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72" r:id="rId1"/>
    <p:sldMasterId id="2147483684" r:id="rId2"/>
  </p:sldMasterIdLst>
  <p:notesMasterIdLst>
    <p:notesMasterId r:id="rId3"/>
  </p:notesMasterIdLst>
  <p:sldIdLst>
    <p:sldId id="256" r:id="rId4"/>
    <p:sldId id="296" r:id="rId5"/>
    <p:sldId id="268" r:id="rId6"/>
    <p:sldId id="274" r:id="rId7"/>
    <p:sldId id="272" r:id="rId8"/>
    <p:sldId id="273" r:id="rId9"/>
    <p:sldId id="275" r:id="rId10"/>
    <p:sldId id="276" r:id="rId11"/>
    <p:sldId id="277" r:id="rId12"/>
    <p:sldId id="278" r:id="rId13"/>
    <p:sldId id="280" r:id="rId14"/>
    <p:sldId id="269" r:id="rId15"/>
    <p:sldId id="281" r:id="rId16"/>
    <p:sldId id="282" r:id="rId17"/>
    <p:sldId id="283" r:id="rId18"/>
    <p:sldId id="284" r:id="rId19"/>
    <p:sldId id="279" r:id="rId20"/>
    <p:sldId id="257" r:id="rId21"/>
    <p:sldId id="262" r:id="rId22"/>
    <p:sldId id="270" r:id="rId23"/>
    <p:sldId id="287" r:id="rId24"/>
    <p:sldId id="263" r:id="rId25"/>
    <p:sldId id="259" r:id="rId26"/>
    <p:sldId id="258" r:id="rId27"/>
    <p:sldId id="271" r:id="rId28"/>
    <p:sldId id="285" r:id="rId29"/>
    <p:sldId id="264" r:id="rId30"/>
    <p:sldId id="265" r:id="rId31"/>
    <p:sldId id="266" r:id="rId32"/>
    <p:sldId id="286" r:id="rId33"/>
    <p:sldId id="288" r:id="rId34"/>
    <p:sldId id="267" r:id="rId35"/>
    <p:sldId id="261" r:id="rId36"/>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795" userDrawn="1">
          <p15:clr>
            <a:srgbClr val="A4A3A4"/>
          </p15:clr>
        </p15:guide>
        <p15:guide id="2" orient="horz" pos="216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19" autoAdjust="0"/>
    <p:restoredTop sz="94181" autoAdjust="0"/>
  </p:normalViewPr>
  <p:slideViewPr>
    <p:cSldViewPr snapToGrid="0">
      <p:cViewPr varScale="1">
        <p:scale>
          <a:sx n="86" d="100"/>
          <a:sy n="86" d="100"/>
        </p:scale>
        <p:origin x="102" y="102"/>
      </p:cViewPr>
      <p:guideLst>
        <p:guide pos="3795"/>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tags/tag13.xml" Type="http://schemas.openxmlformats.org/officeDocument/2006/relationships/tags"/><Relationship Id="rId38" Target="presProps.xml" Type="http://schemas.openxmlformats.org/officeDocument/2006/relationships/presProps"/><Relationship Id="rId39" Target="viewProps.xml" Type="http://schemas.openxmlformats.org/officeDocument/2006/relationships/viewProps"/><Relationship Id="rId4" Target="slides/slide1.xml" Type="http://schemas.openxmlformats.org/officeDocument/2006/relationships/slide"/><Relationship Id="rId40" Target="theme/theme1.xml" Type="http://schemas.openxmlformats.org/officeDocument/2006/relationships/theme"/><Relationship Id="rId41"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3BD8B3-CA2D-469E-8F68-6C85BCF74073}" type="datetimeFigureOut">
              <a:rPr lang="zh-CN" altLang="en-US" smtClean="0"/>
              <a:t>2016/2/24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A156F9-9BF2-46EC-8320-BA2D6C8E890F}" type="slidenum">
              <a:rPr lang="zh-CN" altLang="en-US" smtClean="0"/>
              <a:t>‹#›</a:t>
            </a:fld>
            <a:endParaRPr lang="zh-CN" altLang="en-US"/>
          </a:p>
        </p:txBody>
      </p:sp>
    </p:spTree>
    <p:extLst>
      <p:ext uri="{BB962C8B-B14F-4D97-AF65-F5344CB8AC3E}">
        <p14:creationId val="2598694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67810660"/>
      </p:ext>
    </p:extLst>
  </p:cSld>
  <p:clrMapOvr>
    <a:masterClrMapping/>
  </p:clrMapOvr>
</p:notes>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p:cSld name="标题幻灯片">
    <p:spTree>
      <p:nvGrpSpPr>
        <p:cNvPr id="1" name=""/>
        <p:cNvGrpSpPr/>
        <p:nvPr/>
      </p:nvGrpSpPr>
      <p:grpSpPr>
        <a:xfrm>
          <a:off x="0" y="0"/>
          <a:ext cx="0" cy="0"/>
        </a:xfrm>
      </p:grpSpPr>
      <p:pic>
        <p:nvPicPr>
          <p:cNvPr id="8" name="图片 7"/>
          <p:cNvPicPr>
            <a:picLocks noChangeAspect="1"/>
          </p:cNvPicPr>
          <p:nvPr/>
        </p:nvPicPr>
        <p:blipFill>
          <a:blip r:embed="rId1">
            <a:extLst>
              <a:ext uri="{28A0092B-C50C-407E-A947-70E740481C1C}">
                <a14:useLocalDpi/>
              </a:ext>
            </a:extLst>
          </a:blip>
          <a:stretch>
            <a:fillRect/>
          </a:stretch>
        </p:blipFill>
        <p:spPr>
          <a:xfrm>
            <a:off x="-37071" y="0"/>
            <a:ext cx="12240683" cy="6858000"/>
          </a:xfrm>
          <a:prstGeom prst="rect">
            <a:avLst/>
          </a:prstGeom>
          <a:noFill/>
        </p:spPr>
      </p:pic>
      <p:sp>
        <p:nvSpPr>
          <p:cNvPr id="4" name="KSO_FD"/>
          <p:cNvSpPr>
            <a:spLocks noGrp="1"/>
          </p:cNvSpPr>
          <p:nvPr>
            <p:ph type="dt" sz="half" idx="10"/>
          </p:nvPr>
        </p:nvSpPr>
        <p:spPr/>
        <p:txBody>
          <a:bodyPr/>
          <a:lstStyle/>
          <a:p>
            <a:fld id="{C22AE782-2869-45F4-82AA-90B06BFE6138}" type="datetimeFigureOut">
              <a:rPr lang="zh-CN" altLang="en-US" smtClean="0"/>
              <a:t>2016/2/24</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FAE1EFBB-2DC0-4995-BAA2-255D185CB2CF}" type="slidenum">
              <a:rPr lang="zh-CN" altLang="en-US" smtClean="0"/>
              <a:t>‹#›</a:t>
            </a:fld>
            <a:endParaRPr lang="zh-CN" altLang="en-US"/>
          </a:p>
        </p:txBody>
      </p:sp>
      <p:sp>
        <p:nvSpPr>
          <p:cNvPr id="3" name="KSO_CT2"/>
          <p:cNvSpPr>
            <a:spLocks noGrp="1"/>
          </p:cNvSpPr>
          <p:nvPr>
            <p:ph type="subTitle" idx="1" hasCustomPrompt="1"/>
          </p:nvPr>
        </p:nvSpPr>
        <p:spPr>
          <a:xfrm>
            <a:off x="791751" y="3803017"/>
            <a:ext cx="6275799" cy="465310"/>
          </a:xfrm>
          <a:noFill/>
        </p:spPr>
        <p:txBody>
          <a:bodyPr>
            <a:noAutofit/>
          </a:bodyPr>
          <a:lstStyle>
            <a:lvl1pPr marL="0" indent="0" algn="l">
              <a:buNone/>
              <a:defRPr sz="1800">
                <a:solidFill>
                  <a:schemeClr val="accent2"/>
                </a:solidFill>
                <a:effectLst/>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单击此处添加您的副标题</a:t>
            </a:r>
          </a:p>
        </p:txBody>
      </p:sp>
      <p:sp>
        <p:nvSpPr>
          <p:cNvPr id="7" name="KSO_CT1"/>
          <p:cNvSpPr>
            <a:spLocks noGrp="1"/>
          </p:cNvSpPr>
          <p:nvPr>
            <p:ph type="title" hasCustomPrompt="1"/>
          </p:nvPr>
        </p:nvSpPr>
        <p:spPr>
          <a:xfrm>
            <a:off x="791751" y="1885950"/>
            <a:ext cx="6275799" cy="1832975"/>
          </a:xfrm>
        </p:spPr>
        <p:txBody>
          <a:bodyPr>
            <a:noAutofit/>
          </a:bodyPr>
          <a:lstStyle>
            <a:lvl1pPr algn="l">
              <a:lnSpc>
                <a:spcPct val="100000"/>
              </a:lnSpc>
              <a:defRPr sz="3600" b="1" baseline="0">
                <a:solidFill>
                  <a:schemeClr val="accent1"/>
                </a:solidFill>
                <a:effectLst/>
                <a:latin typeface="+mj-ea"/>
                <a:ea typeface="+mj-ea"/>
              </a:defRPr>
            </a:lvl1pPr>
          </a:lstStyle>
          <a:p>
            <a:r>
              <a:rPr lang="zh-CN" altLang="en-US" smtClean="0"/>
              <a:t>单击此处添加您的标题文字</a:t>
            </a:r>
            <a:endParaRPr lang="zh-CN" altLang="en-US"/>
          </a:p>
        </p:txBody>
      </p:sp>
      <p:pic>
        <p:nvPicPr>
          <p:cNvPr id="9" name="图片 8" hidden="1"/>
          <p:cNvPicPr>
            <a:picLocks noChangeAspect="1"/>
          </p:cNvPicPr>
          <p:nvPr userDrawn="1"/>
        </p:nvPicPr>
        <p:blipFill>
          <a:blip r:embed="rId2">
            <a:extLst>
              <a:ext uri="{28A0092B-C50C-407E-A947-70E740481C1C}">
                <a14:useLocalDpi/>
              </a:ext>
            </a:extLst>
          </a:blip>
          <a:stretch>
            <a:fillRect/>
          </a:stretch>
        </p:blipFill>
        <p:spPr>
          <a:xfrm>
            <a:off x="1524" y="0"/>
            <a:ext cx="12188952" cy="6858000"/>
          </a:xfrm>
          <a:prstGeom prst="rect">
            <a:avLst/>
          </a:prstGeom>
        </p:spPr>
      </p:pic>
    </p:spTree>
    <p:extLst>
      <p:ext uri="{BB962C8B-B14F-4D97-AF65-F5344CB8AC3E}">
        <p14:creationId val="2441272429"/>
      </p:ext>
    </p:extLst>
  </p:cSld>
  <p:clrMapOvr>
    <a:masterClrMapping/>
  </p:clrMapOvr>
  <p:transition spd="slow">
    <p:push dir="u"/>
  </p:transition>
  <p:timing/>
  <p:extLst mod="1">
    <p:ext uri="{DCECCB84-F9BA-43D5-87BE-67443E8EF086}">
      <p15:sldGuideLst>
        <p15:guide id="1" pos="4967">
          <p15:clr>
            <a:srgbClr val="FBAE40"/>
          </p15:clr>
        </p15:guide>
        <p15:guide id="2" orient="horz" pos="2160">
          <p15:clr>
            <a:srgbClr val="FBAE40"/>
          </p15:clr>
        </p15:guide>
        <p15:guide id="3" pos="662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KSO_BT1"/>
          <p:cNvSpPr>
            <a:spLocks noGrp="1"/>
          </p:cNvSpPr>
          <p:nvPr>
            <p:ph type="title"/>
          </p:nvPr>
        </p:nvSpPr>
        <p:spPr/>
        <p:txBody>
          <a:bodyPr/>
          <a:lstStyle/>
          <a:p>
            <a:r>
              <a:rPr lang="zh-CN" altLang="en-US" smtClean="0"/>
              <a:t>单击此处编辑母版标题样式</a:t>
            </a:r>
            <a:endParaRPr lang="en-US"/>
          </a:p>
        </p:txBody>
      </p:sp>
      <p:sp>
        <p:nvSpPr>
          <p:cNvPr id="3" name="KSO_BC1"/>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fld id="{C22AE782-2869-45F4-82AA-90B06BFE6138}" type="datetimeFigureOut">
              <a:rPr lang="zh-CN" altLang="en-US" smtClean="0"/>
              <a:t>2016/2/24</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FAE1EFBB-2DC0-4995-BAA2-255D185CB2CF}" type="slidenum">
              <a:rPr lang="zh-CN" altLang="en-US" smtClean="0"/>
              <a:t>‹#›</a:t>
            </a:fld>
            <a:endParaRPr lang="zh-CN" altLang="en-US"/>
          </a:p>
        </p:txBody>
      </p:sp>
    </p:spTree>
    <p:extLst>
      <p:ext uri="{BB962C8B-B14F-4D97-AF65-F5344CB8AC3E}">
        <p14:creationId val="307112853"/>
      </p:ext>
    </p:extLst>
  </p:cSld>
  <p:clrMapOvr>
    <a:masterClrMapping/>
  </p:clrMapOvr>
  <p:transition spd="slow">
    <p:push dir="u"/>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KSO_BT1"/>
          <p:cNvSpPr>
            <a:spLocks noGrp="1"/>
          </p:cNvSpPr>
          <p:nvPr>
            <p:ph type="title" orient="vert"/>
          </p:nvPr>
        </p:nvSpPr>
        <p:spPr>
          <a:xfrm>
            <a:off x="10171290" y="365125"/>
            <a:ext cx="1182511" cy="5811838"/>
          </a:xfrm>
        </p:spPr>
        <p:txBody>
          <a:bodyPr vert="eaVert"/>
          <a:lstStyle/>
          <a:p>
            <a:r>
              <a:rPr lang="zh-CN" altLang="en-US" smtClean="0"/>
              <a:t>单击此处编辑母版标题样式</a:t>
            </a:r>
            <a:endParaRPr lang="en-US"/>
          </a:p>
        </p:txBody>
      </p:sp>
      <p:sp>
        <p:nvSpPr>
          <p:cNvPr id="3" name="KSO_BC1"/>
          <p:cNvSpPr>
            <a:spLocks noGrp="1"/>
          </p:cNvSpPr>
          <p:nvPr>
            <p:ph type="body" orient="vert" idx="1"/>
          </p:nvPr>
        </p:nvSpPr>
        <p:spPr>
          <a:xfrm>
            <a:off x="2113842" y="365125"/>
            <a:ext cx="7933269" cy="5811838"/>
          </a:xfrm>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fld id="{C22AE782-2869-45F4-82AA-90B06BFE6138}" type="datetimeFigureOut">
              <a:rPr lang="zh-CN" altLang="en-US" smtClean="0"/>
              <a:t>2016/2/24</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FAE1EFBB-2DC0-4995-BAA2-255D185CB2CF}" type="slidenum">
              <a:rPr lang="zh-CN" altLang="en-US" smtClean="0"/>
              <a:t>‹#›</a:t>
            </a:fld>
            <a:endParaRPr lang="zh-CN" altLang="en-US"/>
          </a:p>
        </p:txBody>
      </p:sp>
    </p:spTree>
    <p:extLst>
      <p:ext uri="{BB962C8B-B14F-4D97-AF65-F5344CB8AC3E}">
        <p14:creationId val="3917035"/>
      </p:ext>
    </p:extLst>
  </p:cSld>
  <p:clrMapOvr>
    <a:masterClrMapping/>
  </p:clrMapOvr>
  <p:transition spd="slow">
    <p:push dir="u"/>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5606954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7918504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8213216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6178365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3256231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1487223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4772182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7912518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KSO_BT1"/>
          <p:cNvSpPr>
            <a:spLocks noGrp="1"/>
          </p:cNvSpPr>
          <p:nvPr>
            <p:ph type="title"/>
          </p:nvPr>
        </p:nvSpPr>
        <p:spPr/>
        <p:txBody>
          <a:bodyPr/>
          <a:lstStyle/>
          <a:p>
            <a:r>
              <a:rPr lang="zh-CN" altLang="en-US" smtClean="0"/>
              <a:t>单击此处编辑母版标题样式</a:t>
            </a:r>
            <a:endParaRPr lang="en-US"/>
          </a:p>
        </p:txBody>
      </p:sp>
      <p:sp>
        <p:nvSpPr>
          <p:cNvPr id="3" name="KSO_BC1"/>
          <p:cNvSpPr>
            <a:spLocks noGrp="1"/>
          </p:cNvSpPr>
          <p:nvPr>
            <p:ph idx="1"/>
          </p:nvPr>
        </p:nvSpPr>
        <p:spPr/>
        <p:txBody>
          <a:bodyPr/>
          <a:lstStyle>
            <a:lvl1pPr>
              <a:defRPr>
                <a:solidFill>
                  <a:schemeClr val="accent1"/>
                </a:solidFill>
              </a:defRPr>
            </a:lvl1pPr>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fld id="{C22AE782-2869-45F4-82AA-90B06BFE6138}" type="datetimeFigureOut">
              <a:rPr lang="zh-CN" altLang="en-US" smtClean="0"/>
              <a:t>2016/2/24</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FAE1EFBB-2DC0-4995-BAA2-255D185CB2CF}" type="slidenum">
              <a:rPr lang="zh-CN" altLang="en-US" smtClean="0"/>
              <a:t>‹#›</a:t>
            </a:fld>
            <a:endParaRPr lang="zh-CN" altLang="en-US"/>
          </a:p>
        </p:txBody>
      </p:sp>
    </p:spTree>
    <p:extLst>
      <p:ext uri="{BB962C8B-B14F-4D97-AF65-F5344CB8AC3E}">
        <p14:creationId val="3203978964"/>
      </p:ext>
    </p:extLst>
  </p:cSld>
  <p:clrMapOvr>
    <a:masterClrMapping/>
  </p:clrMapOvr>
  <p:transition spd="slow">
    <p:push dir="u"/>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5722768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6394728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4988786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KSO_ST1"/>
          <p:cNvSpPr>
            <a:spLocks noGrp="1"/>
          </p:cNvSpPr>
          <p:nvPr>
            <p:ph type="title" hasCustomPrompt="1"/>
          </p:nvPr>
        </p:nvSpPr>
        <p:spPr>
          <a:xfrm>
            <a:off x="2098675" y="2108200"/>
            <a:ext cx="7994651" cy="1235075"/>
          </a:xfrm>
        </p:spPr>
        <p:txBody>
          <a:bodyPr anchor="b">
            <a:normAutofit/>
          </a:bodyPr>
          <a:lstStyle>
            <a:lvl1pPr algn="ctr">
              <a:defRPr sz="3600">
                <a:solidFill>
                  <a:schemeClr val="tx2"/>
                </a:solidFill>
                <a:effectLst/>
              </a:defRPr>
            </a:lvl1pPr>
          </a:lstStyle>
          <a:p>
            <a:r>
              <a:rPr lang="zh-CN" altLang="en-US" smtClean="0"/>
              <a:t>此处添加您的标题</a:t>
            </a:r>
            <a:endParaRPr lang="en-US"/>
          </a:p>
        </p:txBody>
      </p:sp>
      <p:sp>
        <p:nvSpPr>
          <p:cNvPr id="3" name="KSO_ST2"/>
          <p:cNvSpPr>
            <a:spLocks noGrp="1"/>
          </p:cNvSpPr>
          <p:nvPr>
            <p:ph type="body" idx="1" hasCustomPrompt="1"/>
          </p:nvPr>
        </p:nvSpPr>
        <p:spPr>
          <a:xfrm>
            <a:off x="4050893" y="3400425"/>
            <a:ext cx="4090217" cy="357478"/>
          </a:xfrm>
          <a:prstGeom prst="roundRect">
            <a:avLst>
              <a:gd name="adj" fmla="val 50000"/>
            </a:avLst>
          </a:prstGeom>
          <a:solidFill>
            <a:schemeClr val="tx2">
              <a:lumMod val="40000"/>
              <a:lumOff val="60000"/>
            </a:schemeClr>
          </a:solidFill>
        </p:spPr>
        <p:txBody>
          <a:bodyPr anchor="ctr">
            <a:norm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zh-CN" altLang="en-US" smtClean="0"/>
              <a:t>单击此处添加您的副标题</a:t>
            </a:r>
            <a:endParaRPr lang="en-US" altLang="zh-CN"/>
          </a:p>
        </p:txBody>
      </p:sp>
      <p:sp>
        <p:nvSpPr>
          <p:cNvPr id="4" name="KSO_FD"/>
          <p:cNvSpPr>
            <a:spLocks noGrp="1"/>
          </p:cNvSpPr>
          <p:nvPr>
            <p:ph type="dt" sz="half" idx="10"/>
          </p:nvPr>
        </p:nvSpPr>
        <p:spPr/>
        <p:txBody>
          <a:bodyPr/>
          <a:lstStyle/>
          <a:p>
            <a:fld id="{C22AE782-2869-45F4-82AA-90B06BFE6138}" type="datetimeFigureOut">
              <a:rPr lang="zh-CN" altLang="en-US" smtClean="0"/>
              <a:t>2016/2/24</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FAE1EFBB-2DC0-4995-BAA2-255D185CB2CF}" type="slidenum">
              <a:rPr lang="zh-CN" altLang="en-US" smtClean="0"/>
              <a:t>‹#›</a:t>
            </a:fld>
            <a:endParaRPr lang="zh-CN" altLang="en-US"/>
          </a:p>
        </p:txBody>
      </p:sp>
    </p:spTree>
    <p:extLst>
      <p:ext uri="{BB962C8B-B14F-4D97-AF65-F5344CB8AC3E}">
        <p14:creationId val="3656265230"/>
      </p:ext>
    </p:extLst>
  </p:cSld>
  <p:clrMapOvr>
    <a:masterClrMapping/>
  </p:clrMapOvr>
  <p:transition spd="slow">
    <p:push dir="u"/>
  </p:transition>
  <p:timing/>
  <p:extLst mod="1">
    <p:ext uri="{DCECCB84-F9BA-43D5-87BE-67443E8EF086}">
      <p15:sldGuideLst/>
    </p:ext>
  </p:extLst>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KSO_BT1"/>
          <p:cNvSpPr>
            <a:spLocks noGrp="1"/>
          </p:cNvSpPr>
          <p:nvPr>
            <p:ph type="title"/>
          </p:nvPr>
        </p:nvSpPr>
        <p:spPr/>
        <p:txBody>
          <a:bodyPr/>
          <a:lstStyle/>
          <a:p>
            <a:r>
              <a:rPr lang="zh-CN" altLang="en-US" smtClean="0"/>
              <a:t>单击此处编辑母版标题样式</a:t>
            </a:r>
            <a:endParaRPr lang="en-US"/>
          </a:p>
        </p:txBody>
      </p:sp>
      <p:sp>
        <p:nvSpPr>
          <p:cNvPr id="3" name="KSO_BC1"/>
          <p:cNvSpPr>
            <a:spLocks noGrp="1"/>
          </p:cNvSpPr>
          <p:nvPr>
            <p:ph sz="half" idx="1"/>
          </p:nvPr>
        </p:nvSpPr>
        <p:spPr>
          <a:xfrm>
            <a:off x="1399823" y="1244601"/>
            <a:ext cx="5080000" cy="4932363"/>
          </a:xfrm>
        </p:spPr>
        <p:txBody>
          <a:bodyPr/>
          <a:lstStyle/>
          <a:p>
            <a:pPr lvl="0"/>
            <a:r>
              <a:rPr lang="zh-CN" altLang="en-US" smtClean="0"/>
              <a:t>单击此处编辑母版文本样式</a:t>
            </a:r>
          </a:p>
          <a:p>
            <a:pPr lvl="1"/>
            <a:r>
              <a:rPr lang="zh-CN" altLang="en-US" smtClean="0"/>
              <a:t>第二级</a:t>
            </a:r>
          </a:p>
        </p:txBody>
      </p:sp>
      <p:sp>
        <p:nvSpPr>
          <p:cNvPr id="4" name="KSO_BC2"/>
          <p:cNvSpPr>
            <a:spLocks noGrp="1"/>
          </p:cNvSpPr>
          <p:nvPr>
            <p:ph sz="half" idx="2"/>
          </p:nvPr>
        </p:nvSpPr>
        <p:spPr>
          <a:xfrm>
            <a:off x="6519333" y="1244601"/>
            <a:ext cx="5094116" cy="4932363"/>
          </a:xfrm>
        </p:spPr>
        <p:txBody>
          <a:bodyPr/>
          <a:lstStyle/>
          <a:p>
            <a:pPr lvl="0"/>
            <a:r>
              <a:rPr lang="zh-CN" altLang="en-US" smtClean="0"/>
              <a:t>单击此处编辑母版文本样式</a:t>
            </a:r>
          </a:p>
          <a:p>
            <a:pPr lvl="1"/>
            <a:r>
              <a:rPr lang="zh-CN" altLang="en-US" smtClean="0"/>
              <a:t>第二级</a:t>
            </a:r>
          </a:p>
        </p:txBody>
      </p:sp>
      <p:sp>
        <p:nvSpPr>
          <p:cNvPr id="5" name="KSO_FD"/>
          <p:cNvSpPr>
            <a:spLocks noGrp="1"/>
          </p:cNvSpPr>
          <p:nvPr>
            <p:ph type="dt" sz="half" idx="10"/>
          </p:nvPr>
        </p:nvSpPr>
        <p:spPr/>
        <p:txBody>
          <a:bodyPr/>
          <a:lstStyle/>
          <a:p>
            <a:fld id="{C22AE782-2869-45F4-82AA-90B06BFE6138}" type="datetimeFigureOut">
              <a:rPr lang="zh-CN" altLang="en-US" smtClean="0"/>
              <a:t>2016/2/24</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FAE1EFBB-2DC0-4995-BAA2-255D185CB2CF}" type="slidenum">
              <a:rPr lang="zh-CN" altLang="en-US" smtClean="0"/>
              <a:t>‹#›</a:t>
            </a:fld>
            <a:endParaRPr lang="zh-CN" altLang="en-US"/>
          </a:p>
        </p:txBody>
      </p:sp>
    </p:spTree>
    <p:extLst>
      <p:ext uri="{BB962C8B-B14F-4D97-AF65-F5344CB8AC3E}">
        <p14:creationId val="3844226082"/>
      </p:ext>
    </p:extLst>
  </p:cSld>
  <p:clrMapOvr>
    <a:masterClrMapping/>
  </p:clrMapOvr>
  <p:transition spd="slow">
    <p:push dir="u"/>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KSO_BT1"/>
          <p:cNvSpPr>
            <a:spLocks noGrp="1"/>
          </p:cNvSpPr>
          <p:nvPr>
            <p:ph type="title"/>
          </p:nvPr>
        </p:nvSpPr>
        <p:spPr>
          <a:xfrm>
            <a:off x="2302932" y="118532"/>
            <a:ext cx="9312101" cy="71702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1099435" y="1376362"/>
            <a:ext cx="5157787"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KSO_BC1"/>
          <p:cNvSpPr>
            <a:spLocks noGrp="1"/>
          </p:cNvSpPr>
          <p:nvPr>
            <p:ph sz="half" idx="2"/>
          </p:nvPr>
        </p:nvSpPr>
        <p:spPr>
          <a:xfrm>
            <a:off x="1099435" y="2200274"/>
            <a:ext cx="5157787" cy="3684588"/>
          </a:xfrm>
        </p:spPr>
        <p:txBody>
          <a:bodyPr/>
          <a:lstStyle/>
          <a:p>
            <a:pPr lvl="0"/>
            <a:r>
              <a:rPr lang="zh-CN" altLang="en-US" smtClean="0"/>
              <a:t>单击此处编辑母版文本样式</a:t>
            </a:r>
          </a:p>
          <a:p>
            <a:pPr lvl="1"/>
            <a:r>
              <a:rPr lang="zh-CN" altLang="en-US" smtClean="0"/>
              <a:t>第二级</a:t>
            </a:r>
          </a:p>
        </p:txBody>
      </p:sp>
      <p:sp>
        <p:nvSpPr>
          <p:cNvPr id="5" name="Text Placeholder 4"/>
          <p:cNvSpPr>
            <a:spLocks noGrp="1"/>
          </p:cNvSpPr>
          <p:nvPr>
            <p:ph type="body" sz="quarter" idx="3"/>
          </p:nvPr>
        </p:nvSpPr>
        <p:spPr>
          <a:xfrm>
            <a:off x="6431846" y="1376362"/>
            <a:ext cx="5183188"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KSO_BC2"/>
          <p:cNvSpPr>
            <a:spLocks noGrp="1"/>
          </p:cNvSpPr>
          <p:nvPr>
            <p:ph sz="quarter" idx="4"/>
          </p:nvPr>
        </p:nvSpPr>
        <p:spPr>
          <a:xfrm>
            <a:off x="6431846" y="2200274"/>
            <a:ext cx="5183188" cy="3684588"/>
          </a:xfrm>
        </p:spPr>
        <p:txBody>
          <a:bodyPr/>
          <a:lstStyle/>
          <a:p>
            <a:pPr lvl="0"/>
            <a:r>
              <a:rPr lang="zh-CN" altLang="en-US" smtClean="0"/>
              <a:t>单击此处编辑母版文本样式</a:t>
            </a:r>
          </a:p>
          <a:p>
            <a:pPr lvl="1"/>
            <a:r>
              <a:rPr lang="zh-CN" altLang="en-US" smtClean="0"/>
              <a:t>第二级</a:t>
            </a:r>
          </a:p>
        </p:txBody>
      </p:sp>
      <p:sp>
        <p:nvSpPr>
          <p:cNvPr id="7" name="KSO_FD"/>
          <p:cNvSpPr>
            <a:spLocks noGrp="1"/>
          </p:cNvSpPr>
          <p:nvPr>
            <p:ph type="dt" sz="half" idx="10"/>
          </p:nvPr>
        </p:nvSpPr>
        <p:spPr/>
        <p:txBody>
          <a:bodyPr/>
          <a:lstStyle/>
          <a:p>
            <a:fld id="{C22AE782-2869-45F4-82AA-90B06BFE6138}" type="datetimeFigureOut">
              <a:rPr lang="zh-CN" altLang="en-US" smtClean="0"/>
              <a:t>2016/2/24</a:t>
            </a:fld>
            <a:endParaRPr lang="zh-CN" altLang="en-US"/>
          </a:p>
        </p:txBody>
      </p:sp>
      <p:sp>
        <p:nvSpPr>
          <p:cNvPr id="8" name="KSO_FT"/>
          <p:cNvSpPr>
            <a:spLocks noGrp="1"/>
          </p:cNvSpPr>
          <p:nvPr>
            <p:ph type="ftr" sz="quarter" idx="11"/>
          </p:nvPr>
        </p:nvSpPr>
        <p:spPr/>
        <p:txBody>
          <a:bodyPr/>
          <a:lstStyle/>
          <a:p>
            <a:endParaRPr lang="zh-CN" altLang="en-US"/>
          </a:p>
        </p:txBody>
      </p:sp>
      <p:sp>
        <p:nvSpPr>
          <p:cNvPr id="9" name="KSO_FN"/>
          <p:cNvSpPr>
            <a:spLocks noGrp="1"/>
          </p:cNvSpPr>
          <p:nvPr>
            <p:ph type="sldNum" sz="quarter" idx="12"/>
          </p:nvPr>
        </p:nvSpPr>
        <p:spPr/>
        <p:txBody>
          <a:bodyPr/>
          <a:lstStyle/>
          <a:p>
            <a:fld id="{FAE1EFBB-2DC0-4995-BAA2-255D185CB2CF}" type="slidenum">
              <a:rPr lang="zh-CN" altLang="en-US" smtClean="0"/>
              <a:t>‹#›</a:t>
            </a:fld>
            <a:endParaRPr lang="zh-CN" altLang="en-US"/>
          </a:p>
        </p:txBody>
      </p:sp>
    </p:spTree>
    <p:extLst>
      <p:ext uri="{BB962C8B-B14F-4D97-AF65-F5344CB8AC3E}">
        <p14:creationId val="3873650234"/>
      </p:ext>
    </p:extLst>
  </p:cSld>
  <p:clrMapOvr>
    <a:masterClrMapping/>
  </p:clrMapOvr>
  <p:transition spd="slow">
    <p:push dir="u"/>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KSO_BT1"/>
          <p:cNvSpPr>
            <a:spLocks noGrp="1"/>
          </p:cNvSpPr>
          <p:nvPr>
            <p:ph type="title"/>
          </p:nvPr>
        </p:nvSpPr>
        <p:spPr/>
        <p:txBody>
          <a:bodyPr/>
          <a:lstStyle/>
          <a:p>
            <a:r>
              <a:rPr lang="zh-CN" altLang="en-US" smtClean="0"/>
              <a:t>单击此处编辑母版标题样式</a:t>
            </a:r>
            <a:endParaRPr lang="en-US"/>
          </a:p>
        </p:txBody>
      </p:sp>
      <p:sp>
        <p:nvSpPr>
          <p:cNvPr id="3" name="KSO_FD"/>
          <p:cNvSpPr>
            <a:spLocks noGrp="1"/>
          </p:cNvSpPr>
          <p:nvPr>
            <p:ph type="dt" sz="half" idx="10"/>
          </p:nvPr>
        </p:nvSpPr>
        <p:spPr/>
        <p:txBody>
          <a:bodyPr/>
          <a:lstStyle/>
          <a:p>
            <a:fld id="{C22AE782-2869-45F4-82AA-90B06BFE6138}" type="datetimeFigureOut">
              <a:rPr lang="zh-CN" altLang="en-US" smtClean="0"/>
              <a:t>2016/2/24</a:t>
            </a:fld>
            <a:endParaRPr lang="zh-CN" altLang="en-US"/>
          </a:p>
        </p:txBody>
      </p:sp>
      <p:sp>
        <p:nvSpPr>
          <p:cNvPr id="4" name="KSO_FT"/>
          <p:cNvSpPr>
            <a:spLocks noGrp="1"/>
          </p:cNvSpPr>
          <p:nvPr>
            <p:ph type="ftr" sz="quarter" idx="11"/>
          </p:nvPr>
        </p:nvSpPr>
        <p:spPr/>
        <p:txBody>
          <a:bodyPr/>
          <a:lstStyle/>
          <a:p>
            <a:endParaRPr lang="zh-CN" altLang="en-US"/>
          </a:p>
        </p:txBody>
      </p:sp>
      <p:sp>
        <p:nvSpPr>
          <p:cNvPr id="5" name="KSO_FN"/>
          <p:cNvSpPr>
            <a:spLocks noGrp="1"/>
          </p:cNvSpPr>
          <p:nvPr>
            <p:ph type="sldNum" sz="quarter" idx="12"/>
          </p:nvPr>
        </p:nvSpPr>
        <p:spPr/>
        <p:txBody>
          <a:bodyPr/>
          <a:lstStyle/>
          <a:p>
            <a:fld id="{FAE1EFBB-2DC0-4995-BAA2-255D185CB2CF}" type="slidenum">
              <a:rPr lang="zh-CN" altLang="en-US" smtClean="0"/>
              <a:t>‹#›</a:t>
            </a:fld>
            <a:endParaRPr lang="zh-CN" altLang="en-US"/>
          </a:p>
        </p:txBody>
      </p:sp>
    </p:spTree>
    <p:extLst>
      <p:ext uri="{BB962C8B-B14F-4D97-AF65-F5344CB8AC3E}">
        <p14:creationId val="1136210354"/>
      </p:ext>
    </p:extLst>
  </p:cSld>
  <p:clrMapOvr>
    <a:masterClrMapping/>
  </p:clrMapOvr>
  <p:transition spd="slow">
    <p:push dir="u"/>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KSO_FD"/>
          <p:cNvSpPr>
            <a:spLocks noGrp="1"/>
          </p:cNvSpPr>
          <p:nvPr>
            <p:ph type="dt" sz="half" idx="10"/>
          </p:nvPr>
        </p:nvSpPr>
        <p:spPr/>
        <p:txBody>
          <a:bodyPr/>
          <a:lstStyle/>
          <a:p>
            <a:fld id="{C22AE782-2869-45F4-82AA-90B06BFE6138}" type="datetimeFigureOut">
              <a:rPr lang="zh-CN" altLang="en-US" smtClean="0"/>
              <a:t>2016/2/24</a:t>
            </a:fld>
            <a:endParaRPr lang="zh-CN" altLang="en-US"/>
          </a:p>
        </p:txBody>
      </p:sp>
      <p:sp>
        <p:nvSpPr>
          <p:cNvPr id="3" name="KSO_FT"/>
          <p:cNvSpPr>
            <a:spLocks noGrp="1"/>
          </p:cNvSpPr>
          <p:nvPr>
            <p:ph type="ftr" sz="quarter" idx="11"/>
          </p:nvPr>
        </p:nvSpPr>
        <p:spPr/>
        <p:txBody>
          <a:bodyPr/>
          <a:lstStyle/>
          <a:p>
            <a:endParaRPr lang="zh-CN" altLang="en-US"/>
          </a:p>
        </p:txBody>
      </p:sp>
      <p:sp>
        <p:nvSpPr>
          <p:cNvPr id="4" name="KSO_FN"/>
          <p:cNvSpPr>
            <a:spLocks noGrp="1"/>
          </p:cNvSpPr>
          <p:nvPr>
            <p:ph type="sldNum" sz="quarter" idx="12"/>
          </p:nvPr>
        </p:nvSpPr>
        <p:spPr/>
        <p:txBody>
          <a:bodyPr/>
          <a:lstStyle/>
          <a:p>
            <a:fld id="{FAE1EFBB-2DC0-4995-BAA2-255D185CB2CF}" type="slidenum">
              <a:rPr lang="zh-CN" altLang="en-US" smtClean="0"/>
              <a:t>‹#›</a:t>
            </a:fld>
            <a:endParaRPr lang="zh-CN" altLang="en-US"/>
          </a:p>
        </p:txBody>
      </p:sp>
    </p:spTree>
    <p:extLst>
      <p:ext uri="{BB962C8B-B14F-4D97-AF65-F5344CB8AC3E}">
        <p14:creationId val="3418382078"/>
      </p:ext>
    </p:extLst>
  </p:cSld>
  <p:clrMapOvr>
    <a:masterClrMapping/>
  </p:clrMapOvr>
  <p:transition spd="slow">
    <p:push dir="u"/>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KSO_BT1"/>
          <p:cNvSpPr>
            <a:spLocks noGrp="1"/>
          </p:cNvSpPr>
          <p:nvPr>
            <p:ph type="title"/>
          </p:nvPr>
        </p:nvSpPr>
        <p:spPr>
          <a:xfrm>
            <a:off x="1144590" y="533402"/>
            <a:ext cx="3932237" cy="1600200"/>
          </a:xfrm>
        </p:spPr>
        <p:txBody>
          <a:bodyPr anchor="b"/>
          <a:lstStyle>
            <a:lvl1pPr>
              <a:defRPr sz="3200"/>
            </a:lvl1pPr>
          </a:lstStyle>
          <a:p>
            <a:r>
              <a:rPr lang="zh-CN" altLang="en-US" smtClean="0"/>
              <a:t>单击此处编辑母版标题样式</a:t>
            </a:r>
            <a:endParaRPr lang="en-US"/>
          </a:p>
        </p:txBody>
      </p:sp>
      <p:sp>
        <p:nvSpPr>
          <p:cNvPr id="3" name="KSO_BC1"/>
          <p:cNvSpPr>
            <a:spLocks noGrp="1"/>
          </p:cNvSpPr>
          <p:nvPr>
            <p:ph idx="1"/>
          </p:nvPr>
        </p:nvSpPr>
        <p:spPr>
          <a:xfrm>
            <a:off x="5487989" y="1063629"/>
            <a:ext cx="617220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p:txBody>
      </p:sp>
      <p:sp>
        <p:nvSpPr>
          <p:cNvPr id="4" name="KSO_BC2"/>
          <p:cNvSpPr>
            <a:spLocks noGrp="1"/>
          </p:cNvSpPr>
          <p:nvPr>
            <p:ph type="body" sz="half" idx="2"/>
          </p:nvPr>
        </p:nvSpPr>
        <p:spPr>
          <a:xfrm>
            <a:off x="1144590" y="213360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p>
            <a:fld id="{C22AE782-2869-45F4-82AA-90B06BFE6138}" type="datetimeFigureOut">
              <a:rPr lang="zh-CN" altLang="en-US" smtClean="0"/>
              <a:t>2016/2/24</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FAE1EFBB-2DC0-4995-BAA2-255D185CB2CF}" type="slidenum">
              <a:rPr lang="zh-CN" altLang="en-US" smtClean="0"/>
              <a:t>‹#›</a:t>
            </a:fld>
            <a:endParaRPr lang="zh-CN" altLang="en-US"/>
          </a:p>
        </p:txBody>
      </p:sp>
    </p:spTree>
    <p:extLst>
      <p:ext uri="{BB962C8B-B14F-4D97-AF65-F5344CB8AC3E}">
        <p14:creationId val="516779175"/>
      </p:ext>
    </p:extLst>
  </p:cSld>
  <p:clrMapOvr>
    <a:masterClrMapping/>
  </p:clrMapOvr>
  <p:transition spd="slow">
    <p:push dir="u"/>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KSO_BT1"/>
          <p:cNvSpPr>
            <a:spLocks noGrp="1"/>
          </p:cNvSpPr>
          <p:nvPr>
            <p:ph type="title"/>
          </p:nvPr>
        </p:nvSpPr>
        <p:spPr>
          <a:xfrm>
            <a:off x="1246192" y="457200"/>
            <a:ext cx="3932237" cy="1600200"/>
          </a:xfrm>
        </p:spPr>
        <p:txBody>
          <a:bodyPr anchor="b"/>
          <a:lstStyle>
            <a:lvl1pPr>
              <a:defRPr sz="3200"/>
            </a:lvl1pPr>
          </a:lstStyle>
          <a:p>
            <a:r>
              <a:rPr lang="zh-CN" altLang="en-US" smtClean="0"/>
              <a:t>单击此处编辑母版标题样式</a:t>
            </a:r>
            <a:endParaRPr lang="en-US"/>
          </a:p>
        </p:txBody>
      </p:sp>
      <p:sp>
        <p:nvSpPr>
          <p:cNvPr id="3" name="KSO_BC1"/>
          <p:cNvSpPr>
            <a:spLocks noGrp="1" noChangeAspect="1"/>
          </p:cNvSpPr>
          <p:nvPr>
            <p:ph type="pic" idx="1"/>
          </p:nvPr>
        </p:nvSpPr>
        <p:spPr>
          <a:xfrm>
            <a:off x="5442833"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KSO_BC2"/>
          <p:cNvSpPr>
            <a:spLocks noGrp="1"/>
          </p:cNvSpPr>
          <p:nvPr>
            <p:ph type="body" sz="half" idx="2"/>
          </p:nvPr>
        </p:nvSpPr>
        <p:spPr>
          <a:xfrm>
            <a:off x="1246192"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p>
            <a:fld id="{C22AE782-2869-45F4-82AA-90B06BFE6138}" type="datetimeFigureOut">
              <a:rPr lang="zh-CN" altLang="en-US" smtClean="0"/>
              <a:t>2016/2/24</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FAE1EFBB-2DC0-4995-BAA2-255D185CB2CF}" type="slidenum">
              <a:rPr lang="zh-CN" altLang="en-US" smtClean="0"/>
              <a:t>‹#›</a:t>
            </a:fld>
            <a:endParaRPr lang="zh-CN" altLang="en-US"/>
          </a:p>
        </p:txBody>
      </p:sp>
    </p:spTree>
    <p:extLst>
      <p:ext uri="{BB962C8B-B14F-4D97-AF65-F5344CB8AC3E}">
        <p14:creationId val="953590608"/>
      </p:ext>
    </p:extLst>
  </p:cSld>
  <p:clrMapOvr>
    <a:masterClrMapping/>
  </p:clrMapOvr>
  <p:transition spd="slow">
    <p:push dir="u"/>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3.png" Type="http://schemas.openxmlformats.org/officeDocument/2006/relationships/image"/><Relationship Id="rId13" Target="../media/image4.png" Type="http://schemas.openxmlformats.org/officeDocument/2006/relationships/image"/><Relationship Id="rId14" Target="../media/image5.png" Type="http://schemas.openxmlformats.org/officeDocument/2006/relationships/image"/><Relationship Id="rId15"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8" name="图片 7"/>
          <p:cNvPicPr>
            <a:picLocks noChangeAspect="1"/>
          </p:cNvPicPr>
          <p:nvPr/>
        </p:nvPicPr>
        <p:blipFill>
          <a:blip r:embed="rId12">
            <a:extLst>
              <a:ext uri="{28A0092B-C50C-407E-A947-70E740481C1C}">
                <a14:useLocalDpi/>
              </a:ext>
            </a:extLst>
          </a:blip>
          <a:stretch>
            <a:fillRect/>
          </a:stretch>
        </p:blipFill>
        <p:spPr>
          <a:xfrm>
            <a:off x="0" y="1"/>
            <a:ext cx="12192000" cy="6861246"/>
          </a:xfrm>
          <a:prstGeom prst="rect">
            <a:avLst/>
          </a:prstGeom>
        </p:spPr>
      </p:pic>
      <p:pic>
        <p:nvPicPr>
          <p:cNvPr id="9" name="图片 8"/>
          <p:cNvPicPr>
            <a:picLocks noChangeAspect="1"/>
          </p:cNvPicPr>
          <p:nvPr/>
        </p:nvPicPr>
        <p:blipFill>
          <a:blip r:embed="rId13">
            <a:extLst>
              <a:ext uri="{28A0092B-C50C-407E-A947-70E740481C1C}">
                <a14:useLocalDpi/>
              </a:ext>
            </a:extLst>
          </a:blip>
          <a:stretch>
            <a:fillRect/>
          </a:stretch>
        </p:blipFill>
        <p:spPr>
          <a:xfrm>
            <a:off x="11143187" y="5988964"/>
            <a:ext cx="1031776" cy="869036"/>
          </a:xfrm>
          <a:prstGeom prst="rect">
            <a:avLst/>
          </a:prstGeom>
        </p:spPr>
      </p:pic>
      <p:sp>
        <p:nvSpPr>
          <p:cNvPr id="4" name="KSO_FD"/>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2AE782-2869-45F4-82AA-90B06BFE6138}" type="datetimeFigureOut">
              <a:rPr lang="zh-CN" altLang="en-US" smtClean="0"/>
              <a:t>2016/2/24</a:t>
            </a:fld>
            <a:endParaRPr lang="zh-CN" altLang="en-US"/>
          </a:p>
        </p:txBody>
      </p:sp>
      <p:sp>
        <p:nvSpPr>
          <p:cNvPr id="5" name="KSO_FT"/>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KSO_FN"/>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E1EFBB-2DC0-4995-BAA2-255D185CB2CF}" type="slidenum">
              <a:rPr lang="zh-CN" altLang="en-US" smtClean="0"/>
              <a:t>‹#›</a:t>
            </a:fld>
            <a:endParaRPr lang="zh-CN" altLang="en-US"/>
          </a:p>
        </p:txBody>
      </p:sp>
      <p:sp>
        <p:nvSpPr>
          <p:cNvPr id="2" name="KSO_BT1"/>
          <p:cNvSpPr>
            <a:spLocks noGrp="1"/>
          </p:cNvSpPr>
          <p:nvPr>
            <p:ph type="title"/>
          </p:nvPr>
        </p:nvSpPr>
        <p:spPr>
          <a:xfrm>
            <a:off x="554666" y="254605"/>
            <a:ext cx="11056060" cy="708984"/>
          </a:xfrm>
          <a:prstGeom prst="rect">
            <a:avLst/>
          </a:prstGeom>
        </p:spPr>
        <p:txBody>
          <a:bodyPr vert="horz" lIns="91440" tIns="45720" rIns="91440" bIns="45720" rtlCol="0" anchor="b">
            <a:normAutofit/>
          </a:bodyPr>
          <a:lstStyle/>
          <a:p>
            <a:r>
              <a:rPr lang="zh-CN" altLang="en-US" smtClean="0"/>
              <a:t>单击此处编辑母版标题样式</a:t>
            </a:r>
            <a:endParaRPr lang="en-US"/>
          </a:p>
        </p:txBody>
      </p:sp>
      <p:sp>
        <p:nvSpPr>
          <p:cNvPr id="3" name="KSO_BC1"/>
          <p:cNvSpPr>
            <a:spLocks noGrp="1"/>
          </p:cNvSpPr>
          <p:nvPr>
            <p:ph type="body" idx="1"/>
          </p:nvPr>
        </p:nvSpPr>
        <p:spPr>
          <a:xfrm>
            <a:off x="558798" y="1419225"/>
            <a:ext cx="11056060" cy="511968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p:txBody>
      </p:sp>
      <p:pic>
        <p:nvPicPr>
          <p:cNvPr id="10" name="图片 9" hidden="1"/>
          <p:cNvPicPr>
            <a:picLocks noChangeAspect="1"/>
          </p:cNvPicPr>
          <p:nvPr userDrawn="1"/>
        </p:nvPicPr>
        <p:blipFill>
          <a:blip r:embed="rId14">
            <a:extLst>
              <a:ext uri="{28A0092B-C50C-407E-A947-70E740481C1C}">
                <a14:useLocalDpi/>
              </a:ext>
            </a:extLst>
          </a:blip>
          <a:stretch>
            <a:fillRect/>
          </a:stretch>
        </p:blipFill>
        <p:spPr>
          <a:xfrm>
            <a:off x="1524" y="0"/>
            <a:ext cx="12188952" cy="6858000"/>
          </a:xfrm>
          <a:prstGeom prst="rect">
            <a:avLst/>
          </a:prstGeom>
        </p:spPr>
      </p:pic>
    </p:spTree>
    <p:extLst>
      <p:ext uri="{BB962C8B-B14F-4D97-AF65-F5344CB8AC3E}">
        <p14:creationId val="223615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sh dir="u"/>
  </p:transition>
  <p:timing/>
  <p:txStyles>
    <p:titleStyle>
      <a:lvl1pPr algn="l" defTabSz="914400" rtl="0" eaLnBrk="1" latinLnBrk="0" hangingPunct="1">
        <a:lnSpc>
          <a:spcPct val="90000"/>
        </a:lnSpc>
        <a:spcBef>
          <a:spcPct val="0"/>
        </a:spcBef>
        <a:buNone/>
        <a:defRPr sz="3200" b="1" i="0" kern="1200" baseline="0">
          <a:solidFill>
            <a:schemeClr val="accent1"/>
          </a:solidFill>
          <a:effectLst/>
          <a:latin typeface="+mj-ea"/>
          <a:ea typeface="+mj-ea"/>
          <a:cs typeface="+mj-cs"/>
        </a:defRPr>
      </a:lvl1pPr>
    </p:titleStyle>
    <p:bodyStyle>
      <a:lvl1pPr marL="357188" indent="-357188" algn="just" defTabSz="914400" rtl="0" eaLnBrk="1" latinLnBrk="0" hangingPunct="1">
        <a:lnSpc>
          <a:spcPct val="110000"/>
        </a:lnSpc>
        <a:spcBef>
          <a:spcPts val="600"/>
        </a:spcBef>
        <a:spcAft>
          <a:spcPct val="0"/>
        </a:spcAft>
        <a:buClr>
          <a:schemeClr val="accent1"/>
        </a:buClr>
        <a:buSzPct val="80000"/>
        <a:buFont typeface="Wingdings" panose="05000000000000000000" pitchFamily="2" charset="2"/>
        <a:buChar char="{"/>
        <a:defRPr lang="zh-CN" altLang="en-US" sz="2400" kern="1200" baseline="0" smtClean="0">
          <a:solidFill>
            <a:schemeClr val="accent1"/>
          </a:solidFill>
          <a:latin typeface="+mn-ea"/>
          <a:ea typeface="+mn-ea"/>
          <a:cs typeface="+mn-cs"/>
        </a:defRPr>
      </a:lvl1pPr>
      <a:lvl2pPr marL="357188" indent="-357188" algn="just" defTabSz="914400" rtl="0" eaLnBrk="1" latinLnBrk="0" hangingPunct="1">
        <a:lnSpc>
          <a:spcPct val="120000"/>
        </a:lnSpc>
        <a:spcBef>
          <a:spcPct val="0"/>
        </a:spcBef>
        <a:spcAft>
          <a:spcPts val="600"/>
        </a:spcAft>
        <a:buClr>
          <a:schemeClr val="accent2">
            <a:lumMod val="60000"/>
            <a:lumOff val="40000"/>
          </a:schemeClr>
        </a:buClr>
        <a:buFont typeface="幼圆" panose="02010509060101010101" pitchFamily="49" charset="-122"/>
        <a:buChar char=" "/>
        <a:defRPr sz="1800" kern="1200" baseline="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p:ext>
  </p:extLst>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2016/2/24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080040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 Id="rId4" Target="../media/image8.png" Type="http://schemas.openxmlformats.org/officeDocument/2006/relationships/image"/><Relationship Id="rId5" Target="../media/image9.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28.png" Type="http://schemas.openxmlformats.org/officeDocument/2006/relationships/image"/><Relationship Id="rId3" Target="../media/image29.png" Type="http://schemas.openxmlformats.org/officeDocument/2006/relationships/image"/><Relationship Id="rId4" Target="../media/image30.png" Type="http://schemas.openxmlformats.org/officeDocument/2006/relationships/image"/><Relationship Id="rId5" Target="../tags/tag5.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1.png" Type="http://schemas.openxmlformats.org/officeDocument/2006/relationships/image"/><Relationship Id="rId3" Target="../media/image32.png" Type="http://schemas.openxmlformats.org/officeDocument/2006/relationships/image"/><Relationship Id="rId4" Target="../media/image33.png" Type="http://schemas.openxmlformats.org/officeDocument/2006/relationships/image"/><Relationship Id="rId5" Target="../media/image34.png" Type="http://schemas.openxmlformats.org/officeDocument/2006/relationships/image"/><Relationship Id="rId6" Target="../tags/tag6.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media/image35.png" Type="http://schemas.openxmlformats.org/officeDocument/2006/relationships/image"/><Relationship Id="rId4" Target="../media/image36.png" Type="http://schemas.openxmlformats.org/officeDocument/2006/relationships/image"/><Relationship Id="rId5" Target="../media/image37.png" Type="http://schemas.openxmlformats.org/officeDocument/2006/relationships/image"/><Relationship Id="rId6" Target="../media/image38.png" Type="http://schemas.openxmlformats.org/officeDocument/2006/relationships/image"/><Relationship Id="rId7" Target="../media/image39.png" Type="http://schemas.openxmlformats.org/officeDocument/2006/relationships/image"/><Relationship Id="rId8" Target="../media/image40.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1.png" Type="http://schemas.openxmlformats.org/officeDocument/2006/relationships/image"/><Relationship Id="rId3" Target="../media/image42.png" Type="http://schemas.openxmlformats.org/officeDocument/2006/relationships/image"/><Relationship Id="rId4" Target="../media/image43.png" Type="http://schemas.openxmlformats.org/officeDocument/2006/relationships/image"/><Relationship Id="rId5" Target="../tags/tag7.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4.png" Type="http://schemas.openxmlformats.org/officeDocument/2006/relationships/image"/><Relationship Id="rId3" Target="../tags/tag8.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5.png" Type="http://schemas.openxmlformats.org/officeDocument/2006/relationships/image"/><Relationship Id="rId3" Target="../tags/tag9.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xml" Type="http://schemas.openxmlformats.org/officeDocument/2006/relationships/notesSlide"/><Relationship Id="rId3" Target="../media/image46.png" Type="http://schemas.openxmlformats.org/officeDocument/2006/relationships/image"/><Relationship Id="rId4" Target="../media/image20.png" Type="http://schemas.openxmlformats.org/officeDocument/2006/relationships/image"/><Relationship Id="rId5" Target="../tags/tag10.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47.png" Type="http://schemas.openxmlformats.org/officeDocument/2006/relationships/image"/><Relationship Id="rId3" Target="../media/image48.png" Type="http://schemas.openxmlformats.org/officeDocument/2006/relationships/image"/><Relationship Id="rId4" Target="../media/image20.png" Type="http://schemas.openxmlformats.org/officeDocument/2006/relationships/image"/><Relationship Id="rId5" Target="../tags/tag11.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5.png" Type="http://schemas.openxmlformats.org/officeDocument/2006/relationships/image"/><Relationship Id="rId3" Target="../media/image49.png" Type="http://schemas.openxmlformats.org/officeDocument/2006/relationships/image"/><Relationship Id="rId4" Target="../media/image50.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1.png" Type="http://schemas.openxmlformats.org/officeDocument/2006/relationships/image"/><Relationship Id="rId3" Target="../media/image20.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media/image35.png" Type="http://schemas.openxmlformats.org/officeDocument/2006/relationships/image"/><Relationship Id="rId4" Target="../media/image36.png" Type="http://schemas.openxmlformats.org/officeDocument/2006/relationships/image"/><Relationship Id="rId5" Target="../media/image52.png" Type="http://schemas.openxmlformats.org/officeDocument/2006/relationships/image"/><Relationship Id="rId6" Target="../media/image53.png" Type="http://schemas.openxmlformats.org/officeDocument/2006/relationships/image"/><Relationship Id="rId7" Target="../media/image54.png" Type="http://schemas.openxmlformats.org/officeDocument/2006/relationships/image"/><Relationship Id="rId8" Target="../media/image55.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6.png" Type="http://schemas.openxmlformats.org/officeDocument/2006/relationships/image"/><Relationship Id="rId3" Target="../media/image57.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8.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9.png" Type="http://schemas.openxmlformats.org/officeDocument/2006/relationships/image"/><Relationship Id="rId3" Target="../media/image60.png" Type="http://schemas.openxmlformats.org/officeDocument/2006/relationships/image"/><Relationship Id="rId4" Target="../media/image20.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1.png" Type="http://schemas.openxmlformats.org/officeDocument/2006/relationships/image"/><Relationship Id="rId3" Target="../media/image62.wdp" Type="http://schemas.microsoft.com/office/2007/relationships/hdphoto"/><Relationship Id="rId4" Target="../media/image63.png" Type="http://schemas.openxmlformats.org/officeDocument/2006/relationships/image"/><Relationship Id="rId5" Target="../media/image20.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media/image64.png" Type="http://schemas.openxmlformats.org/officeDocument/2006/relationships/image"/><Relationship Id="rId4" Target="../media/image65.png" Type="http://schemas.openxmlformats.org/officeDocument/2006/relationships/image"/><Relationship Id="rId5" Target="../media/image66.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67.png" Type="http://schemas.openxmlformats.org/officeDocument/2006/relationships/image"/><Relationship Id="rId3" Target="../media/image50.png" Type="http://schemas.openxmlformats.org/officeDocument/2006/relationships/image"/><Relationship Id="rId4" Target="../tags/tag12.xml" Type="http://schemas.openxmlformats.org/officeDocument/2006/relationships/tags"/></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8.png" Type="http://schemas.openxmlformats.org/officeDocument/2006/relationships/image"/><Relationship Id="rId3" Target="../media/image69.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0.png" Type="http://schemas.openxmlformats.org/officeDocument/2006/relationships/image"/><Relationship Id="rId3" Target="../media/image20.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1.png" Type="http://schemas.openxmlformats.org/officeDocument/2006/relationships/image"/><Relationship Id="rId3" Target="../media/image20.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media/image12.png" Type="http://schemas.openxmlformats.org/officeDocument/2006/relationships/image"/><Relationship Id="rId4" Target="../media/image13.png" Type="http://schemas.openxmlformats.org/officeDocument/2006/relationships/image"/><Relationship Id="rId5" Target="../media/image14.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72.png" Type="http://schemas.openxmlformats.org/officeDocument/2006/relationships/image"/><Relationship Id="rId3" Target="../media/image73.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9.xml" Type="http://schemas.openxmlformats.org/officeDocument/2006/relationships/slideLayout"/><Relationship Id="rId2" Target="../media/image42.png" Type="http://schemas.openxmlformats.org/officeDocument/2006/relationships/image"/><Relationship Id="rId3" Target="../media/image20.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4.png" Type="http://schemas.openxmlformats.org/officeDocument/2006/relationships/image"/><Relationship Id="rId3" Target="../media/image75.png" Type="http://schemas.openxmlformats.org/officeDocument/2006/relationships/image"/><Relationship Id="rId4" Target="../media/image20.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6.png" Type="http://schemas.openxmlformats.org/officeDocument/2006/relationships/image"/><Relationship Id="rId3" Target="../media/image77.png" Type="http://schemas.openxmlformats.org/officeDocument/2006/relationships/image"/><Relationship Id="rId4" Target="../media/image78.png" Type="http://schemas.openxmlformats.org/officeDocument/2006/relationships/image"/><Relationship Id="rId5" Target="../media/image79.png" Type="http://schemas.openxmlformats.org/officeDocument/2006/relationships/image"/><Relationship Id="rId6" Target="../media/image80.png" Type="http://schemas.openxmlformats.org/officeDocument/2006/relationships/image"/><Relationship Id="rId7" Target="../media/image81.png" Type="http://schemas.openxmlformats.org/officeDocument/2006/relationships/image"/><Relationship Id="rId8" Target="../media/image82.png" Type="http://schemas.openxmlformats.org/officeDocument/2006/relationships/image"/><Relationship Id="rId9" Target="../media/image83.wdp" Type="http://schemas.microsoft.com/office/2007/relationships/hdphoto"/></Relationships>
</file>

<file path=ppt/slides/_rels/slide4.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15.png" Type="http://schemas.openxmlformats.org/officeDocument/2006/relationships/image"/><Relationship Id="rId3" Target="../media/image16.png" Type="http://schemas.openxmlformats.org/officeDocument/2006/relationships/image"/><Relationship Id="rId4" Target="../media/image17.png" Type="http://schemas.openxmlformats.org/officeDocument/2006/relationships/image"/><Relationship Id="rId5" Target="../media/image18.png" Type="http://schemas.openxmlformats.org/officeDocument/2006/relationships/image"/><Relationship Id="rId6" Target="../tags/tag1.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5.png" Type="http://schemas.openxmlformats.org/officeDocument/2006/relationships/image"/><Relationship Id="rId3" Target="../media/image21.png" Type="http://schemas.openxmlformats.org/officeDocument/2006/relationships/image"/><Relationship Id="rId4" Target="../media/image2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15.png" Type="http://schemas.openxmlformats.org/officeDocument/2006/relationships/image"/><Relationship Id="rId3" Target="../media/image20.png" Type="http://schemas.openxmlformats.org/officeDocument/2006/relationships/image"/><Relationship Id="rId4" Target="../media/image22.png" Type="http://schemas.openxmlformats.org/officeDocument/2006/relationships/image"/><Relationship Id="rId5" Target="../tags/tag2.xml" Type="http://schemas.openxmlformats.org/officeDocument/2006/relationships/tags"/></Relationships>
</file>

<file path=ppt/slides/_rels/slide8.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15.png" Type="http://schemas.openxmlformats.org/officeDocument/2006/relationships/image"/><Relationship Id="rId3" Target="../media/image20.png" Type="http://schemas.openxmlformats.org/officeDocument/2006/relationships/image"/><Relationship Id="rId4" Target="../media/image23.png" Type="http://schemas.openxmlformats.org/officeDocument/2006/relationships/image"/><Relationship Id="rId5" Target="../media/image24.png" Type="http://schemas.openxmlformats.org/officeDocument/2006/relationships/image"/><Relationship Id="rId6" Target="../media/image25.png" Type="http://schemas.openxmlformats.org/officeDocument/2006/relationships/image"/><Relationship Id="rId7" Target="../media/image26.png" Type="http://schemas.openxmlformats.org/officeDocument/2006/relationships/image"/><Relationship Id="rId8" Target="../tags/tag3.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20.png" Type="http://schemas.openxmlformats.org/officeDocument/2006/relationships/image"/><Relationship Id="rId3" Target="../media/image27.png" Type="http://schemas.openxmlformats.org/officeDocument/2006/relationships/image"/><Relationship Id="rId4" Target="../tags/tag4.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3" name="副标题 2"/>
          <p:cNvSpPr>
            <a:spLocks noGrp="1"/>
          </p:cNvSpPr>
          <p:nvPr>
            <p:ph idx="1" type="subTitle"/>
          </p:nvPr>
        </p:nvSpPr>
        <p:spPr>
          <a:xfrm>
            <a:off x="6386063" y="3799217"/>
            <a:ext cx="5219700" cy="369887"/>
          </a:xfrm>
        </p:spPr>
        <p:txBody>
          <a:bodyPr>
            <a:normAutofit fontScale="92500" lnSpcReduction="10000"/>
          </a:bodyPr>
          <a:lstStyle/>
          <a:p>
            <a:r>
              <a:rPr altLang="zh-CN" lang="en-US" smtClean="0">
                <a:solidFill>
                  <a:srgbClr val="FF0000"/>
                </a:solidFill>
                <a:latin charset="-122" panose="03000509000000000000" pitchFamily="65" typeface="迷你简剪纸"/>
                <a:ea charset="-122" panose="03000509000000000000" pitchFamily="65" typeface="迷你简剪纸"/>
              </a:rPr>
              <a:t>Docer出品·PEAN制作·中国风</a:t>
            </a:r>
          </a:p>
        </p:txBody>
      </p:sp>
      <p:sp>
        <p:nvSpPr>
          <p:cNvPr id="2" name="标题 1"/>
          <p:cNvSpPr>
            <a:spLocks noGrp="1"/>
          </p:cNvSpPr>
          <p:nvPr>
            <p:ph type="title"/>
          </p:nvPr>
        </p:nvSpPr>
        <p:spPr>
          <a:xfrm>
            <a:off x="5246588" y="1989586"/>
            <a:ext cx="5765526" cy="1309341"/>
          </a:xfrm>
          <a:ln>
            <a:noFill/>
          </a:ln>
        </p:spPr>
        <p:txBody>
          <a:bodyPr>
            <a:normAutofit/>
          </a:bodyPr>
          <a:lstStyle/>
          <a:p>
            <a:r>
              <a:rPr altLang="en-US" lang="zh-CN" smtClean="0" sz="5400">
                <a:ln w="3175">
                  <a:noFill/>
                </a:ln>
                <a:solidFill>
                  <a:srgbClr val="FF0000"/>
                </a:solidFill>
                <a:effectLst>
                  <a:outerShdw algn="l" blurRad="101600" dist="38100" rotWithShape="0" sx="101000" sy="101000">
                    <a:schemeClr val="accent1">
                      <a:lumMod val="75000"/>
                      <a:alpha val="40000"/>
                    </a:schemeClr>
                  </a:outerShdw>
                </a:effectLst>
                <a:latin charset="-122" panose="03000509000000000000" pitchFamily="65" typeface="迷你简剪纸"/>
                <a:ea charset="-122" panose="03000509000000000000" pitchFamily="65" typeface="迷你简剪纸"/>
              </a:rPr>
              <a:t>单击此处添加标题</a:t>
            </a:r>
          </a:p>
        </p:txBody>
      </p:sp>
      <p:pic>
        <p:nvPicPr>
          <p:cNvPr id="6" name="图片 5"/>
          <p:cNvPicPr>
            <a:picLocks noChangeAspect="1"/>
          </p:cNvPicPr>
          <p:nvPr/>
        </p:nvPicPr>
        <p:blipFill>
          <a:blip r:embed="rId2">
            <a:extLst>
              <a:ext uri="{28A0092B-C50C-407E-A947-70E740481C1C}">
                <a14:useLocalDpi/>
              </a:ext>
            </a:extLst>
          </a:blip>
          <a:stretch>
            <a:fillRect/>
          </a:stretch>
        </p:blipFill>
        <p:spPr>
          <a:xfrm>
            <a:off x="5455329" y="3373419"/>
            <a:ext cx="5348044" cy="273151"/>
          </a:xfrm>
          <a:prstGeom prst="rect">
            <a:avLst/>
          </a:prstGeom>
        </p:spPr>
      </p:pic>
      <p:pic>
        <p:nvPicPr>
          <p:cNvPr id="5" name="图片 4"/>
          <p:cNvPicPr>
            <a:picLocks noChangeAspect="1"/>
          </p:cNvPicPr>
          <p:nvPr/>
        </p:nvPicPr>
        <p:blipFill>
          <a:blip r:embed="rId3">
            <a:extLst>
              <a:ext uri="{28A0092B-C50C-407E-A947-70E740481C1C}">
                <a14:useLocalDpi/>
              </a:ext>
            </a:extLst>
          </a:blip>
          <a:stretch>
            <a:fillRect/>
          </a:stretch>
        </p:blipFill>
        <p:spPr>
          <a:xfrm>
            <a:off x="238539" y="3004953"/>
            <a:ext cx="4128923" cy="3853048"/>
          </a:xfrm>
          <a:prstGeom prst="rect">
            <a:avLst/>
          </a:prstGeom>
        </p:spPr>
      </p:pic>
      <p:pic>
        <p:nvPicPr>
          <p:cNvPr id="7" name="图片 6"/>
          <p:cNvPicPr>
            <a:picLocks noChangeAspect="1"/>
          </p:cNvPicPr>
          <p:nvPr/>
        </p:nvPicPr>
        <p:blipFill>
          <a:blip r:embed="rId4">
            <a:extLst>
              <a:ext uri="{28A0092B-C50C-407E-A947-70E740481C1C}">
                <a14:useLocalDpi/>
              </a:ext>
            </a:extLst>
          </a:blip>
          <a:stretch>
            <a:fillRect/>
          </a:stretch>
        </p:blipFill>
        <p:spPr>
          <a:xfrm rot="15883478">
            <a:off x="9391744" y="1095946"/>
            <a:ext cx="1019175" cy="962025"/>
          </a:xfrm>
          <a:prstGeom prst="rect">
            <a:avLst/>
          </a:prstGeom>
        </p:spPr>
      </p:pic>
      <p:pic>
        <p:nvPicPr>
          <p:cNvPr id="8" name="图片 7"/>
          <p:cNvPicPr>
            <a:picLocks noChangeAspect="1"/>
          </p:cNvPicPr>
          <p:nvPr/>
        </p:nvPicPr>
        <p:blipFill>
          <a:blip r:embed="rId5">
            <a:extLst>
              <a:ext uri="{28A0092B-C50C-407E-A947-70E740481C1C}">
                <a14:useLocalDpi/>
              </a:ext>
            </a:extLst>
          </a:blip>
          <a:stretch>
            <a:fillRect/>
          </a:stretch>
        </p:blipFill>
        <p:spPr>
          <a:xfrm>
            <a:off x="10512426" y="1915091"/>
            <a:ext cx="514257" cy="427044"/>
          </a:xfrm>
          <a:prstGeom prst="rect">
            <a:avLst/>
          </a:prstGeom>
        </p:spPr>
      </p:pic>
    </p:spTree>
    <p:extLst>
      <p:ext uri="{BB962C8B-B14F-4D97-AF65-F5344CB8AC3E}">
        <p14:creationId val="1221050417"/>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6" presetSubtype="37">
                                  <p:stCondLst>
                                    <p:cond delay="0"/>
                                  </p:stCondLst>
                                  <p:childTnLst>
                                    <p:set>
                                      <p:cBhvr>
                                        <p:cTn dur="1" fill="hold" id="12">
                                          <p:stCondLst>
                                            <p:cond delay="0"/>
                                          </p:stCondLst>
                                        </p:cTn>
                                        <p:tgtEl>
                                          <p:spTgt spid="6"/>
                                        </p:tgtEl>
                                        <p:attrNameLst>
                                          <p:attrName>style.visibility</p:attrName>
                                        </p:attrNameLst>
                                      </p:cBhvr>
                                      <p:to>
                                        <p:strVal val="visible"/>
                                      </p:to>
                                    </p:set>
                                    <p:animEffect filter="barn(outVertical)" transition="in">
                                      <p:cBhvr>
                                        <p:cTn dur="500" id="13"/>
                                        <p:tgtEl>
                                          <p:spTgt spid="6"/>
                                        </p:tgtEl>
                                      </p:cBhvr>
                                    </p:animEffect>
                                  </p:childTnLst>
                                </p:cTn>
                              </p:par>
                            </p:childTnLst>
                          </p:cTn>
                        </p:par>
                        <p:par>
                          <p:cTn fill="hold" id="14" nodeType="afterGroup">
                            <p:stCondLst>
                              <p:cond delay="1500"/>
                            </p:stCondLst>
                            <p:childTnLst>
                              <p:par>
                                <p:cTn fill="hold" grpId="0" id="15" nodeType="afterEffect" presetClass="entr" presetID="42" presetSubtype="0">
                                  <p:stCondLst>
                                    <p:cond delay="0"/>
                                  </p:stCondLst>
                                  <p:childTnLst>
                                    <p:set>
                                      <p:cBhvr>
                                        <p:cTn dur="1" fill="hold" id="16">
                                          <p:stCondLst>
                                            <p:cond delay="0"/>
                                          </p:stCondLst>
                                        </p:cTn>
                                        <p:tgtEl>
                                          <p:spTgt spid="2"/>
                                        </p:tgtEl>
                                        <p:attrNameLst>
                                          <p:attrName>style.visibility</p:attrName>
                                        </p:attrNameLst>
                                      </p:cBhvr>
                                      <p:to>
                                        <p:strVal val="visible"/>
                                      </p:to>
                                    </p:set>
                                    <p:animEffect filter="fade" transition="in">
                                      <p:cBhvr>
                                        <p:cTn dur="1000" id="17"/>
                                        <p:tgtEl>
                                          <p:spTgt spid="2"/>
                                        </p:tgtEl>
                                      </p:cBhvr>
                                    </p:animEffect>
                                    <p:anim calcmode="lin" valueType="num">
                                      <p:cBhvr>
                                        <p:cTn dur="1000" fill="hold" id="18"/>
                                        <p:tgtEl>
                                          <p:spTgt spid="2"/>
                                        </p:tgtEl>
                                        <p:attrNameLst>
                                          <p:attrName>ppt_x</p:attrName>
                                        </p:attrNameLst>
                                      </p:cBhvr>
                                      <p:tavLst>
                                        <p:tav tm="0">
                                          <p:val>
                                            <p:strVal val="#ppt_x"/>
                                          </p:val>
                                        </p:tav>
                                        <p:tav tm="100000">
                                          <p:val>
                                            <p:strVal val="#ppt_x"/>
                                          </p:val>
                                        </p:tav>
                                      </p:tavLst>
                                    </p:anim>
                                    <p:anim calcmode="lin" valueType="num">
                                      <p:cBhvr>
                                        <p:cTn dur="1000" fill="hold" id="19"/>
                                        <p:tgtEl>
                                          <p:spTgt spid="2"/>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fill="hold" id="21" nodeType="afterEffect" presetClass="entr" presetID="2" presetSubtype="3">
                                  <p:stCondLst>
                                    <p:cond delay="0"/>
                                  </p:stCondLst>
                                  <p:childTnLst>
                                    <p:set>
                                      <p:cBhvr>
                                        <p:cTn dur="1" fill="hold" id="22">
                                          <p:stCondLst>
                                            <p:cond delay="0"/>
                                          </p:stCondLst>
                                        </p:cTn>
                                        <p:tgtEl>
                                          <p:spTgt spid="7"/>
                                        </p:tgtEl>
                                        <p:attrNameLst>
                                          <p:attrName>style.visibility</p:attrName>
                                        </p:attrNameLst>
                                      </p:cBhvr>
                                      <p:to>
                                        <p:strVal val="visible"/>
                                      </p:to>
                                    </p:set>
                                    <p:anim calcmode="lin" valueType="num">
                                      <p:cBhvr additive="base">
                                        <p:cTn dur="1500" fill="hold" id="23"/>
                                        <p:tgtEl>
                                          <p:spTgt spid="7"/>
                                        </p:tgtEl>
                                        <p:attrNameLst>
                                          <p:attrName>ppt_x</p:attrName>
                                        </p:attrNameLst>
                                      </p:cBhvr>
                                      <p:tavLst>
                                        <p:tav tm="0">
                                          <p:val>
                                            <p:strVal val="1+#ppt_w/2"/>
                                          </p:val>
                                        </p:tav>
                                        <p:tav tm="100000">
                                          <p:val>
                                            <p:strVal val="#ppt_x"/>
                                          </p:val>
                                        </p:tav>
                                      </p:tavLst>
                                    </p:anim>
                                    <p:anim calcmode="lin" valueType="num">
                                      <p:cBhvr additive="base">
                                        <p:cTn dur="1500" fill="hold" id="24"/>
                                        <p:tgtEl>
                                          <p:spTgt spid="7"/>
                                        </p:tgtEl>
                                        <p:attrNameLst>
                                          <p:attrName>ppt_y</p:attrName>
                                        </p:attrNameLst>
                                      </p:cBhvr>
                                      <p:tavLst>
                                        <p:tav tm="0">
                                          <p:val>
                                            <p:strVal val="0-#ppt_h/2"/>
                                          </p:val>
                                        </p:tav>
                                        <p:tav tm="100000">
                                          <p:val>
                                            <p:strVal val="#ppt_y"/>
                                          </p:val>
                                        </p:tav>
                                      </p:tavLst>
                                    </p:anim>
                                  </p:childTnLst>
                                </p:cTn>
                              </p:par>
                              <p:par>
                                <p:cTn fill="hold" id="25" nodeType="withEffect" presetClass="emph" presetID="8" presetSubtype="0">
                                  <p:stCondLst>
                                    <p:cond delay="0"/>
                                  </p:stCondLst>
                                  <p:childTnLst>
                                    <p:animRot by="21600000">
                                      <p:cBhvr>
                                        <p:cTn dur="1750" fill="hold" id="26"/>
                                        <p:tgtEl>
                                          <p:spTgt spid="7"/>
                                        </p:tgtEl>
                                        <p:attrNameLst>
                                          <p:attrName>r</p:attrName>
                                        </p:attrNameLst>
                                      </p:cBhvr>
                                    </p:animRot>
                                  </p:childTnLst>
                                </p:cTn>
                              </p:par>
                              <p:par>
                                <p:cTn fill="hold" id="27" nodeType="withEffect" presetClass="entr" presetID="2" presetSubtype="3">
                                  <p:stCondLst>
                                    <p:cond delay="600"/>
                                  </p:stCondLst>
                                  <p:childTnLst>
                                    <p:set>
                                      <p:cBhvr>
                                        <p:cTn dur="1" fill="hold" id="28">
                                          <p:stCondLst>
                                            <p:cond delay="0"/>
                                          </p:stCondLst>
                                        </p:cTn>
                                        <p:tgtEl>
                                          <p:spTgt spid="8"/>
                                        </p:tgtEl>
                                        <p:attrNameLst>
                                          <p:attrName>style.visibility</p:attrName>
                                        </p:attrNameLst>
                                      </p:cBhvr>
                                      <p:to>
                                        <p:strVal val="visible"/>
                                      </p:to>
                                    </p:set>
                                    <p:anim calcmode="lin" valueType="num">
                                      <p:cBhvr additive="base">
                                        <p:cTn dur="1500" fill="hold" id="29"/>
                                        <p:tgtEl>
                                          <p:spTgt spid="8"/>
                                        </p:tgtEl>
                                        <p:attrNameLst>
                                          <p:attrName>ppt_x</p:attrName>
                                        </p:attrNameLst>
                                      </p:cBhvr>
                                      <p:tavLst>
                                        <p:tav tm="0">
                                          <p:val>
                                            <p:strVal val="1+#ppt_w/2"/>
                                          </p:val>
                                        </p:tav>
                                        <p:tav tm="100000">
                                          <p:val>
                                            <p:strVal val="#ppt_x"/>
                                          </p:val>
                                        </p:tav>
                                      </p:tavLst>
                                    </p:anim>
                                    <p:anim calcmode="lin" valueType="num">
                                      <p:cBhvr additive="base">
                                        <p:cTn dur="1500" fill="hold" id="30"/>
                                        <p:tgtEl>
                                          <p:spTgt spid="8"/>
                                        </p:tgtEl>
                                        <p:attrNameLst>
                                          <p:attrName>ppt_y</p:attrName>
                                        </p:attrNameLst>
                                      </p:cBhvr>
                                      <p:tavLst>
                                        <p:tav tm="0">
                                          <p:val>
                                            <p:strVal val="0-#ppt_h/2"/>
                                          </p:val>
                                        </p:tav>
                                        <p:tav tm="100000">
                                          <p:val>
                                            <p:strVal val="#ppt_y"/>
                                          </p:val>
                                        </p:tav>
                                      </p:tavLst>
                                    </p:anim>
                                  </p:childTnLst>
                                </p:cTn>
                              </p:par>
                              <p:par>
                                <p:cTn fill="hold" id="31" nodeType="withEffect" presetClass="emph" presetID="8" presetSubtype="0">
                                  <p:stCondLst>
                                    <p:cond delay="700"/>
                                  </p:stCondLst>
                                  <p:childTnLst>
                                    <p:animRot by="21600000">
                                      <p:cBhvr>
                                        <p:cTn dur="1750" fill="hold" id="32"/>
                                        <p:tgtEl>
                                          <p:spTgt spid="8"/>
                                        </p:tgtEl>
                                        <p:attrNameLst>
                                          <p:attrName>r</p:attrName>
                                        </p:attrNameLst>
                                      </p:cBhvr>
                                    </p:animRot>
                                  </p:childTnLst>
                                </p:cTn>
                              </p:par>
                            </p:childTnLst>
                          </p:cTn>
                        </p:par>
                        <p:par>
                          <p:cTn fill="hold" id="33" nodeType="afterGroup">
                            <p:stCondLst>
                              <p:cond delay="4950"/>
                            </p:stCondLst>
                            <p:childTnLst>
                              <p:par>
                                <p:cTn fill="hold" grpId="0" id="34" nodeType="afterEffect" presetClass="entr" presetID="10" presetSubtype="0">
                                  <p:stCondLst>
                                    <p:cond delay="0"/>
                                  </p:stCondLst>
                                  <p:childTnLst>
                                    <p:set>
                                      <p:cBhvr>
                                        <p:cTn dur="1" fill="hold" id="35">
                                          <p:stCondLst>
                                            <p:cond delay="0"/>
                                          </p:stCondLst>
                                        </p:cTn>
                                        <p:tgtEl>
                                          <p:spTgt spid="3">
                                            <p:txEl>
                                              <p:pRg end="0" st="0"/>
                                            </p:txEl>
                                          </p:spTgt>
                                        </p:tgtEl>
                                        <p:attrNameLst>
                                          <p:attrName>style.visibility</p:attrName>
                                        </p:attrNameLst>
                                      </p:cBhvr>
                                      <p:to>
                                        <p:strVal val="visible"/>
                                      </p:to>
                                    </p:set>
                                    <p:animEffect filter="fade" transition="in">
                                      <p:cBhvr>
                                        <p:cTn dur="500" id="36"/>
                                        <p:tgtEl>
                                          <p:spTgt spid="3">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3"/>
      <p:bldP grpId="0" spid="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50" name="MH_Other_1"/>
          <p:cNvSpPr txBox="1">
            <a:spLocks noChangeArrowheads="1"/>
          </p:cNvSpPr>
          <p:nvPr/>
        </p:nvSpPr>
        <p:spPr bwMode="auto">
          <a:xfrm>
            <a:off x="3075622" y="2071688"/>
            <a:ext cx="996950" cy="1201737"/>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7200">
                <a:solidFill>
                  <a:srgbClr val="FEFFFF"/>
                </a:solidFill>
              </a:rPr>
              <a:t>1</a:t>
            </a:r>
          </a:p>
        </p:txBody>
      </p:sp>
      <p:sp>
        <p:nvSpPr>
          <p:cNvPr id="2053" name="MH_Other_3"/>
          <p:cNvSpPr txBox="1">
            <a:spLocks noChangeArrowheads="1"/>
          </p:cNvSpPr>
          <p:nvPr/>
        </p:nvSpPr>
        <p:spPr bwMode="auto">
          <a:xfrm>
            <a:off x="3088958" y="3273425"/>
            <a:ext cx="996950" cy="1200150"/>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7200">
                <a:solidFill>
                  <a:srgbClr val="FEFFFF"/>
                </a:solidFill>
              </a:rPr>
              <a:t>2</a:t>
            </a:r>
          </a:p>
        </p:txBody>
      </p:sp>
      <p:sp>
        <p:nvSpPr>
          <p:cNvPr id="3" name="MH_Other_5"/>
          <p:cNvSpPr txBox="1"/>
          <p:nvPr/>
        </p:nvSpPr>
        <p:spPr>
          <a:xfrm>
            <a:off x="3088958" y="4524375"/>
            <a:ext cx="996950" cy="1201738"/>
          </a:xfrm>
          <a:prstGeom prst="rect">
            <a:avLst/>
          </a:prstGeom>
          <a:solidFill>
            <a:schemeClr val="accent3"/>
          </a:solidFill>
        </p:spPr>
        <p:txBody>
          <a:bodyPr anchor="ctr">
            <a:normAutofit/>
          </a:bodyPr>
          <a:lstStyle/>
          <a:p>
            <a:pPr>
              <a:defRPr/>
            </a:pPr>
            <a:r>
              <a:rPr altLang="zh-CN" lang="en-US" sz="7200">
                <a:solidFill>
                  <a:srgbClr val="FEFFFF"/>
                </a:solidFill>
              </a:rPr>
              <a:t>3</a:t>
            </a:r>
          </a:p>
        </p:txBody>
      </p:sp>
      <p:sp>
        <p:nvSpPr>
          <p:cNvPr id="13" name="标题 1"/>
          <p:cNvSpPr>
            <a:spLocks noGrp="1"/>
          </p:cNvSpPr>
          <p:nvPr>
            <p:ph type="title"/>
          </p:nvPr>
        </p:nvSpPr>
        <p:spPr>
          <a:xfrm>
            <a:off x="4540400" y="128114"/>
            <a:ext cx="6659880" cy="1031651"/>
          </a:xfrm>
        </p:spPr>
        <p:txBody>
          <a:bodyPr anchor="b" bIns="45720" lIns="91440" rIns="91440" rtlCol="0" tIns="45720" vert="horz">
            <a:normAutofit/>
          </a:bodyPr>
          <a:lstStyle/>
          <a:p>
            <a:r>
              <a:rPr altLang="en-US" lang="zh-CN" sz="4800">
                <a:solidFill>
                  <a:srgbClr val="FF0000"/>
                </a:solidFill>
                <a:latin charset="-122" panose="03000509000000000000" pitchFamily="65" typeface="迷你简剪纸"/>
                <a:ea charset="-122" panose="03000509000000000000" pitchFamily="65" typeface="迷你简剪纸"/>
              </a:rPr>
              <a:t>请在此输入你的标题</a:t>
            </a:r>
          </a:p>
        </p:txBody>
      </p:sp>
      <p:sp>
        <p:nvSpPr>
          <p:cNvPr id="21" name="MH_SubTitle_1"/>
          <p:cNvSpPr>
            <a:spLocks noChangeArrowheads="1"/>
          </p:cNvSpPr>
          <p:nvPr/>
        </p:nvSpPr>
        <p:spPr bwMode="auto">
          <a:xfrm>
            <a:off x="4388107" y="1923099"/>
            <a:ext cx="6205597" cy="14095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50000"/>
              </a:lnSpc>
            </a:pPr>
            <a:r>
              <a:rPr altLang="en-US" lang="zh-CN" smtClean="0" sz="2000">
                <a:latin charset="-122" panose="03000509000000000000" pitchFamily="65" typeface="方正启体简体"/>
                <a:ea charset="-122" panose="03000509000000000000" pitchFamily="65" typeface="方正启体简体"/>
              </a:rPr>
              <a:t>请在此编辑替换或输入你的文本内容请在此编辑替换或输入你的文本内容请在此编辑替换或输入你的文本内容</a:t>
            </a:r>
          </a:p>
        </p:txBody>
      </p:sp>
      <p:sp>
        <p:nvSpPr>
          <p:cNvPr id="22" name="MH_SubTitle_1"/>
          <p:cNvSpPr>
            <a:spLocks noChangeArrowheads="1"/>
          </p:cNvSpPr>
          <p:nvPr/>
        </p:nvSpPr>
        <p:spPr bwMode="auto">
          <a:xfrm>
            <a:off x="4485154" y="3348634"/>
            <a:ext cx="6205597" cy="14095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50000"/>
              </a:lnSpc>
            </a:pPr>
            <a:r>
              <a:rPr altLang="en-US" lang="zh-CN" smtClean="0" sz="2000">
                <a:latin charset="-122" panose="03000509000000000000" pitchFamily="65" typeface="方正启体简体"/>
                <a:ea charset="-122" panose="03000509000000000000" pitchFamily="65" typeface="方正启体简体"/>
              </a:rPr>
              <a:t>请在此编辑替换或输入你的文本内容请在此编辑替换或输入你的文本内容请在此编辑替换或输入你的文本内容</a:t>
            </a:r>
          </a:p>
        </p:txBody>
      </p:sp>
      <p:sp>
        <p:nvSpPr>
          <p:cNvPr id="23" name="MH_SubTitle_1"/>
          <p:cNvSpPr>
            <a:spLocks noChangeArrowheads="1"/>
          </p:cNvSpPr>
          <p:nvPr/>
        </p:nvSpPr>
        <p:spPr bwMode="auto">
          <a:xfrm>
            <a:off x="4540400" y="4778218"/>
            <a:ext cx="6205597" cy="14095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50000"/>
              </a:lnSpc>
            </a:pPr>
            <a:r>
              <a:rPr altLang="en-US" lang="zh-CN" smtClean="0" sz="2000">
                <a:latin charset="-122" panose="03000509000000000000" pitchFamily="65" typeface="方正启体简体"/>
                <a:ea charset="-122" panose="03000509000000000000" pitchFamily="65" typeface="方正启体简体"/>
              </a:rPr>
              <a:t>请在此编辑替换或输入你的文本内容请在此编辑替换或输入你的文本内容请在此编辑替换或输入你的文本内容</a:t>
            </a:r>
          </a:p>
        </p:txBody>
      </p:sp>
      <p:pic>
        <p:nvPicPr>
          <p:cNvPr id="2" name="图片 1"/>
          <p:cNvPicPr>
            <a:picLocks noChangeAspect="1"/>
          </p:cNvPicPr>
          <p:nvPr/>
        </p:nvPicPr>
        <p:blipFill>
          <a:blip r:embed="rId2">
            <a:extLst>
              <a:ext uri="{28A0092B-C50C-407E-A947-70E740481C1C}">
                <a14:useLocalDpi/>
              </a:ext>
            </a:extLst>
          </a:blip>
          <a:stretch>
            <a:fillRect/>
          </a:stretch>
        </p:blipFill>
        <p:spPr>
          <a:xfrm>
            <a:off x="10338911" y="-124315"/>
            <a:ext cx="1790223" cy="1536510"/>
          </a:xfrm>
          <a:prstGeom prst="rect">
            <a:avLst/>
          </a:prstGeom>
        </p:spPr>
      </p:pic>
      <p:pic>
        <p:nvPicPr>
          <p:cNvPr id="6" name="图片 5"/>
          <p:cNvPicPr>
            <a:picLocks noChangeAspect="1"/>
          </p:cNvPicPr>
          <p:nvPr/>
        </p:nvPicPr>
        <p:blipFill>
          <a:blip r:embed="rId3">
            <a:extLst>
              <a:ext uri="{28A0092B-C50C-407E-A947-70E740481C1C}">
                <a14:useLocalDpi/>
              </a:ext>
            </a:extLst>
          </a:blip>
          <a:stretch>
            <a:fillRect/>
          </a:stretch>
        </p:blipFill>
        <p:spPr>
          <a:xfrm flipH="1">
            <a:off x="-1" y="3428999"/>
            <a:ext cx="2758503" cy="3338931"/>
          </a:xfrm>
          <a:prstGeom prst="rect">
            <a:avLst/>
          </a:prstGeom>
        </p:spPr>
      </p:pic>
      <p:pic>
        <p:nvPicPr>
          <p:cNvPr id="4" name="图片 3"/>
          <p:cNvPicPr>
            <a:picLocks noChangeAspect="1"/>
          </p:cNvPicPr>
          <p:nvPr/>
        </p:nvPicPr>
        <p:blipFill>
          <a:blip r:embed="rId4">
            <a:extLst>
              <a:ext uri="{28A0092B-C50C-407E-A947-70E740481C1C}">
                <a14:useLocalDpi/>
              </a:ext>
            </a:extLst>
          </a:blip>
          <a:stretch>
            <a:fillRect/>
          </a:stretch>
        </p:blipFill>
        <p:spPr>
          <a:xfrm rot="20747180">
            <a:off x="3605639" y="2303363"/>
            <a:ext cx="801126" cy="738388"/>
          </a:xfrm>
          <a:prstGeom prst="rect">
            <a:avLst/>
          </a:prstGeom>
        </p:spPr>
      </p:pic>
      <p:pic>
        <p:nvPicPr>
          <p:cNvPr id="15" name="图片 14"/>
          <p:cNvPicPr>
            <a:picLocks noChangeAspect="1"/>
          </p:cNvPicPr>
          <p:nvPr/>
        </p:nvPicPr>
        <p:blipFill>
          <a:blip r:embed="rId4">
            <a:extLst>
              <a:ext uri="{28A0092B-C50C-407E-A947-70E740481C1C}">
                <a14:useLocalDpi/>
              </a:ext>
            </a:extLst>
          </a:blip>
          <a:stretch>
            <a:fillRect/>
          </a:stretch>
        </p:blipFill>
        <p:spPr>
          <a:xfrm rot="20747180">
            <a:off x="3652486" y="3458864"/>
            <a:ext cx="801126" cy="738388"/>
          </a:xfrm>
          <a:prstGeom prst="rect">
            <a:avLst/>
          </a:prstGeom>
        </p:spPr>
      </p:pic>
      <p:pic>
        <p:nvPicPr>
          <p:cNvPr id="16" name="图片 15"/>
          <p:cNvPicPr>
            <a:picLocks noChangeAspect="1"/>
          </p:cNvPicPr>
          <p:nvPr/>
        </p:nvPicPr>
        <p:blipFill>
          <a:blip r:embed="rId4">
            <a:extLst>
              <a:ext uri="{28A0092B-C50C-407E-A947-70E740481C1C}">
                <a14:useLocalDpi/>
              </a:ext>
            </a:extLst>
          </a:blip>
          <a:stretch>
            <a:fillRect/>
          </a:stretch>
        </p:blipFill>
        <p:spPr>
          <a:xfrm rot="20747180">
            <a:off x="3652486" y="4587733"/>
            <a:ext cx="801126" cy="738388"/>
          </a:xfrm>
          <a:prstGeom prst="rect">
            <a:avLst/>
          </a:prstGeom>
        </p:spPr>
      </p:pic>
    </p:spTree>
    <p:custDataLst>
      <p:tags r:id="rId5"/>
    </p:custDataLst>
    <p:extLst>
      <p:ext uri="{BB962C8B-B14F-4D97-AF65-F5344CB8AC3E}">
        <p14:creationId val="280506278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restart="never">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restart="never">
                                  <p:stCondLst>
                                    <p:cond delay="0"/>
                                  </p:stCondLst>
                                  <p:childTnLst>
                                    <p:set>
                                      <p:cBhvr>
                                        <p:cTn dur="1" fill="hold" id="12">
                                          <p:stCondLst>
                                            <p:cond delay="0"/>
                                          </p:stCondLst>
                                        </p:cTn>
                                        <p:tgtEl>
                                          <p:spTgt spid="13"/>
                                        </p:tgtEl>
                                        <p:attrNameLst>
                                          <p:attrName>style.visibility</p:attrName>
                                        </p:attrNameLst>
                                      </p:cBhvr>
                                      <p:to>
                                        <p:strVal val="visible"/>
                                      </p:to>
                                    </p:set>
                                    <p:anim calcmode="lin" valueType="num">
                                      <p:cBhvr>
                                        <p:cTn dur="500" fill="hold" id="13"/>
                                        <p:tgtEl>
                                          <p:spTgt spid="13"/>
                                        </p:tgtEl>
                                        <p:attrNameLst>
                                          <p:attrName>ppt_w</p:attrName>
                                        </p:attrNameLst>
                                      </p:cBhvr>
                                      <p:tavLst>
                                        <p:tav tm="0">
                                          <p:val>
                                            <p:fltVal val="0"/>
                                          </p:val>
                                        </p:tav>
                                        <p:tav tm="100000">
                                          <p:val>
                                            <p:strVal val="#ppt_w"/>
                                          </p:val>
                                        </p:tav>
                                      </p:tavLst>
                                    </p:anim>
                                    <p:anim calcmode="lin" valueType="num">
                                      <p:cBhvr>
                                        <p:cTn dur="500" fill="hold" id="14"/>
                                        <p:tgtEl>
                                          <p:spTgt spid="13"/>
                                        </p:tgtEl>
                                        <p:attrNameLst>
                                          <p:attrName>ppt_h</p:attrName>
                                        </p:attrNameLst>
                                      </p:cBhvr>
                                      <p:tavLst>
                                        <p:tav tm="0">
                                          <p:val>
                                            <p:fltVal val="0"/>
                                          </p:val>
                                        </p:tav>
                                        <p:tav tm="100000">
                                          <p:val>
                                            <p:strVal val="#ppt_h"/>
                                          </p:val>
                                        </p:tav>
                                      </p:tavLst>
                                    </p:anim>
                                    <p:animEffect filter="fade" transition="in">
                                      <p:cBhvr>
                                        <p:cTn dur="500" id="15"/>
                                        <p:tgtEl>
                                          <p:spTgt spid="13"/>
                                        </p:tgtEl>
                                      </p:cBhvr>
                                    </p:animEffect>
                                  </p:childTnLst>
                                </p:cTn>
                              </p:par>
                            </p:childTnLst>
                          </p:cTn>
                        </p:par>
                        <p:par>
                          <p:cTn fill="hold" id="16" nodeType="afterGroup">
                            <p:stCondLst>
                              <p:cond delay="1500"/>
                            </p:stCondLst>
                            <p:childTnLst>
                              <p:par>
                                <p:cTn fill="hold" grpId="0" id="17" nodeType="afterEffect" presetClass="entr" presetID="26" presetSubtype="0" restart="never">
                                  <p:stCondLst>
                                    <p:cond delay="0"/>
                                  </p:stCondLst>
                                  <p:childTnLst>
                                    <p:set>
                                      <p:cBhvr>
                                        <p:cTn dur="1" fill="hold" id="18">
                                          <p:stCondLst>
                                            <p:cond delay="0"/>
                                          </p:stCondLst>
                                        </p:cTn>
                                        <p:tgtEl>
                                          <p:spTgt spid="2050"/>
                                        </p:tgtEl>
                                        <p:attrNameLst>
                                          <p:attrName>style.visibility</p:attrName>
                                        </p:attrNameLst>
                                      </p:cBhvr>
                                      <p:to>
                                        <p:strVal val="visible"/>
                                      </p:to>
                                    </p:set>
                                    <p:animEffect filter="wipe(down)" transition="in">
                                      <p:cBhvr>
                                        <p:cTn dur="301" id="19">
                                          <p:stCondLst>
                                            <p:cond delay="0"/>
                                          </p:stCondLst>
                                        </p:cTn>
                                        <p:tgtEl>
                                          <p:spTgt spid="2050"/>
                                        </p:tgtEl>
                                      </p:cBhvr>
                                    </p:animEffect>
                                    <p:anim calcmode="lin" valueType="num">
                                      <p:cBhvr>
                                        <p:cTn dur="946" id="20"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dur="345" id="21" tmFilter="0.0,0.0; 0.25,0.07; 0.50,0.2; 0.75,0.467; 1.0,1.0">
                                          <p:stCondLst>
                                            <p:cond delay="0"/>
                                          </p:stCondLst>
                                        </p:cTn>
                                        <p:tgtEl>
                                          <p:spTgt spid="2050"/>
                                        </p:tgtEl>
                                        <p:attrNameLst>
                                          <p:attrName>ppt_y</p:attrName>
                                        </p:attrNameLst>
                                      </p:cBhvr>
                                      <p:tavLst>
                                        <p:tav fmla="#ppt_y-sin(pi*$)/3" tm="0">
                                          <p:val>
                                            <p:fltVal val="0.5"/>
                                          </p:val>
                                        </p:tav>
                                        <p:tav tm="100000">
                                          <p:val>
                                            <p:fltVal val="1"/>
                                          </p:val>
                                        </p:tav>
                                      </p:tavLst>
                                    </p:anim>
                                    <p:anim calcmode="lin" valueType="num">
                                      <p:cBhvr>
                                        <p:cTn dur="345" id="22" tmFilter="0, 0; 0.125,0.2665; 0.25,0.4; 0.375,0.465; 0.5,0.5;  0.625,0.535; 0.75,0.6; 0.875,0.7335; 1,1">
                                          <p:stCondLst>
                                            <p:cond delay="345"/>
                                          </p:stCondLst>
                                        </p:cTn>
                                        <p:tgtEl>
                                          <p:spTgt spid="2050"/>
                                        </p:tgtEl>
                                        <p:attrNameLst>
                                          <p:attrName>ppt_y</p:attrName>
                                        </p:attrNameLst>
                                      </p:cBhvr>
                                      <p:tavLst>
                                        <p:tav fmla="#ppt_y-sin(pi*$)/9" tm="0">
                                          <p:val>
                                            <p:fltVal val="0"/>
                                          </p:val>
                                        </p:tav>
                                        <p:tav tm="100000">
                                          <p:val>
                                            <p:fltVal val="1"/>
                                          </p:val>
                                        </p:tav>
                                      </p:tavLst>
                                    </p:anim>
                                    <p:anim calcmode="lin" valueType="num">
                                      <p:cBhvr>
                                        <p:cTn dur="172" id="23" tmFilter="0, 0; 0.125,0.2665; 0.25,0.4; 0.375,0.465; 0.5,0.5;  0.625,0.535; 0.75,0.6; 0.875,0.7335; 1,1">
                                          <p:stCondLst>
                                            <p:cond delay="687"/>
                                          </p:stCondLst>
                                        </p:cTn>
                                        <p:tgtEl>
                                          <p:spTgt spid="2050"/>
                                        </p:tgtEl>
                                        <p:attrNameLst>
                                          <p:attrName>ppt_y</p:attrName>
                                        </p:attrNameLst>
                                      </p:cBhvr>
                                      <p:tavLst>
                                        <p:tav fmla="#ppt_y-sin(pi*$)/27" tm="0">
                                          <p:val>
                                            <p:fltVal val="0"/>
                                          </p:val>
                                        </p:tav>
                                        <p:tav tm="100000">
                                          <p:val>
                                            <p:fltVal val="1"/>
                                          </p:val>
                                        </p:tav>
                                      </p:tavLst>
                                    </p:anim>
                                    <p:anim calcmode="lin" valueType="num">
                                      <p:cBhvr>
                                        <p:cTn dur="85" id="24" tmFilter="0, 0; 0.125,0.2665; 0.25,0.4; 0.375,0.465; 0.5,0.5;  0.625,0.535; 0.75,0.6; 0.875,0.7335; 1,1">
                                          <p:stCondLst>
                                            <p:cond delay="859"/>
                                          </p:stCondLst>
                                        </p:cTn>
                                        <p:tgtEl>
                                          <p:spTgt spid="2050"/>
                                        </p:tgtEl>
                                        <p:attrNameLst>
                                          <p:attrName>ppt_y</p:attrName>
                                        </p:attrNameLst>
                                      </p:cBhvr>
                                      <p:tavLst>
                                        <p:tav fmla="#ppt_y-sin(pi*$)/81" tm="0">
                                          <p:val>
                                            <p:fltVal val="0"/>
                                          </p:val>
                                        </p:tav>
                                        <p:tav tm="100000">
                                          <p:val>
                                            <p:fltVal val="1"/>
                                          </p:val>
                                        </p:tav>
                                      </p:tavLst>
                                    </p:anim>
                                    <p:animScale>
                                      <p:cBhvr>
                                        <p:cTn dur="13" id="25">
                                          <p:stCondLst>
                                            <p:cond delay="337"/>
                                          </p:stCondLst>
                                        </p:cTn>
                                        <p:tgtEl>
                                          <p:spTgt spid="2050"/>
                                        </p:tgtEl>
                                      </p:cBhvr>
                                      <p:to x="100000" y="60000"/>
                                    </p:animScale>
                                    <p:animScale>
                                      <p:cBhvr>
                                        <p:cTn decel="50000" dur="86" id="26">
                                          <p:stCondLst>
                                            <p:cond delay="351"/>
                                          </p:stCondLst>
                                        </p:cTn>
                                        <p:tgtEl>
                                          <p:spTgt spid="2050"/>
                                        </p:tgtEl>
                                      </p:cBhvr>
                                      <p:to x="100000" y="100000"/>
                                    </p:animScale>
                                    <p:animScale>
                                      <p:cBhvr>
                                        <p:cTn dur="13" id="27">
                                          <p:stCondLst>
                                            <p:cond delay="681"/>
                                          </p:stCondLst>
                                        </p:cTn>
                                        <p:tgtEl>
                                          <p:spTgt spid="2050"/>
                                        </p:tgtEl>
                                      </p:cBhvr>
                                      <p:to x="100000" y="80000"/>
                                    </p:animScale>
                                    <p:animScale>
                                      <p:cBhvr>
                                        <p:cTn decel="50000" dur="86" id="28">
                                          <p:stCondLst>
                                            <p:cond delay="694"/>
                                          </p:stCondLst>
                                        </p:cTn>
                                        <p:tgtEl>
                                          <p:spTgt spid="2050"/>
                                        </p:tgtEl>
                                      </p:cBhvr>
                                      <p:to x="100000" y="100000"/>
                                    </p:animScale>
                                    <p:animScale>
                                      <p:cBhvr>
                                        <p:cTn dur="13" id="29">
                                          <p:stCondLst>
                                            <p:cond delay="852"/>
                                          </p:stCondLst>
                                        </p:cTn>
                                        <p:tgtEl>
                                          <p:spTgt spid="2050"/>
                                        </p:tgtEl>
                                      </p:cBhvr>
                                      <p:to x="100000" y="90000"/>
                                    </p:animScale>
                                    <p:animScale>
                                      <p:cBhvr>
                                        <p:cTn decel="50000" dur="86" id="30">
                                          <p:stCondLst>
                                            <p:cond delay="866"/>
                                          </p:stCondLst>
                                        </p:cTn>
                                        <p:tgtEl>
                                          <p:spTgt spid="2050"/>
                                        </p:tgtEl>
                                      </p:cBhvr>
                                      <p:to x="100000" y="100000"/>
                                    </p:animScale>
                                    <p:animScale>
                                      <p:cBhvr>
                                        <p:cTn dur="13" id="31">
                                          <p:stCondLst>
                                            <p:cond delay="938"/>
                                          </p:stCondLst>
                                        </p:cTn>
                                        <p:tgtEl>
                                          <p:spTgt spid="2050"/>
                                        </p:tgtEl>
                                      </p:cBhvr>
                                      <p:to x="100000" y="95000"/>
                                    </p:animScale>
                                    <p:animScale>
                                      <p:cBhvr>
                                        <p:cTn decel="50000" dur="86" id="32">
                                          <p:stCondLst>
                                            <p:cond delay="952"/>
                                          </p:stCondLst>
                                        </p:cTn>
                                        <p:tgtEl>
                                          <p:spTgt spid="2050"/>
                                        </p:tgtEl>
                                      </p:cBhvr>
                                      <p:to x="100000" y="100000"/>
                                    </p:animScale>
                                  </p:childTnLst>
                                </p:cTn>
                              </p:par>
                              <p:par>
                                <p:cTn fill="hold" grpId="0" id="33" nodeType="withEffect" presetClass="entr" presetID="31" presetSubtype="0" restart="never">
                                  <p:stCondLst>
                                    <p:cond delay="623"/>
                                  </p:stCondLst>
                                  <p:childTnLst>
                                    <p:set>
                                      <p:cBhvr>
                                        <p:cTn dur="1" fill="hold" id="34">
                                          <p:stCondLst>
                                            <p:cond delay="0"/>
                                          </p:stCondLst>
                                        </p:cTn>
                                        <p:tgtEl>
                                          <p:spTgt spid="2053"/>
                                        </p:tgtEl>
                                        <p:attrNameLst>
                                          <p:attrName>style.visibility</p:attrName>
                                        </p:attrNameLst>
                                      </p:cBhvr>
                                      <p:to>
                                        <p:strVal val="visible"/>
                                      </p:to>
                                    </p:set>
                                    <p:anim calcmode="lin" valueType="num">
                                      <p:cBhvr>
                                        <p:cTn dur="519" fill="hold" id="35"/>
                                        <p:tgtEl>
                                          <p:spTgt spid="2053"/>
                                        </p:tgtEl>
                                        <p:attrNameLst>
                                          <p:attrName>ppt_w</p:attrName>
                                        </p:attrNameLst>
                                      </p:cBhvr>
                                      <p:tavLst>
                                        <p:tav tm="0">
                                          <p:val>
                                            <p:fltVal val="0"/>
                                          </p:val>
                                        </p:tav>
                                        <p:tav tm="100000">
                                          <p:val>
                                            <p:strVal val="#ppt_w"/>
                                          </p:val>
                                        </p:tav>
                                      </p:tavLst>
                                    </p:anim>
                                    <p:anim calcmode="lin" valueType="num">
                                      <p:cBhvr>
                                        <p:cTn dur="519" fill="hold" id="36"/>
                                        <p:tgtEl>
                                          <p:spTgt spid="2053"/>
                                        </p:tgtEl>
                                        <p:attrNameLst>
                                          <p:attrName>ppt_h</p:attrName>
                                        </p:attrNameLst>
                                      </p:cBhvr>
                                      <p:tavLst>
                                        <p:tav tm="0">
                                          <p:val>
                                            <p:fltVal val="0"/>
                                          </p:val>
                                        </p:tav>
                                        <p:tav tm="100000">
                                          <p:val>
                                            <p:strVal val="#ppt_h"/>
                                          </p:val>
                                        </p:tav>
                                      </p:tavLst>
                                    </p:anim>
                                    <p:anim calcmode="lin" valueType="num">
                                      <p:cBhvr>
                                        <p:cTn dur="519" fill="hold" id="37"/>
                                        <p:tgtEl>
                                          <p:spTgt spid="2053"/>
                                        </p:tgtEl>
                                        <p:attrNameLst>
                                          <p:attrName>style.rotation</p:attrName>
                                        </p:attrNameLst>
                                      </p:cBhvr>
                                      <p:tavLst>
                                        <p:tav tm="0">
                                          <p:val>
                                            <p:fltVal val="90"/>
                                          </p:val>
                                        </p:tav>
                                        <p:tav tm="100000">
                                          <p:val>
                                            <p:fltVal val="0"/>
                                          </p:val>
                                        </p:tav>
                                      </p:tavLst>
                                    </p:anim>
                                    <p:animEffect filter="fade" transition="in">
                                      <p:cBhvr>
                                        <p:cTn dur="519" id="38"/>
                                        <p:tgtEl>
                                          <p:spTgt spid="2053"/>
                                        </p:tgtEl>
                                      </p:cBhvr>
                                    </p:animEffect>
                                  </p:childTnLst>
                                </p:cTn>
                              </p:par>
                            </p:childTnLst>
                          </p:cTn>
                        </p:par>
                        <p:par>
                          <p:cTn fill="hold" id="39" nodeType="afterGroup">
                            <p:stCondLst>
                              <p:cond delay="2642"/>
                            </p:stCondLst>
                            <p:childTnLst>
                              <p:par>
                                <p:cTn fill="hold" grpId="0" id="40" nodeType="afterEffect" presetClass="entr" presetID="53" presetSubtype="0" restart="never">
                                  <p:stCondLst>
                                    <p:cond delay="0"/>
                                  </p:stCondLst>
                                  <p:childTnLst>
                                    <p:set>
                                      <p:cBhvr>
                                        <p:cTn dur="1" fill="hold" id="41">
                                          <p:stCondLst>
                                            <p:cond delay="0"/>
                                          </p:stCondLst>
                                        </p:cTn>
                                        <p:tgtEl>
                                          <p:spTgt spid="3"/>
                                        </p:tgtEl>
                                        <p:attrNameLst>
                                          <p:attrName>style.visibility</p:attrName>
                                        </p:attrNameLst>
                                      </p:cBhvr>
                                      <p:to>
                                        <p:strVal val="visible"/>
                                      </p:to>
                                    </p:set>
                                    <p:anim calcmode="lin" valueType="num">
                                      <p:cBhvr>
                                        <p:cTn dur="500" fill="hold" id="42"/>
                                        <p:tgtEl>
                                          <p:spTgt spid="3"/>
                                        </p:tgtEl>
                                        <p:attrNameLst>
                                          <p:attrName>ppt_w</p:attrName>
                                        </p:attrNameLst>
                                      </p:cBhvr>
                                      <p:tavLst>
                                        <p:tav tm="0">
                                          <p:val>
                                            <p:fltVal val="0"/>
                                          </p:val>
                                        </p:tav>
                                        <p:tav tm="100000">
                                          <p:val>
                                            <p:strVal val="#ppt_w"/>
                                          </p:val>
                                        </p:tav>
                                      </p:tavLst>
                                    </p:anim>
                                    <p:anim calcmode="lin" valueType="num">
                                      <p:cBhvr>
                                        <p:cTn dur="500" fill="hold" id="43"/>
                                        <p:tgtEl>
                                          <p:spTgt spid="3"/>
                                        </p:tgtEl>
                                        <p:attrNameLst>
                                          <p:attrName>ppt_h</p:attrName>
                                        </p:attrNameLst>
                                      </p:cBhvr>
                                      <p:tavLst>
                                        <p:tav tm="0">
                                          <p:val>
                                            <p:fltVal val="0"/>
                                          </p:val>
                                        </p:tav>
                                        <p:tav tm="100000">
                                          <p:val>
                                            <p:strVal val="#ppt_h"/>
                                          </p:val>
                                        </p:tav>
                                      </p:tavLst>
                                    </p:anim>
                                    <p:animEffect filter="fade" transition="in">
                                      <p:cBhvr>
                                        <p:cTn dur="500" id="44"/>
                                        <p:tgtEl>
                                          <p:spTgt spid="3"/>
                                        </p:tgtEl>
                                      </p:cBhvr>
                                    </p:animEffect>
                                  </p:childTnLst>
                                </p:cTn>
                              </p:par>
                            </p:childTnLst>
                          </p:cTn>
                        </p:par>
                        <p:par>
                          <p:cTn fill="hold" id="45" nodeType="afterGroup">
                            <p:stCondLst>
                              <p:cond delay="3142"/>
                            </p:stCondLst>
                            <p:childTnLst>
                              <p:par>
                                <p:cTn fill="hold" grpId="0" id="46" nodeType="afterEffect" presetClass="entr" presetID="26" presetSubtype="0" restart="never">
                                  <p:stCondLst>
                                    <p:cond delay="0"/>
                                  </p:stCondLst>
                                  <p:childTnLst>
                                    <p:set>
                                      <p:cBhvr>
                                        <p:cTn dur="1" fill="hold" id="47">
                                          <p:stCondLst>
                                            <p:cond delay="0"/>
                                          </p:stCondLst>
                                        </p:cTn>
                                        <p:tgtEl>
                                          <p:spTgt spid="21"/>
                                        </p:tgtEl>
                                        <p:attrNameLst>
                                          <p:attrName>style.visibility</p:attrName>
                                        </p:attrNameLst>
                                      </p:cBhvr>
                                      <p:to>
                                        <p:strVal val="visible"/>
                                      </p:to>
                                    </p:set>
                                    <p:animEffect filter="wipe(down)" transition="in">
                                      <p:cBhvr>
                                        <p:cTn dur="301" id="48">
                                          <p:stCondLst>
                                            <p:cond delay="0"/>
                                          </p:stCondLst>
                                        </p:cTn>
                                        <p:tgtEl>
                                          <p:spTgt spid="21"/>
                                        </p:tgtEl>
                                      </p:cBhvr>
                                    </p:animEffect>
                                    <p:anim calcmode="lin" valueType="num">
                                      <p:cBhvr>
                                        <p:cTn dur="946" id="49"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dur="345" id="50" tmFilter="0.0,0.0; 0.25,0.07; 0.50,0.2; 0.75,0.467; 1.0,1.0">
                                          <p:stCondLst>
                                            <p:cond delay="0"/>
                                          </p:stCondLst>
                                        </p:cTn>
                                        <p:tgtEl>
                                          <p:spTgt spid="21"/>
                                        </p:tgtEl>
                                        <p:attrNameLst>
                                          <p:attrName>ppt_y</p:attrName>
                                        </p:attrNameLst>
                                      </p:cBhvr>
                                      <p:tavLst>
                                        <p:tav fmla="#ppt_y-sin(pi*$)/3" tm="0">
                                          <p:val>
                                            <p:fltVal val="0.5"/>
                                          </p:val>
                                        </p:tav>
                                        <p:tav tm="100000">
                                          <p:val>
                                            <p:fltVal val="1"/>
                                          </p:val>
                                        </p:tav>
                                      </p:tavLst>
                                    </p:anim>
                                    <p:anim calcmode="lin" valueType="num">
                                      <p:cBhvr>
                                        <p:cTn dur="345" id="51" tmFilter="0, 0; 0.125,0.2665; 0.25,0.4; 0.375,0.465; 0.5,0.5;  0.625,0.535; 0.75,0.6; 0.875,0.7335; 1,1">
                                          <p:stCondLst>
                                            <p:cond delay="345"/>
                                          </p:stCondLst>
                                        </p:cTn>
                                        <p:tgtEl>
                                          <p:spTgt spid="21"/>
                                        </p:tgtEl>
                                        <p:attrNameLst>
                                          <p:attrName>ppt_y</p:attrName>
                                        </p:attrNameLst>
                                      </p:cBhvr>
                                      <p:tavLst>
                                        <p:tav fmla="#ppt_y-sin(pi*$)/9" tm="0">
                                          <p:val>
                                            <p:fltVal val="0"/>
                                          </p:val>
                                        </p:tav>
                                        <p:tav tm="100000">
                                          <p:val>
                                            <p:fltVal val="1"/>
                                          </p:val>
                                        </p:tav>
                                      </p:tavLst>
                                    </p:anim>
                                    <p:anim calcmode="lin" valueType="num">
                                      <p:cBhvr>
                                        <p:cTn dur="172" id="52" tmFilter="0, 0; 0.125,0.2665; 0.25,0.4; 0.375,0.465; 0.5,0.5;  0.625,0.535; 0.75,0.6; 0.875,0.7335; 1,1">
                                          <p:stCondLst>
                                            <p:cond delay="687"/>
                                          </p:stCondLst>
                                        </p:cTn>
                                        <p:tgtEl>
                                          <p:spTgt spid="21"/>
                                        </p:tgtEl>
                                        <p:attrNameLst>
                                          <p:attrName>ppt_y</p:attrName>
                                        </p:attrNameLst>
                                      </p:cBhvr>
                                      <p:tavLst>
                                        <p:tav fmla="#ppt_y-sin(pi*$)/27" tm="0">
                                          <p:val>
                                            <p:fltVal val="0"/>
                                          </p:val>
                                        </p:tav>
                                        <p:tav tm="100000">
                                          <p:val>
                                            <p:fltVal val="1"/>
                                          </p:val>
                                        </p:tav>
                                      </p:tavLst>
                                    </p:anim>
                                    <p:anim calcmode="lin" valueType="num">
                                      <p:cBhvr>
                                        <p:cTn dur="85" id="53" tmFilter="0, 0; 0.125,0.2665; 0.25,0.4; 0.375,0.465; 0.5,0.5;  0.625,0.535; 0.75,0.6; 0.875,0.7335; 1,1">
                                          <p:stCondLst>
                                            <p:cond delay="859"/>
                                          </p:stCondLst>
                                        </p:cTn>
                                        <p:tgtEl>
                                          <p:spTgt spid="21"/>
                                        </p:tgtEl>
                                        <p:attrNameLst>
                                          <p:attrName>ppt_y</p:attrName>
                                        </p:attrNameLst>
                                      </p:cBhvr>
                                      <p:tavLst>
                                        <p:tav fmla="#ppt_y-sin(pi*$)/81" tm="0">
                                          <p:val>
                                            <p:fltVal val="0"/>
                                          </p:val>
                                        </p:tav>
                                        <p:tav tm="100000">
                                          <p:val>
                                            <p:fltVal val="1"/>
                                          </p:val>
                                        </p:tav>
                                      </p:tavLst>
                                    </p:anim>
                                    <p:animScale>
                                      <p:cBhvr>
                                        <p:cTn dur="13" id="54">
                                          <p:stCondLst>
                                            <p:cond delay="337"/>
                                          </p:stCondLst>
                                        </p:cTn>
                                        <p:tgtEl>
                                          <p:spTgt spid="21"/>
                                        </p:tgtEl>
                                      </p:cBhvr>
                                      <p:to x="100000" y="60000"/>
                                    </p:animScale>
                                    <p:animScale>
                                      <p:cBhvr>
                                        <p:cTn decel="50000" dur="86" id="55">
                                          <p:stCondLst>
                                            <p:cond delay="351"/>
                                          </p:stCondLst>
                                        </p:cTn>
                                        <p:tgtEl>
                                          <p:spTgt spid="21"/>
                                        </p:tgtEl>
                                      </p:cBhvr>
                                      <p:to x="100000" y="100000"/>
                                    </p:animScale>
                                    <p:animScale>
                                      <p:cBhvr>
                                        <p:cTn dur="13" id="56">
                                          <p:stCondLst>
                                            <p:cond delay="681"/>
                                          </p:stCondLst>
                                        </p:cTn>
                                        <p:tgtEl>
                                          <p:spTgt spid="21"/>
                                        </p:tgtEl>
                                      </p:cBhvr>
                                      <p:to x="100000" y="80000"/>
                                    </p:animScale>
                                    <p:animScale>
                                      <p:cBhvr>
                                        <p:cTn decel="50000" dur="86" id="57">
                                          <p:stCondLst>
                                            <p:cond delay="694"/>
                                          </p:stCondLst>
                                        </p:cTn>
                                        <p:tgtEl>
                                          <p:spTgt spid="21"/>
                                        </p:tgtEl>
                                      </p:cBhvr>
                                      <p:to x="100000" y="100000"/>
                                    </p:animScale>
                                    <p:animScale>
                                      <p:cBhvr>
                                        <p:cTn dur="13" id="58">
                                          <p:stCondLst>
                                            <p:cond delay="852"/>
                                          </p:stCondLst>
                                        </p:cTn>
                                        <p:tgtEl>
                                          <p:spTgt spid="21"/>
                                        </p:tgtEl>
                                      </p:cBhvr>
                                      <p:to x="100000" y="90000"/>
                                    </p:animScale>
                                    <p:animScale>
                                      <p:cBhvr>
                                        <p:cTn decel="50000" dur="86" id="59">
                                          <p:stCondLst>
                                            <p:cond delay="866"/>
                                          </p:stCondLst>
                                        </p:cTn>
                                        <p:tgtEl>
                                          <p:spTgt spid="21"/>
                                        </p:tgtEl>
                                      </p:cBhvr>
                                      <p:to x="100000" y="100000"/>
                                    </p:animScale>
                                    <p:animScale>
                                      <p:cBhvr>
                                        <p:cTn dur="13" id="60">
                                          <p:stCondLst>
                                            <p:cond delay="938"/>
                                          </p:stCondLst>
                                        </p:cTn>
                                        <p:tgtEl>
                                          <p:spTgt spid="21"/>
                                        </p:tgtEl>
                                      </p:cBhvr>
                                      <p:to x="100000" y="95000"/>
                                    </p:animScale>
                                    <p:animScale>
                                      <p:cBhvr>
                                        <p:cTn decel="50000" dur="86" id="61">
                                          <p:stCondLst>
                                            <p:cond delay="952"/>
                                          </p:stCondLst>
                                        </p:cTn>
                                        <p:tgtEl>
                                          <p:spTgt spid="21"/>
                                        </p:tgtEl>
                                      </p:cBhvr>
                                      <p:to x="100000" y="100000"/>
                                    </p:animScale>
                                  </p:childTnLst>
                                </p:cTn>
                              </p:par>
                              <p:par>
                                <p:cTn fill="hold" grpId="0" id="62" nodeType="withEffect" presetClass="entr" presetID="31" presetSubtype="0" restart="never">
                                  <p:stCondLst>
                                    <p:cond delay="571"/>
                                  </p:stCondLst>
                                  <p:childTnLst>
                                    <p:set>
                                      <p:cBhvr>
                                        <p:cTn dur="1" fill="hold" id="63">
                                          <p:stCondLst>
                                            <p:cond delay="0"/>
                                          </p:stCondLst>
                                        </p:cTn>
                                        <p:tgtEl>
                                          <p:spTgt spid="22"/>
                                        </p:tgtEl>
                                        <p:attrNameLst>
                                          <p:attrName>style.visibility</p:attrName>
                                        </p:attrNameLst>
                                      </p:cBhvr>
                                      <p:to>
                                        <p:strVal val="visible"/>
                                      </p:to>
                                    </p:set>
                                    <p:anim calcmode="lin" valueType="num">
                                      <p:cBhvr>
                                        <p:cTn dur="519" fill="hold" id="64"/>
                                        <p:tgtEl>
                                          <p:spTgt spid="22"/>
                                        </p:tgtEl>
                                        <p:attrNameLst>
                                          <p:attrName>ppt_w</p:attrName>
                                        </p:attrNameLst>
                                      </p:cBhvr>
                                      <p:tavLst>
                                        <p:tav tm="0">
                                          <p:val>
                                            <p:fltVal val="0"/>
                                          </p:val>
                                        </p:tav>
                                        <p:tav tm="100000">
                                          <p:val>
                                            <p:strVal val="#ppt_w"/>
                                          </p:val>
                                        </p:tav>
                                      </p:tavLst>
                                    </p:anim>
                                    <p:anim calcmode="lin" valueType="num">
                                      <p:cBhvr>
                                        <p:cTn dur="519" fill="hold" id="65"/>
                                        <p:tgtEl>
                                          <p:spTgt spid="22"/>
                                        </p:tgtEl>
                                        <p:attrNameLst>
                                          <p:attrName>ppt_h</p:attrName>
                                        </p:attrNameLst>
                                      </p:cBhvr>
                                      <p:tavLst>
                                        <p:tav tm="0">
                                          <p:val>
                                            <p:fltVal val="0"/>
                                          </p:val>
                                        </p:tav>
                                        <p:tav tm="100000">
                                          <p:val>
                                            <p:strVal val="#ppt_h"/>
                                          </p:val>
                                        </p:tav>
                                      </p:tavLst>
                                    </p:anim>
                                    <p:anim calcmode="lin" valueType="num">
                                      <p:cBhvr>
                                        <p:cTn dur="519" fill="hold" id="66"/>
                                        <p:tgtEl>
                                          <p:spTgt spid="22"/>
                                        </p:tgtEl>
                                        <p:attrNameLst>
                                          <p:attrName>style.rotation</p:attrName>
                                        </p:attrNameLst>
                                      </p:cBhvr>
                                      <p:tavLst>
                                        <p:tav tm="0">
                                          <p:val>
                                            <p:fltVal val="90"/>
                                          </p:val>
                                        </p:tav>
                                        <p:tav tm="100000">
                                          <p:val>
                                            <p:fltVal val="0"/>
                                          </p:val>
                                        </p:tav>
                                      </p:tavLst>
                                    </p:anim>
                                    <p:animEffect filter="fade" transition="in">
                                      <p:cBhvr>
                                        <p:cTn dur="519" id="67"/>
                                        <p:tgtEl>
                                          <p:spTgt spid="22"/>
                                        </p:tgtEl>
                                      </p:cBhvr>
                                    </p:animEffect>
                                  </p:childTnLst>
                                </p:cTn>
                              </p:par>
                            </p:childTnLst>
                          </p:cTn>
                        </p:par>
                        <p:par>
                          <p:cTn fill="hold" id="68" nodeType="afterGroup">
                            <p:stCondLst>
                              <p:cond delay="4232"/>
                            </p:stCondLst>
                            <p:childTnLst>
                              <p:par>
                                <p:cTn fill="hold" grpId="0" id="69" nodeType="afterEffect" presetClass="entr" presetID="53" presetSubtype="0" restart="never">
                                  <p:stCondLst>
                                    <p:cond delay="0"/>
                                  </p:stCondLst>
                                  <p:childTnLst>
                                    <p:set>
                                      <p:cBhvr>
                                        <p:cTn dur="1" fill="hold" id="70">
                                          <p:stCondLst>
                                            <p:cond delay="0"/>
                                          </p:stCondLst>
                                        </p:cTn>
                                        <p:tgtEl>
                                          <p:spTgt spid="23"/>
                                        </p:tgtEl>
                                        <p:attrNameLst>
                                          <p:attrName>style.visibility</p:attrName>
                                        </p:attrNameLst>
                                      </p:cBhvr>
                                      <p:to>
                                        <p:strVal val="visible"/>
                                      </p:to>
                                    </p:set>
                                    <p:anim calcmode="lin" valueType="num">
                                      <p:cBhvr>
                                        <p:cTn dur="500" fill="hold" id="71"/>
                                        <p:tgtEl>
                                          <p:spTgt spid="23"/>
                                        </p:tgtEl>
                                        <p:attrNameLst>
                                          <p:attrName>ppt_w</p:attrName>
                                        </p:attrNameLst>
                                      </p:cBhvr>
                                      <p:tavLst>
                                        <p:tav tm="0">
                                          <p:val>
                                            <p:fltVal val="0"/>
                                          </p:val>
                                        </p:tav>
                                        <p:tav tm="100000">
                                          <p:val>
                                            <p:strVal val="#ppt_w"/>
                                          </p:val>
                                        </p:tav>
                                      </p:tavLst>
                                    </p:anim>
                                    <p:anim calcmode="lin" valueType="num">
                                      <p:cBhvr>
                                        <p:cTn dur="500" fill="hold" id="72"/>
                                        <p:tgtEl>
                                          <p:spTgt spid="23"/>
                                        </p:tgtEl>
                                        <p:attrNameLst>
                                          <p:attrName>ppt_h</p:attrName>
                                        </p:attrNameLst>
                                      </p:cBhvr>
                                      <p:tavLst>
                                        <p:tav tm="0">
                                          <p:val>
                                            <p:fltVal val="0"/>
                                          </p:val>
                                        </p:tav>
                                        <p:tav tm="100000">
                                          <p:val>
                                            <p:strVal val="#ppt_h"/>
                                          </p:val>
                                        </p:tav>
                                      </p:tavLst>
                                    </p:anim>
                                    <p:animEffect filter="fade" transition="in">
                                      <p:cBhvr>
                                        <p:cTn dur="500" id="73"/>
                                        <p:tgtEl>
                                          <p:spTgt spid="23"/>
                                        </p:tgtEl>
                                      </p:cBhvr>
                                    </p:animEffect>
                                  </p:childTnLst>
                                </p:cTn>
                              </p:par>
                            </p:childTnLst>
                          </p:cTn>
                        </p:par>
                        <p:par>
                          <p:cTn fill="hold" id="74" nodeType="afterGroup">
                            <p:stCondLst>
                              <p:cond delay="4732"/>
                            </p:stCondLst>
                            <p:childTnLst>
                              <p:par>
                                <p:cTn fill="hold" id="75" nodeType="afterEffect" presetClass="entr" presetID="31" presetSubtype="0">
                                  <p:stCondLst>
                                    <p:cond delay="0"/>
                                  </p:stCondLst>
                                  <p:childTnLst>
                                    <p:set>
                                      <p:cBhvr>
                                        <p:cTn dur="1" fill="hold" id="76">
                                          <p:stCondLst>
                                            <p:cond delay="0"/>
                                          </p:stCondLst>
                                        </p:cTn>
                                        <p:tgtEl>
                                          <p:spTgt spid="4"/>
                                        </p:tgtEl>
                                        <p:attrNameLst>
                                          <p:attrName>style.visibility</p:attrName>
                                        </p:attrNameLst>
                                      </p:cBhvr>
                                      <p:to>
                                        <p:strVal val="visible"/>
                                      </p:to>
                                    </p:set>
                                    <p:anim calcmode="lin" valueType="num">
                                      <p:cBhvr>
                                        <p:cTn dur="1000" fill="hold" id="77"/>
                                        <p:tgtEl>
                                          <p:spTgt spid="4"/>
                                        </p:tgtEl>
                                        <p:attrNameLst>
                                          <p:attrName>ppt_w</p:attrName>
                                        </p:attrNameLst>
                                      </p:cBhvr>
                                      <p:tavLst>
                                        <p:tav tm="0">
                                          <p:val>
                                            <p:fltVal val="0"/>
                                          </p:val>
                                        </p:tav>
                                        <p:tav tm="100000">
                                          <p:val>
                                            <p:strVal val="#ppt_w"/>
                                          </p:val>
                                        </p:tav>
                                      </p:tavLst>
                                    </p:anim>
                                    <p:anim calcmode="lin" valueType="num">
                                      <p:cBhvr>
                                        <p:cTn dur="1000" fill="hold" id="78"/>
                                        <p:tgtEl>
                                          <p:spTgt spid="4"/>
                                        </p:tgtEl>
                                        <p:attrNameLst>
                                          <p:attrName>ppt_h</p:attrName>
                                        </p:attrNameLst>
                                      </p:cBhvr>
                                      <p:tavLst>
                                        <p:tav tm="0">
                                          <p:val>
                                            <p:fltVal val="0"/>
                                          </p:val>
                                        </p:tav>
                                        <p:tav tm="100000">
                                          <p:val>
                                            <p:strVal val="#ppt_h"/>
                                          </p:val>
                                        </p:tav>
                                      </p:tavLst>
                                    </p:anim>
                                    <p:anim calcmode="lin" valueType="num">
                                      <p:cBhvr>
                                        <p:cTn dur="1000" fill="hold" id="79"/>
                                        <p:tgtEl>
                                          <p:spTgt spid="4"/>
                                        </p:tgtEl>
                                        <p:attrNameLst>
                                          <p:attrName>style.rotation</p:attrName>
                                        </p:attrNameLst>
                                      </p:cBhvr>
                                      <p:tavLst>
                                        <p:tav tm="0">
                                          <p:val>
                                            <p:fltVal val="90"/>
                                          </p:val>
                                        </p:tav>
                                        <p:tav tm="100000">
                                          <p:val>
                                            <p:fltVal val="0"/>
                                          </p:val>
                                        </p:tav>
                                      </p:tavLst>
                                    </p:anim>
                                    <p:animEffect filter="fade" transition="in">
                                      <p:cBhvr>
                                        <p:cTn dur="1000" id="80"/>
                                        <p:tgtEl>
                                          <p:spTgt spid="4"/>
                                        </p:tgtEl>
                                      </p:cBhvr>
                                    </p:animEffect>
                                  </p:childTnLst>
                                </p:cTn>
                              </p:par>
                            </p:childTnLst>
                          </p:cTn>
                        </p:par>
                        <p:par>
                          <p:cTn fill="hold" id="81" nodeType="afterGroup">
                            <p:stCondLst>
                              <p:cond delay="5732"/>
                            </p:stCondLst>
                            <p:childTnLst>
                              <p:par>
                                <p:cTn fill="hold" id="82" nodeType="afterEffect" presetClass="entr" presetID="31" presetSubtype="0">
                                  <p:stCondLst>
                                    <p:cond delay="0"/>
                                  </p:stCondLst>
                                  <p:childTnLst>
                                    <p:set>
                                      <p:cBhvr>
                                        <p:cTn dur="1" fill="hold" id="83">
                                          <p:stCondLst>
                                            <p:cond delay="0"/>
                                          </p:stCondLst>
                                        </p:cTn>
                                        <p:tgtEl>
                                          <p:spTgt spid="15"/>
                                        </p:tgtEl>
                                        <p:attrNameLst>
                                          <p:attrName>style.visibility</p:attrName>
                                        </p:attrNameLst>
                                      </p:cBhvr>
                                      <p:to>
                                        <p:strVal val="visible"/>
                                      </p:to>
                                    </p:set>
                                    <p:anim calcmode="lin" valueType="num">
                                      <p:cBhvr>
                                        <p:cTn dur="1000" fill="hold" id="84"/>
                                        <p:tgtEl>
                                          <p:spTgt spid="15"/>
                                        </p:tgtEl>
                                        <p:attrNameLst>
                                          <p:attrName>ppt_w</p:attrName>
                                        </p:attrNameLst>
                                      </p:cBhvr>
                                      <p:tavLst>
                                        <p:tav tm="0">
                                          <p:val>
                                            <p:fltVal val="0"/>
                                          </p:val>
                                        </p:tav>
                                        <p:tav tm="100000">
                                          <p:val>
                                            <p:strVal val="#ppt_w"/>
                                          </p:val>
                                        </p:tav>
                                      </p:tavLst>
                                    </p:anim>
                                    <p:anim calcmode="lin" valueType="num">
                                      <p:cBhvr>
                                        <p:cTn dur="1000" fill="hold" id="85"/>
                                        <p:tgtEl>
                                          <p:spTgt spid="15"/>
                                        </p:tgtEl>
                                        <p:attrNameLst>
                                          <p:attrName>ppt_h</p:attrName>
                                        </p:attrNameLst>
                                      </p:cBhvr>
                                      <p:tavLst>
                                        <p:tav tm="0">
                                          <p:val>
                                            <p:fltVal val="0"/>
                                          </p:val>
                                        </p:tav>
                                        <p:tav tm="100000">
                                          <p:val>
                                            <p:strVal val="#ppt_h"/>
                                          </p:val>
                                        </p:tav>
                                      </p:tavLst>
                                    </p:anim>
                                    <p:anim calcmode="lin" valueType="num">
                                      <p:cBhvr>
                                        <p:cTn dur="1000" fill="hold" id="86"/>
                                        <p:tgtEl>
                                          <p:spTgt spid="15"/>
                                        </p:tgtEl>
                                        <p:attrNameLst>
                                          <p:attrName>style.rotation</p:attrName>
                                        </p:attrNameLst>
                                      </p:cBhvr>
                                      <p:tavLst>
                                        <p:tav tm="0">
                                          <p:val>
                                            <p:fltVal val="90"/>
                                          </p:val>
                                        </p:tav>
                                        <p:tav tm="100000">
                                          <p:val>
                                            <p:fltVal val="0"/>
                                          </p:val>
                                        </p:tav>
                                      </p:tavLst>
                                    </p:anim>
                                    <p:animEffect filter="fade" transition="in">
                                      <p:cBhvr>
                                        <p:cTn dur="1000" id="87"/>
                                        <p:tgtEl>
                                          <p:spTgt spid="15"/>
                                        </p:tgtEl>
                                      </p:cBhvr>
                                    </p:animEffect>
                                  </p:childTnLst>
                                </p:cTn>
                              </p:par>
                            </p:childTnLst>
                          </p:cTn>
                        </p:par>
                        <p:par>
                          <p:cTn fill="hold" id="88" nodeType="afterGroup">
                            <p:stCondLst>
                              <p:cond delay="6732"/>
                            </p:stCondLst>
                            <p:childTnLst>
                              <p:par>
                                <p:cTn fill="hold" id="89" nodeType="afterEffect" presetClass="entr" presetID="31" presetSubtype="0">
                                  <p:stCondLst>
                                    <p:cond delay="0"/>
                                  </p:stCondLst>
                                  <p:childTnLst>
                                    <p:set>
                                      <p:cBhvr>
                                        <p:cTn dur="1" fill="hold" id="90">
                                          <p:stCondLst>
                                            <p:cond delay="0"/>
                                          </p:stCondLst>
                                        </p:cTn>
                                        <p:tgtEl>
                                          <p:spTgt spid="16"/>
                                        </p:tgtEl>
                                        <p:attrNameLst>
                                          <p:attrName>style.visibility</p:attrName>
                                        </p:attrNameLst>
                                      </p:cBhvr>
                                      <p:to>
                                        <p:strVal val="visible"/>
                                      </p:to>
                                    </p:set>
                                    <p:anim calcmode="lin" valueType="num">
                                      <p:cBhvr>
                                        <p:cTn dur="1000" fill="hold" id="91"/>
                                        <p:tgtEl>
                                          <p:spTgt spid="16"/>
                                        </p:tgtEl>
                                        <p:attrNameLst>
                                          <p:attrName>ppt_w</p:attrName>
                                        </p:attrNameLst>
                                      </p:cBhvr>
                                      <p:tavLst>
                                        <p:tav tm="0">
                                          <p:val>
                                            <p:fltVal val="0"/>
                                          </p:val>
                                        </p:tav>
                                        <p:tav tm="100000">
                                          <p:val>
                                            <p:strVal val="#ppt_w"/>
                                          </p:val>
                                        </p:tav>
                                      </p:tavLst>
                                    </p:anim>
                                    <p:anim calcmode="lin" valueType="num">
                                      <p:cBhvr>
                                        <p:cTn dur="1000" fill="hold" id="92"/>
                                        <p:tgtEl>
                                          <p:spTgt spid="16"/>
                                        </p:tgtEl>
                                        <p:attrNameLst>
                                          <p:attrName>ppt_h</p:attrName>
                                        </p:attrNameLst>
                                      </p:cBhvr>
                                      <p:tavLst>
                                        <p:tav tm="0">
                                          <p:val>
                                            <p:fltVal val="0"/>
                                          </p:val>
                                        </p:tav>
                                        <p:tav tm="100000">
                                          <p:val>
                                            <p:strVal val="#ppt_h"/>
                                          </p:val>
                                        </p:tav>
                                      </p:tavLst>
                                    </p:anim>
                                    <p:anim calcmode="lin" valueType="num">
                                      <p:cBhvr>
                                        <p:cTn dur="1000" fill="hold" id="93"/>
                                        <p:tgtEl>
                                          <p:spTgt spid="16"/>
                                        </p:tgtEl>
                                        <p:attrNameLst>
                                          <p:attrName>style.rotation</p:attrName>
                                        </p:attrNameLst>
                                      </p:cBhvr>
                                      <p:tavLst>
                                        <p:tav tm="0">
                                          <p:val>
                                            <p:fltVal val="90"/>
                                          </p:val>
                                        </p:tav>
                                        <p:tav tm="100000">
                                          <p:val>
                                            <p:fltVal val="0"/>
                                          </p:val>
                                        </p:tav>
                                      </p:tavLst>
                                    </p:anim>
                                    <p:animEffect filter="fade" transition="in">
                                      <p:cBhvr>
                                        <p:cTn dur="1000" id="94"/>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50"/>
      <p:bldP grpId="0" spid="2053"/>
      <p:bldP grpId="0" spid="3"/>
      <p:bldP grpId="0" spid="13"/>
      <p:bldP grpId="0" spid="21"/>
      <p:bldP grpId="0" spid="22"/>
      <p:bldP grpId="0" spid="23"/>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MH_Picture_1"/>
          <p:cNvSpPr/>
          <p:nvPr/>
        </p:nvSpPr>
        <p:spPr>
          <a:xfrm>
            <a:off x="1920240" y="1935480"/>
            <a:ext cx="2085659" cy="2090421"/>
          </a:xfrm>
          <a:prstGeom prst="ellipse">
            <a:avLst/>
          </a:prstGeom>
          <a:blipFill dpi="0" rotWithShape="1">
            <a:blip r:embed="rId2">
              <a:extLst>
                <a:ext uri="{28A0092B-C50C-407E-A947-70E740481C1C}">
                  <a14:useLocalDpi/>
                </a:ext>
              </a:extLst>
            </a:blip>
            <a:stretch>
              <a:fillRect/>
            </a:stretch>
          </a:blip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6" name="MH_Other_1"/>
          <p:cNvSpPr/>
          <p:nvPr/>
        </p:nvSpPr>
        <p:spPr>
          <a:xfrm>
            <a:off x="3328036" y="3578226"/>
            <a:ext cx="677863" cy="6762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r>
              <a:rPr altLang="zh-CN" lang="en-US">
                <a:solidFill>
                  <a:srgbClr val="FFFFFF"/>
                </a:solidFill>
              </a:rPr>
              <a:t>01</a:t>
            </a:r>
          </a:p>
        </p:txBody>
      </p:sp>
      <p:sp>
        <p:nvSpPr>
          <p:cNvPr id="20" name="MH_Picture_2"/>
          <p:cNvSpPr/>
          <p:nvPr/>
        </p:nvSpPr>
        <p:spPr>
          <a:xfrm>
            <a:off x="5089844" y="1935480"/>
            <a:ext cx="2073275" cy="2090421"/>
          </a:xfrm>
          <a:prstGeom prst="ellipse">
            <a:avLst/>
          </a:prstGeom>
          <a:blipFill dpi="0" rotWithShape="1">
            <a:blip r:embed="rId3">
              <a:extLst>
                <a:ext uri="{28A0092B-C50C-407E-A947-70E740481C1C}">
                  <a14:useLocalDpi/>
                </a:ext>
              </a:extLst>
            </a:blip>
            <a:stretch>
              <a:fillRect/>
            </a:stretch>
          </a:blip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1" name="MH_Other_2"/>
          <p:cNvSpPr/>
          <p:nvPr/>
        </p:nvSpPr>
        <p:spPr>
          <a:xfrm>
            <a:off x="6397626" y="3578226"/>
            <a:ext cx="677863" cy="6762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r>
              <a:rPr altLang="zh-CN" lang="en-US">
                <a:solidFill>
                  <a:srgbClr val="FFFFFF"/>
                </a:solidFill>
              </a:rPr>
              <a:t>02</a:t>
            </a:r>
          </a:p>
        </p:txBody>
      </p:sp>
      <p:sp>
        <p:nvSpPr>
          <p:cNvPr id="24" name="MH_Picture_3"/>
          <p:cNvSpPr/>
          <p:nvPr/>
        </p:nvSpPr>
        <p:spPr>
          <a:xfrm>
            <a:off x="8321040" y="1935480"/>
            <a:ext cx="2067879" cy="2090421"/>
          </a:xfrm>
          <a:prstGeom prst="ellipse">
            <a:avLst/>
          </a:prstGeom>
          <a:blipFill dpi="0" rotWithShape="1">
            <a:blip r:embed="rId4">
              <a:extLst>
                <a:ext uri="{28A0092B-C50C-407E-A947-70E740481C1C}">
                  <a14:useLocalDpi/>
                </a:ext>
              </a:extLst>
            </a:blip>
            <a:stretch>
              <a:fillRect/>
            </a:stretch>
          </a:blip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5" name="MH_Other_3"/>
          <p:cNvSpPr/>
          <p:nvPr/>
        </p:nvSpPr>
        <p:spPr>
          <a:xfrm>
            <a:off x="9604376" y="3578226"/>
            <a:ext cx="677863" cy="6762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r>
              <a:rPr altLang="zh-CN" lang="en-US">
                <a:solidFill>
                  <a:srgbClr val="FFFFFF"/>
                </a:solidFill>
              </a:rPr>
              <a:t>03</a:t>
            </a:r>
          </a:p>
        </p:txBody>
      </p:sp>
      <p:sp>
        <p:nvSpPr>
          <p:cNvPr id="12" name="标题 1"/>
          <p:cNvSpPr txBox="1"/>
          <p:nvPr/>
        </p:nvSpPr>
        <p:spPr>
          <a:xfrm>
            <a:off x="3328036" y="457742"/>
            <a:ext cx="6659880" cy="1031651"/>
          </a:xfrm>
          <a:prstGeom prst="rect">
            <a:avLst/>
          </a:prstGeom>
        </p:spPr>
        <p:txBody>
          <a:bodyPr anchor="b" bIns="45720" lIns="91440" rIns="91440" rtlCol="0" tIns="45720" vert="horz">
            <a:normAutofit/>
          </a:bodyPr>
          <a:lstStyle>
            <a:lvl1pPr>
              <a:lnSpc>
                <a:spcPct val="90000"/>
              </a:lnSpc>
              <a:spcBef>
                <a:spcPct val="0"/>
              </a:spcBef>
              <a:buNone/>
              <a:defRPr b="1" baseline="0" i="0" sz="4800">
                <a:solidFill>
                  <a:srgbClr val="FF0000"/>
                </a:solidFill>
                <a:effectLst/>
                <a:latin charset="-122" panose="03000509000000000000" pitchFamily="65" typeface="迷你简剪纸"/>
                <a:ea charset="-122" panose="03000509000000000000" pitchFamily="65" typeface="迷你简剪纸"/>
                <a:cs typeface="+mj-cs"/>
              </a:defRPr>
            </a:lvl1pPr>
          </a:lstStyle>
          <a:p>
            <a:r>
              <a:rPr altLang="en-US" lang="zh-CN"/>
              <a:t>请在此输入你的标题</a:t>
            </a:r>
          </a:p>
        </p:txBody>
      </p:sp>
      <p:pic>
        <p:nvPicPr>
          <p:cNvPr id="2" name="图片 1"/>
          <p:cNvPicPr>
            <a:picLocks noChangeAspect="1"/>
          </p:cNvPicPr>
          <p:nvPr/>
        </p:nvPicPr>
        <p:blipFill>
          <a:blip r:embed="rId5">
            <a:extLst>
              <a:ext uri="{28A0092B-C50C-407E-A947-70E740481C1C}">
                <a14:useLocalDpi/>
              </a:ext>
            </a:extLst>
          </a:blip>
          <a:stretch>
            <a:fillRect/>
          </a:stretch>
        </p:blipFill>
        <p:spPr>
          <a:xfrm>
            <a:off x="9326508" y="-68261"/>
            <a:ext cx="849051" cy="1786254"/>
          </a:xfrm>
          <a:prstGeom prst="rect">
            <a:avLst/>
          </a:prstGeom>
        </p:spPr>
      </p:pic>
      <p:sp>
        <p:nvSpPr>
          <p:cNvPr id="14" name="MH_SubTitle_1"/>
          <p:cNvSpPr>
            <a:spLocks noChangeArrowheads="1"/>
          </p:cNvSpPr>
          <p:nvPr/>
        </p:nvSpPr>
        <p:spPr bwMode="auto">
          <a:xfrm>
            <a:off x="1833057" y="4471988"/>
            <a:ext cx="2989957" cy="14095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50000"/>
              </a:lnSpc>
            </a:pPr>
            <a:r>
              <a:rPr altLang="en-US" lang="zh-CN" smtClean="0" sz="2000">
                <a:latin charset="-122" panose="03000509000000000000" pitchFamily="65" typeface="方正启体简体"/>
                <a:ea charset="-122" panose="03000509000000000000" pitchFamily="65" typeface="方正启体简体"/>
              </a:rPr>
              <a:t>请在此编辑替换或输入你的文本内容请在此编辑替换或输入你的文本内容</a:t>
            </a:r>
          </a:p>
        </p:txBody>
      </p:sp>
      <p:sp>
        <p:nvSpPr>
          <p:cNvPr id="15" name="MH_SubTitle_1"/>
          <p:cNvSpPr>
            <a:spLocks noChangeArrowheads="1"/>
          </p:cNvSpPr>
          <p:nvPr/>
        </p:nvSpPr>
        <p:spPr bwMode="auto">
          <a:xfrm>
            <a:off x="4826447" y="4509633"/>
            <a:ext cx="2989957" cy="14095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50000"/>
              </a:lnSpc>
            </a:pPr>
            <a:r>
              <a:rPr altLang="en-US" lang="zh-CN" smtClean="0" sz="2000">
                <a:latin charset="-122" panose="03000509000000000000" pitchFamily="65" typeface="方正启体简体"/>
                <a:ea charset="-122" panose="03000509000000000000" pitchFamily="65" typeface="方正启体简体"/>
              </a:rPr>
              <a:t>请在此编辑替换或输入你的文本内容请在此编辑替换或输入你的文本内容</a:t>
            </a:r>
          </a:p>
        </p:txBody>
      </p:sp>
      <p:sp>
        <p:nvSpPr>
          <p:cNvPr id="16" name="MH_SubTitle_1"/>
          <p:cNvSpPr>
            <a:spLocks noChangeArrowheads="1"/>
          </p:cNvSpPr>
          <p:nvPr/>
        </p:nvSpPr>
        <p:spPr bwMode="auto">
          <a:xfrm>
            <a:off x="8017957" y="4509633"/>
            <a:ext cx="2989957" cy="14095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50000"/>
              </a:lnSpc>
            </a:pPr>
            <a:r>
              <a:rPr altLang="en-US" lang="zh-CN" smtClean="0" sz="2000">
                <a:latin charset="-122" panose="03000509000000000000" pitchFamily="65" typeface="方正启体简体"/>
                <a:ea charset="-122" panose="03000509000000000000" pitchFamily="65" typeface="方正启体简体"/>
              </a:rPr>
              <a:t>请在此编辑替换或输入你的文本内容请在此编辑替换或输入你的文本内容</a:t>
            </a:r>
          </a:p>
        </p:txBody>
      </p:sp>
    </p:spTree>
    <p:custDataLst>
      <p:tags r:id="rId6"/>
    </p:custDataLst>
    <p:extLst>
      <p:ext uri="{BB962C8B-B14F-4D97-AF65-F5344CB8AC3E}">
        <p14:creationId val="106556317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restart="never">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519" id="7"/>
                                        <p:tgtEl>
                                          <p:spTgt spid="12"/>
                                        </p:tgtEl>
                                      </p:cBhvr>
                                    </p:animEffect>
                                    <p:anim calcmode="lin" valueType="num">
                                      <p:cBhvr>
                                        <p:cTn dur="519" fill="hold" id="8"/>
                                        <p:tgtEl>
                                          <p:spTgt spid="12"/>
                                        </p:tgtEl>
                                        <p:attrNameLst>
                                          <p:attrName>ppt_x</p:attrName>
                                        </p:attrNameLst>
                                      </p:cBhvr>
                                      <p:tavLst>
                                        <p:tav tm="0">
                                          <p:val>
                                            <p:strVal val="#ppt_x"/>
                                          </p:val>
                                        </p:tav>
                                        <p:tav tm="100000">
                                          <p:val>
                                            <p:strVal val="#ppt_x"/>
                                          </p:val>
                                        </p:tav>
                                      </p:tavLst>
                                    </p:anim>
                                    <p:anim calcmode="lin" valueType="num">
                                      <p:cBhvr>
                                        <p:cTn dur="519" fill="hold" id="9"/>
                                        <p:tgtEl>
                                          <p:spTgt spid="1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19"/>
                            </p:stCondLst>
                            <p:childTnLst>
                              <p:par>
                                <p:cTn fill="hold" id="11" nodeType="afterEffect" presetClass="entr" presetID="35" presetSubtype="0" restart="never">
                                  <p:stCondLst>
                                    <p:cond delay="0"/>
                                  </p:stCondLst>
                                  <p:childTnLst>
                                    <p:set>
                                      <p:cBhvr>
                                        <p:cTn dur="1" fill="hold" id="12">
                                          <p:stCondLst>
                                            <p:cond delay="0"/>
                                          </p:stCondLst>
                                        </p:cTn>
                                        <p:tgtEl>
                                          <p:spTgt spid="2"/>
                                        </p:tgtEl>
                                        <p:attrNameLst>
                                          <p:attrName>style.visibility</p:attrName>
                                        </p:attrNameLst>
                                      </p:cBhvr>
                                      <p:to>
                                        <p:strVal val="visible"/>
                                      </p:to>
                                    </p:set>
                                    <p:animEffect filter="fade" transition="in">
                                      <p:cBhvr>
                                        <p:cTn dur="1038" id="13"/>
                                        <p:tgtEl>
                                          <p:spTgt spid="2"/>
                                        </p:tgtEl>
                                      </p:cBhvr>
                                    </p:animEffect>
                                    <p:anim calcmode="lin" valueType="num">
                                      <p:cBhvr>
                                        <p:cTn dur="1038" fill="hold" id="14"/>
                                        <p:tgtEl>
                                          <p:spTgt spid="2"/>
                                        </p:tgtEl>
                                        <p:attrNameLst>
                                          <p:attrName>style.rotation</p:attrName>
                                        </p:attrNameLst>
                                      </p:cBhvr>
                                      <p:tavLst>
                                        <p:tav tm="0">
                                          <p:val>
                                            <p:fltVal val="720"/>
                                          </p:val>
                                        </p:tav>
                                        <p:tav tm="100000">
                                          <p:val>
                                            <p:fltVal val="0"/>
                                          </p:val>
                                        </p:tav>
                                      </p:tavLst>
                                    </p:anim>
                                    <p:anim calcmode="lin" valueType="num">
                                      <p:cBhvr>
                                        <p:cTn dur="1038" fill="hold" id="15"/>
                                        <p:tgtEl>
                                          <p:spTgt spid="2"/>
                                        </p:tgtEl>
                                        <p:attrNameLst>
                                          <p:attrName>ppt_h</p:attrName>
                                        </p:attrNameLst>
                                      </p:cBhvr>
                                      <p:tavLst>
                                        <p:tav tm="0">
                                          <p:val>
                                            <p:fltVal val="0"/>
                                          </p:val>
                                        </p:tav>
                                        <p:tav tm="100000">
                                          <p:val>
                                            <p:strVal val="#ppt_h"/>
                                          </p:val>
                                        </p:tav>
                                      </p:tavLst>
                                    </p:anim>
                                    <p:anim calcmode="lin" valueType="num">
                                      <p:cBhvr>
                                        <p:cTn dur="1038" fill="hold" id="16"/>
                                        <p:tgtEl>
                                          <p:spTgt spid="2"/>
                                        </p:tgtEl>
                                        <p:attrNameLst>
                                          <p:attrName>ppt_w</p:attrName>
                                        </p:attrNameLst>
                                      </p:cBhvr>
                                      <p:tavLst>
                                        <p:tav tm="0">
                                          <p:val>
                                            <p:fltVal val="0"/>
                                          </p:val>
                                        </p:tav>
                                        <p:tav tm="100000">
                                          <p:val>
                                            <p:strVal val="#ppt_w"/>
                                          </p:val>
                                        </p:tav>
                                      </p:tavLst>
                                    </p:anim>
                                  </p:childTnLst>
                                </p:cTn>
                              </p:par>
                            </p:childTnLst>
                          </p:cTn>
                        </p:par>
                        <p:par>
                          <p:cTn fill="hold" id="17" nodeType="afterGroup">
                            <p:stCondLst>
                              <p:cond delay="1557"/>
                            </p:stCondLst>
                            <p:childTnLst>
                              <p:par>
                                <p:cTn fill="hold" grpId="0" id="18" nodeType="afterEffect" presetClass="entr" presetID="6" presetSubtype="32" restart="never">
                                  <p:stCondLst>
                                    <p:cond delay="0"/>
                                  </p:stCondLst>
                                  <p:childTnLst>
                                    <p:set>
                                      <p:cBhvr>
                                        <p:cTn dur="1" fill="hold" id="19">
                                          <p:stCondLst>
                                            <p:cond delay="0"/>
                                          </p:stCondLst>
                                        </p:cTn>
                                        <p:tgtEl>
                                          <p:spTgt spid="5"/>
                                        </p:tgtEl>
                                        <p:attrNameLst>
                                          <p:attrName>style.visibility</p:attrName>
                                        </p:attrNameLst>
                                      </p:cBhvr>
                                      <p:to>
                                        <p:strVal val="visible"/>
                                      </p:to>
                                    </p:set>
                                    <p:animEffect filter="circle(out)" transition="in">
                                      <p:cBhvr>
                                        <p:cTn dur="2000" id="20"/>
                                        <p:tgtEl>
                                          <p:spTgt spid="5"/>
                                        </p:tgtEl>
                                      </p:cBhvr>
                                    </p:animEffect>
                                  </p:childTnLst>
                                </p:cTn>
                              </p:par>
                            </p:childTnLst>
                          </p:cTn>
                        </p:par>
                        <p:par>
                          <p:cTn fill="hold" id="21" nodeType="afterGroup">
                            <p:stCondLst>
                              <p:cond delay="3557"/>
                            </p:stCondLst>
                            <p:childTnLst>
                              <p:par>
                                <p:cTn fill="hold" grpId="0" id="22" nodeType="afterEffect" presetClass="entr" presetID="52" presetSubtype="0" restart="never">
                                  <p:stCondLst>
                                    <p:cond delay="0"/>
                                  </p:stCondLst>
                                  <p:childTnLst>
                                    <p:set>
                                      <p:cBhvr>
                                        <p:cTn dur="1" fill="hold" id="23">
                                          <p:stCondLst>
                                            <p:cond delay="0"/>
                                          </p:stCondLst>
                                        </p:cTn>
                                        <p:tgtEl>
                                          <p:spTgt spid="6"/>
                                        </p:tgtEl>
                                        <p:attrNameLst>
                                          <p:attrName>style.visibility</p:attrName>
                                        </p:attrNameLst>
                                      </p:cBhvr>
                                      <p:to>
                                        <p:strVal val="visible"/>
                                      </p:to>
                                    </p:set>
                                    <p:animScale>
                                      <p:cBhvr>
                                        <p:cTn decel="50000" dur="519" fill="hold" id="24">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19" fill="hold" id="25">
                                          <p:stCondLst>
                                            <p:cond delay="0"/>
                                          </p:stCondLst>
                                        </p:cTn>
                                        <p:tgtEl>
                                          <p:spTgt spid="6"/>
                                        </p:tgtEl>
                                        <p:attrNameLst>
                                          <p:attrName>ppt_x</p:attrName>
                                          <p:attrName>ppt_y</p:attrName>
                                        </p:attrNameLst>
                                      </p:cBhvr>
                                    </p:animMotion>
                                    <p:animEffect filter="fade" transition="in">
                                      <p:cBhvr>
                                        <p:cTn dur="519" id="26"/>
                                        <p:tgtEl>
                                          <p:spTgt spid="6"/>
                                        </p:tgtEl>
                                      </p:cBhvr>
                                    </p:animEffect>
                                  </p:childTnLst>
                                </p:cTn>
                              </p:par>
                            </p:childTnLst>
                          </p:cTn>
                        </p:par>
                        <p:par>
                          <p:cTn fill="hold" id="27" nodeType="afterGroup">
                            <p:stCondLst>
                              <p:cond delay="4076"/>
                            </p:stCondLst>
                            <p:childTnLst>
                              <p:par>
                                <p:cTn fill="hold" id="28" nodeType="afterEffect" presetClass="entr" presetID="35" presetSubtype="0" restart="never">
                                  <p:stCondLst>
                                    <p:cond delay="0"/>
                                  </p:stCondLst>
                                  <p:childTnLst>
                                    <p:set>
                                      <p:cBhvr>
                                        <p:cTn dur="1" fill="hold" id="29">
                                          <p:stCondLst>
                                            <p:cond delay="0"/>
                                          </p:stCondLst>
                                        </p:cTn>
                                        <p:tgtEl>
                                          <p:spTgt spid="2"/>
                                        </p:tgtEl>
                                        <p:attrNameLst>
                                          <p:attrName>style.visibility</p:attrName>
                                        </p:attrNameLst>
                                      </p:cBhvr>
                                      <p:to>
                                        <p:strVal val="visible"/>
                                      </p:to>
                                    </p:set>
                                    <p:animEffect filter="fade" transition="in">
                                      <p:cBhvr>
                                        <p:cTn dur="1038" id="30"/>
                                        <p:tgtEl>
                                          <p:spTgt spid="2"/>
                                        </p:tgtEl>
                                      </p:cBhvr>
                                    </p:animEffect>
                                    <p:anim calcmode="lin" valueType="num">
                                      <p:cBhvr>
                                        <p:cTn dur="1038" fill="hold" id="31"/>
                                        <p:tgtEl>
                                          <p:spTgt spid="2"/>
                                        </p:tgtEl>
                                        <p:attrNameLst>
                                          <p:attrName>style.rotation</p:attrName>
                                        </p:attrNameLst>
                                      </p:cBhvr>
                                      <p:tavLst>
                                        <p:tav tm="0">
                                          <p:val>
                                            <p:fltVal val="720"/>
                                          </p:val>
                                        </p:tav>
                                        <p:tav tm="100000">
                                          <p:val>
                                            <p:fltVal val="0"/>
                                          </p:val>
                                        </p:tav>
                                      </p:tavLst>
                                    </p:anim>
                                    <p:anim calcmode="lin" valueType="num">
                                      <p:cBhvr>
                                        <p:cTn dur="1038" fill="hold" id="32"/>
                                        <p:tgtEl>
                                          <p:spTgt spid="2"/>
                                        </p:tgtEl>
                                        <p:attrNameLst>
                                          <p:attrName>ppt_h</p:attrName>
                                        </p:attrNameLst>
                                      </p:cBhvr>
                                      <p:tavLst>
                                        <p:tav tm="0">
                                          <p:val>
                                            <p:fltVal val="0"/>
                                          </p:val>
                                        </p:tav>
                                        <p:tav tm="100000">
                                          <p:val>
                                            <p:strVal val="#ppt_h"/>
                                          </p:val>
                                        </p:tav>
                                      </p:tavLst>
                                    </p:anim>
                                    <p:anim calcmode="lin" valueType="num">
                                      <p:cBhvr>
                                        <p:cTn dur="1038" fill="hold" id="33"/>
                                        <p:tgtEl>
                                          <p:spTgt spid="2"/>
                                        </p:tgtEl>
                                        <p:attrNameLst>
                                          <p:attrName>ppt_w</p:attrName>
                                        </p:attrNameLst>
                                      </p:cBhvr>
                                      <p:tavLst>
                                        <p:tav tm="0">
                                          <p:val>
                                            <p:fltVal val="0"/>
                                          </p:val>
                                        </p:tav>
                                        <p:tav tm="100000">
                                          <p:val>
                                            <p:strVal val="#ppt_w"/>
                                          </p:val>
                                        </p:tav>
                                      </p:tavLst>
                                    </p:anim>
                                  </p:childTnLst>
                                </p:cTn>
                              </p:par>
                            </p:childTnLst>
                          </p:cTn>
                        </p:par>
                        <p:par>
                          <p:cTn fill="hold" id="34" nodeType="afterGroup">
                            <p:stCondLst>
                              <p:cond delay="5114"/>
                            </p:stCondLst>
                            <p:childTnLst>
                              <p:par>
                                <p:cTn fill="hold" grpId="0" id="35" nodeType="afterEffect" presetClass="entr" presetID="6" presetSubtype="32" restart="never">
                                  <p:stCondLst>
                                    <p:cond delay="0"/>
                                  </p:stCondLst>
                                  <p:childTnLst>
                                    <p:set>
                                      <p:cBhvr>
                                        <p:cTn dur="1" fill="hold" id="36">
                                          <p:stCondLst>
                                            <p:cond delay="0"/>
                                          </p:stCondLst>
                                        </p:cTn>
                                        <p:tgtEl>
                                          <p:spTgt spid="20"/>
                                        </p:tgtEl>
                                        <p:attrNameLst>
                                          <p:attrName>style.visibility</p:attrName>
                                        </p:attrNameLst>
                                      </p:cBhvr>
                                      <p:to>
                                        <p:strVal val="visible"/>
                                      </p:to>
                                    </p:set>
                                    <p:animEffect filter="circle(out)" transition="in">
                                      <p:cBhvr>
                                        <p:cTn dur="2000" id="37"/>
                                        <p:tgtEl>
                                          <p:spTgt spid="20"/>
                                        </p:tgtEl>
                                      </p:cBhvr>
                                    </p:animEffect>
                                  </p:childTnLst>
                                </p:cTn>
                              </p:par>
                            </p:childTnLst>
                          </p:cTn>
                        </p:par>
                        <p:par>
                          <p:cTn fill="hold" id="38" nodeType="afterGroup">
                            <p:stCondLst>
                              <p:cond delay="7114"/>
                            </p:stCondLst>
                            <p:childTnLst>
                              <p:par>
                                <p:cTn fill="hold" grpId="0" id="39" nodeType="afterEffect" presetClass="entr" presetID="52" presetSubtype="0" restart="never">
                                  <p:stCondLst>
                                    <p:cond delay="0"/>
                                  </p:stCondLst>
                                  <p:childTnLst>
                                    <p:set>
                                      <p:cBhvr>
                                        <p:cTn dur="1" fill="hold" id="40">
                                          <p:stCondLst>
                                            <p:cond delay="0"/>
                                          </p:stCondLst>
                                        </p:cTn>
                                        <p:tgtEl>
                                          <p:spTgt spid="21"/>
                                        </p:tgtEl>
                                        <p:attrNameLst>
                                          <p:attrName>style.visibility</p:attrName>
                                        </p:attrNameLst>
                                      </p:cBhvr>
                                      <p:to>
                                        <p:strVal val="visible"/>
                                      </p:to>
                                    </p:set>
                                    <p:animScale>
                                      <p:cBhvr>
                                        <p:cTn decel="50000" dur="519" fill="hold" id="41">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19" fill="hold" id="42">
                                          <p:stCondLst>
                                            <p:cond delay="0"/>
                                          </p:stCondLst>
                                        </p:cTn>
                                        <p:tgtEl>
                                          <p:spTgt spid="21"/>
                                        </p:tgtEl>
                                        <p:attrNameLst>
                                          <p:attrName>ppt_x</p:attrName>
                                          <p:attrName>ppt_y</p:attrName>
                                        </p:attrNameLst>
                                      </p:cBhvr>
                                    </p:animMotion>
                                    <p:animEffect filter="fade" transition="in">
                                      <p:cBhvr>
                                        <p:cTn dur="519" id="43"/>
                                        <p:tgtEl>
                                          <p:spTgt spid="21"/>
                                        </p:tgtEl>
                                      </p:cBhvr>
                                    </p:animEffect>
                                  </p:childTnLst>
                                </p:cTn>
                              </p:par>
                            </p:childTnLst>
                          </p:cTn>
                        </p:par>
                        <p:par>
                          <p:cTn fill="hold" id="44" nodeType="afterGroup">
                            <p:stCondLst>
                              <p:cond delay="7633"/>
                            </p:stCondLst>
                            <p:childTnLst>
                              <p:par>
                                <p:cTn fill="hold" grpId="0" id="45" nodeType="afterEffect" presetClass="entr" presetID="6" presetSubtype="32" restart="never">
                                  <p:stCondLst>
                                    <p:cond delay="0"/>
                                  </p:stCondLst>
                                  <p:childTnLst>
                                    <p:set>
                                      <p:cBhvr>
                                        <p:cTn dur="1" fill="hold" id="46">
                                          <p:stCondLst>
                                            <p:cond delay="0"/>
                                          </p:stCondLst>
                                        </p:cTn>
                                        <p:tgtEl>
                                          <p:spTgt spid="24"/>
                                        </p:tgtEl>
                                        <p:attrNameLst>
                                          <p:attrName>style.visibility</p:attrName>
                                        </p:attrNameLst>
                                      </p:cBhvr>
                                      <p:to>
                                        <p:strVal val="visible"/>
                                      </p:to>
                                    </p:set>
                                    <p:animEffect filter="circle(out)" transition="in">
                                      <p:cBhvr>
                                        <p:cTn dur="2000" id="47"/>
                                        <p:tgtEl>
                                          <p:spTgt spid="24"/>
                                        </p:tgtEl>
                                      </p:cBhvr>
                                    </p:animEffect>
                                  </p:childTnLst>
                                </p:cTn>
                              </p:par>
                            </p:childTnLst>
                          </p:cTn>
                        </p:par>
                        <p:par>
                          <p:cTn fill="hold" id="48" nodeType="afterGroup">
                            <p:stCondLst>
                              <p:cond delay="9633"/>
                            </p:stCondLst>
                            <p:childTnLst>
                              <p:par>
                                <p:cTn fill="hold" grpId="0" id="49" nodeType="afterEffect" presetClass="entr" presetID="52" presetSubtype="0" restart="never">
                                  <p:stCondLst>
                                    <p:cond delay="0"/>
                                  </p:stCondLst>
                                  <p:childTnLst>
                                    <p:set>
                                      <p:cBhvr>
                                        <p:cTn dur="1" fill="hold" id="50">
                                          <p:stCondLst>
                                            <p:cond delay="0"/>
                                          </p:stCondLst>
                                        </p:cTn>
                                        <p:tgtEl>
                                          <p:spTgt spid="25"/>
                                        </p:tgtEl>
                                        <p:attrNameLst>
                                          <p:attrName>style.visibility</p:attrName>
                                        </p:attrNameLst>
                                      </p:cBhvr>
                                      <p:to>
                                        <p:strVal val="visible"/>
                                      </p:to>
                                    </p:set>
                                    <p:animScale>
                                      <p:cBhvr>
                                        <p:cTn decel="50000" dur="519" fill="hold" id="51">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19" fill="hold" id="52">
                                          <p:stCondLst>
                                            <p:cond delay="0"/>
                                          </p:stCondLst>
                                        </p:cTn>
                                        <p:tgtEl>
                                          <p:spTgt spid="25"/>
                                        </p:tgtEl>
                                        <p:attrNameLst>
                                          <p:attrName>ppt_x</p:attrName>
                                          <p:attrName>ppt_y</p:attrName>
                                        </p:attrNameLst>
                                      </p:cBhvr>
                                    </p:animMotion>
                                    <p:animEffect filter="fade" transition="in">
                                      <p:cBhvr>
                                        <p:cTn dur="519" id="53"/>
                                        <p:tgtEl>
                                          <p:spTgt spid="25"/>
                                        </p:tgtEl>
                                      </p:cBhvr>
                                    </p:animEffect>
                                  </p:childTnLst>
                                </p:cTn>
                              </p:par>
                            </p:childTnLst>
                          </p:cTn>
                        </p:par>
                        <p:par>
                          <p:cTn fill="hold" id="54" nodeType="afterGroup">
                            <p:stCondLst>
                              <p:cond delay="10152"/>
                            </p:stCondLst>
                            <p:childTnLst>
                              <p:par>
                                <p:cTn fill="hold" grpId="0" id="55" nodeType="afterEffect" presetClass="entr" presetID="42" presetSubtype="0" restart="never">
                                  <p:stCondLst>
                                    <p:cond delay="0"/>
                                  </p:stCondLst>
                                  <p:childTnLst>
                                    <p:set>
                                      <p:cBhvr>
                                        <p:cTn dur="1" fill="hold" id="56">
                                          <p:stCondLst>
                                            <p:cond delay="0"/>
                                          </p:stCondLst>
                                        </p:cTn>
                                        <p:tgtEl>
                                          <p:spTgt spid="14"/>
                                        </p:tgtEl>
                                        <p:attrNameLst>
                                          <p:attrName>style.visibility</p:attrName>
                                        </p:attrNameLst>
                                      </p:cBhvr>
                                      <p:to>
                                        <p:strVal val="visible"/>
                                      </p:to>
                                    </p:set>
                                    <p:animEffect filter="fade" transition="in">
                                      <p:cBhvr>
                                        <p:cTn dur="519" id="57"/>
                                        <p:tgtEl>
                                          <p:spTgt spid="14"/>
                                        </p:tgtEl>
                                      </p:cBhvr>
                                    </p:animEffect>
                                    <p:anim calcmode="lin" valueType="num">
                                      <p:cBhvr>
                                        <p:cTn dur="519" fill="hold" id="58"/>
                                        <p:tgtEl>
                                          <p:spTgt spid="14"/>
                                        </p:tgtEl>
                                        <p:attrNameLst>
                                          <p:attrName>ppt_x</p:attrName>
                                        </p:attrNameLst>
                                      </p:cBhvr>
                                      <p:tavLst>
                                        <p:tav tm="0">
                                          <p:val>
                                            <p:strVal val="#ppt_x"/>
                                          </p:val>
                                        </p:tav>
                                        <p:tav tm="100000">
                                          <p:val>
                                            <p:strVal val="#ppt_x"/>
                                          </p:val>
                                        </p:tav>
                                      </p:tavLst>
                                    </p:anim>
                                    <p:anim calcmode="lin" valueType="num">
                                      <p:cBhvr>
                                        <p:cTn dur="519" fill="hold" id="59"/>
                                        <p:tgtEl>
                                          <p:spTgt spid="14"/>
                                        </p:tgtEl>
                                        <p:attrNameLst>
                                          <p:attrName>ppt_y</p:attrName>
                                        </p:attrNameLst>
                                      </p:cBhvr>
                                      <p:tavLst>
                                        <p:tav tm="0">
                                          <p:val>
                                            <p:strVal val="#ppt_y+.1"/>
                                          </p:val>
                                        </p:tav>
                                        <p:tav tm="100000">
                                          <p:val>
                                            <p:strVal val="#ppt_y"/>
                                          </p:val>
                                        </p:tav>
                                      </p:tavLst>
                                    </p:anim>
                                  </p:childTnLst>
                                </p:cTn>
                              </p:par>
                              <p:par>
                                <p:cTn fill="hold" grpId="0" id="60" nodeType="withEffect" presetClass="entr" presetID="42" presetSubtype="0" restart="never">
                                  <p:stCondLst>
                                    <p:cond delay="208"/>
                                  </p:stCondLst>
                                  <p:childTnLst>
                                    <p:set>
                                      <p:cBhvr>
                                        <p:cTn dur="1" fill="hold" id="61">
                                          <p:stCondLst>
                                            <p:cond delay="0"/>
                                          </p:stCondLst>
                                        </p:cTn>
                                        <p:tgtEl>
                                          <p:spTgt spid="15"/>
                                        </p:tgtEl>
                                        <p:attrNameLst>
                                          <p:attrName>style.visibility</p:attrName>
                                        </p:attrNameLst>
                                      </p:cBhvr>
                                      <p:to>
                                        <p:strVal val="visible"/>
                                      </p:to>
                                    </p:set>
                                    <p:animEffect filter="fade" transition="in">
                                      <p:cBhvr>
                                        <p:cTn dur="519" id="62"/>
                                        <p:tgtEl>
                                          <p:spTgt spid="15"/>
                                        </p:tgtEl>
                                      </p:cBhvr>
                                    </p:animEffect>
                                    <p:anim calcmode="lin" valueType="num">
                                      <p:cBhvr>
                                        <p:cTn dur="519" fill="hold" id="63"/>
                                        <p:tgtEl>
                                          <p:spTgt spid="15"/>
                                        </p:tgtEl>
                                        <p:attrNameLst>
                                          <p:attrName>ppt_x</p:attrName>
                                        </p:attrNameLst>
                                      </p:cBhvr>
                                      <p:tavLst>
                                        <p:tav tm="0">
                                          <p:val>
                                            <p:strVal val="#ppt_x"/>
                                          </p:val>
                                        </p:tav>
                                        <p:tav tm="100000">
                                          <p:val>
                                            <p:strVal val="#ppt_x"/>
                                          </p:val>
                                        </p:tav>
                                      </p:tavLst>
                                    </p:anim>
                                    <p:anim calcmode="lin" valueType="num">
                                      <p:cBhvr>
                                        <p:cTn dur="519" fill="hold" id="64"/>
                                        <p:tgtEl>
                                          <p:spTgt spid="15"/>
                                        </p:tgtEl>
                                        <p:attrNameLst>
                                          <p:attrName>ppt_y</p:attrName>
                                        </p:attrNameLst>
                                      </p:cBhvr>
                                      <p:tavLst>
                                        <p:tav tm="0">
                                          <p:val>
                                            <p:strVal val="#ppt_y+.1"/>
                                          </p:val>
                                        </p:tav>
                                        <p:tav tm="100000">
                                          <p:val>
                                            <p:strVal val="#ppt_y"/>
                                          </p:val>
                                        </p:tav>
                                      </p:tavLst>
                                    </p:anim>
                                  </p:childTnLst>
                                </p:cTn>
                              </p:par>
                              <p:par>
                                <p:cTn fill="hold" grpId="0" id="65" nodeType="withEffect" presetClass="entr" presetID="42" presetSubtype="0" restart="never">
                                  <p:stCondLst>
                                    <p:cond delay="208"/>
                                  </p:stCondLst>
                                  <p:childTnLst>
                                    <p:set>
                                      <p:cBhvr>
                                        <p:cTn dur="1" fill="hold" id="66">
                                          <p:stCondLst>
                                            <p:cond delay="0"/>
                                          </p:stCondLst>
                                        </p:cTn>
                                        <p:tgtEl>
                                          <p:spTgt spid="16"/>
                                        </p:tgtEl>
                                        <p:attrNameLst>
                                          <p:attrName>style.visibility</p:attrName>
                                        </p:attrNameLst>
                                      </p:cBhvr>
                                      <p:to>
                                        <p:strVal val="visible"/>
                                      </p:to>
                                    </p:set>
                                    <p:animEffect filter="fade" transition="in">
                                      <p:cBhvr>
                                        <p:cTn dur="519" id="67"/>
                                        <p:tgtEl>
                                          <p:spTgt spid="16"/>
                                        </p:tgtEl>
                                      </p:cBhvr>
                                    </p:animEffect>
                                    <p:anim calcmode="lin" valueType="num">
                                      <p:cBhvr>
                                        <p:cTn dur="519" fill="hold" id="68"/>
                                        <p:tgtEl>
                                          <p:spTgt spid="16"/>
                                        </p:tgtEl>
                                        <p:attrNameLst>
                                          <p:attrName>ppt_x</p:attrName>
                                        </p:attrNameLst>
                                      </p:cBhvr>
                                      <p:tavLst>
                                        <p:tav tm="0">
                                          <p:val>
                                            <p:strVal val="#ppt_x"/>
                                          </p:val>
                                        </p:tav>
                                        <p:tav tm="100000">
                                          <p:val>
                                            <p:strVal val="#ppt_x"/>
                                          </p:val>
                                        </p:tav>
                                      </p:tavLst>
                                    </p:anim>
                                    <p:anim calcmode="lin" valueType="num">
                                      <p:cBhvr>
                                        <p:cTn dur="519" fill="hold" id="69"/>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20"/>
      <p:bldP grpId="0" spid="21"/>
      <p:bldP grpId="0" spid="24"/>
      <p:bldP grpId="0" spid="25"/>
      <p:bldP grpId="0" spid="12"/>
      <p:bldP grpId="0" spid="14"/>
      <p:bldP grpId="0" spid="15"/>
      <p:bldP grpId="0" spid="16"/>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hidden="1" id="2" name="标题 1"/>
          <p:cNvSpPr>
            <a:spLocks noGrp="1"/>
          </p:cNvSpPr>
          <p:nvPr>
            <p:ph type="title"/>
          </p:nvPr>
        </p:nvSpPr>
        <p:spPr/>
        <p:txBody>
          <a:bodyPr/>
          <a:lstStyle/>
          <a:p>
            <a:endParaRPr altLang="en-US" lang="zh-CN"/>
          </a:p>
        </p:txBody>
      </p:sp>
      <p:pic>
        <p:nvPicPr>
          <p:cNvPr hidden="1" id="6" name="内容占位符 5"/>
          <p:cNvPicPr>
            <a:picLocks noChangeAspect="1" noGrp="1"/>
          </p:cNvPicPr>
          <p:nvPr>
            <p:ph idx="1"/>
          </p:nvPr>
        </p:nvPicPr>
        <p:blipFill>
          <a:blip r:embed="rId2">
            <a:biLevel thresh="50000"/>
            <a:extLst>
              <a:ext uri="{28A0092B-C50C-407E-A947-70E740481C1C}">
                <a14:useLocalDpi/>
              </a:ext>
            </a:extLst>
          </a:blip>
          <a:stretch>
            <a:fillRect/>
          </a:stretch>
        </p:blipFill>
        <p:spPr>
          <a:xfrm>
            <a:off x="838200" y="2264005"/>
            <a:ext cx="10515600" cy="2596754"/>
          </a:xfrm>
          <a:effectLst>
            <a:outerShdw algn="t" blurRad="50800" dir="20400000" dist="63500" rotWithShape="0">
              <a:srgbClr val="FF0000">
                <a:alpha val="40000"/>
              </a:srgbClr>
            </a:outerShdw>
          </a:effectLst>
        </p:spPr>
      </p:pic>
      <p:pic>
        <p:nvPicPr>
          <p:cNvPr hidden="1" id="8" name="图片 7"/>
          <p:cNvPicPr>
            <a:picLocks noChangeAspect="1"/>
          </p:cNvPicPr>
          <p:nvPr/>
        </p:nvPicPr>
        <p:blipFill>
          <a:blip r:embed="rId3">
            <a:extLst>
              <a:ext uri="{28A0092B-C50C-407E-A947-70E740481C1C}">
                <a14:useLocalDpi/>
              </a:ext>
            </a:extLst>
          </a:blip>
          <a:stretch>
            <a:fillRect/>
          </a:stretch>
        </p:blipFill>
        <p:spPr>
          <a:xfrm>
            <a:off x="1551143" y="2739029"/>
            <a:ext cx="1777273" cy="1427050"/>
          </a:xfrm>
          <a:prstGeom prst="rect">
            <a:avLst/>
          </a:prstGeom>
        </p:spPr>
      </p:pic>
      <p:pic>
        <p:nvPicPr>
          <p:cNvPr hidden="1" id="9" name="图片 8"/>
          <p:cNvPicPr>
            <a:picLocks noChangeAspect="1"/>
          </p:cNvPicPr>
          <p:nvPr/>
        </p:nvPicPr>
        <p:blipFill>
          <a:blip r:embed="rId4">
            <a:extLst>
              <a:ext uri="{28A0092B-C50C-407E-A947-70E740481C1C}">
                <a14:useLocalDpi/>
              </a:ext>
            </a:extLst>
          </a:blip>
          <a:stretch>
            <a:fillRect/>
          </a:stretch>
        </p:blipFill>
        <p:spPr>
          <a:xfrm>
            <a:off x="8032623" y="2225334"/>
            <a:ext cx="1466850" cy="2133600"/>
          </a:xfrm>
          <a:prstGeom prst="rect">
            <a:avLst/>
          </a:prstGeom>
        </p:spPr>
      </p:pic>
      <p:pic>
        <p:nvPicPr>
          <p:cNvPr hidden="1" id="10" name="图片 9"/>
          <p:cNvPicPr>
            <a:picLocks noChangeAspect="1"/>
          </p:cNvPicPr>
          <p:nvPr/>
        </p:nvPicPr>
        <p:blipFill>
          <a:blip r:embed="rId5">
            <a:extLst>
              <a:ext uri="{28A0092B-C50C-407E-A947-70E740481C1C}">
                <a14:useLocalDpi/>
              </a:ext>
            </a:extLst>
          </a:blip>
          <a:stretch>
            <a:fillRect/>
          </a:stretch>
        </p:blipFill>
        <p:spPr>
          <a:xfrm>
            <a:off x="5156207" y="999745"/>
            <a:ext cx="2127616" cy="1578864"/>
          </a:xfrm>
          <a:prstGeom prst="rect">
            <a:avLst/>
          </a:prstGeom>
        </p:spPr>
      </p:pic>
      <p:sp>
        <p:nvSpPr>
          <p:cNvPr id="12" name="矩形 11"/>
          <p:cNvSpPr/>
          <p:nvPr/>
        </p:nvSpPr>
        <p:spPr>
          <a:xfrm>
            <a:off x="3321700" y="2505670"/>
            <a:ext cx="5186680" cy="914400"/>
          </a:xfrm>
          <a:prstGeom prst="rect">
            <a:avLst/>
          </a:prstGeom>
          <a:noFill/>
        </p:spPr>
        <p:txBody>
          <a:bodyPr bIns="45720" lIns="91440" rIns="91440" tIns="45720" wrap="none">
            <a:spAutoFit/>
          </a:bodyPr>
          <a:lstStyle/>
          <a:p>
            <a:r>
              <a:rPr altLang="en-US" lang="zh-CN" smtClean="0" sz="5400">
                <a:ln w="0"/>
                <a:solidFill>
                  <a:srgbClr val="FF0000"/>
                </a:solidFill>
                <a:effectLst>
                  <a:outerShdw algn="tl" blurRad="38100" dir="2700000" dist="19050" rotWithShape="0">
                    <a:schemeClr val="dk1">
                      <a:alpha val="40000"/>
                    </a:schemeClr>
                  </a:outerShdw>
                </a:effectLst>
                <a:latin charset="-122" panose="03000509000000000000" pitchFamily="65" typeface="迷你简剪纸"/>
                <a:ea charset="-122" panose="03000509000000000000" pitchFamily="65" typeface="迷你简剪纸"/>
              </a:rPr>
              <a:t>第二章 输入标题</a:t>
            </a:r>
          </a:p>
        </p:txBody>
      </p:sp>
      <p:cxnSp>
        <p:nvCxnSpPr>
          <p:cNvPr id="16" name="直接箭头连接符 15"/>
          <p:cNvCxnSpPr/>
          <p:nvPr/>
        </p:nvCxnSpPr>
        <p:spPr>
          <a:xfrm>
            <a:off x="3504580" y="3702733"/>
            <a:ext cx="4623054" cy="41148"/>
          </a:xfrm>
          <a:prstGeom prst="straightConnector1">
            <a:avLst/>
          </a:prstGeom>
          <a:ln w="31750">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6">
            <a:extLst>
              <a:ext uri="{28A0092B-C50C-407E-A947-70E740481C1C}">
                <a14:useLocalDpi/>
              </a:ext>
            </a:extLst>
          </a:blip>
          <a:stretch>
            <a:fillRect/>
          </a:stretch>
        </p:blipFill>
        <p:spPr>
          <a:xfrm flipH="1">
            <a:off x="-1" y="0"/>
            <a:ext cx="1603411" cy="2349500"/>
          </a:xfrm>
          <a:prstGeom prst="rect">
            <a:avLst/>
          </a:prstGeom>
        </p:spPr>
      </p:pic>
      <p:pic>
        <p:nvPicPr>
          <p:cNvPr id="7" name="图片 6"/>
          <p:cNvPicPr>
            <a:picLocks noChangeAspect="1"/>
          </p:cNvPicPr>
          <p:nvPr/>
        </p:nvPicPr>
        <p:blipFill>
          <a:blip r:embed="rId7">
            <a:extLst>
              <a:ext uri="{28A0092B-C50C-407E-A947-70E740481C1C}">
                <a14:useLocalDpi/>
              </a:ext>
            </a:extLst>
          </a:blip>
          <a:stretch>
            <a:fillRect/>
          </a:stretch>
        </p:blipFill>
        <p:spPr>
          <a:xfrm>
            <a:off x="8261427" y="3124200"/>
            <a:ext cx="3930572" cy="3757353"/>
          </a:xfrm>
          <a:prstGeom prst="rect">
            <a:avLst/>
          </a:prstGeom>
        </p:spPr>
      </p:pic>
      <p:pic>
        <p:nvPicPr>
          <p:cNvPr id="5" name="图片 4"/>
          <p:cNvPicPr/>
          <p:nvPr/>
        </p:nvPicPr>
        <p:blipFill>
          <a:blip r:embed="rId8">
            <a:extLst>
              <a:ext uri="{28A0092B-C50C-407E-A947-70E740481C1C}">
                <a14:useLocalDpi/>
              </a:ext>
            </a:extLst>
          </a:blip>
          <a:stretch>
            <a:fillRect/>
          </a:stretch>
        </p:blipFill>
        <p:spPr>
          <a:xfrm rot="20525154">
            <a:off x="2034157" y="2642099"/>
            <a:ext cx="1080000" cy="1224000"/>
          </a:xfrm>
          <a:prstGeom prst="rect">
            <a:avLst/>
          </a:prstGeom>
          <a:solidFill>
            <a:srgbClr val="FFFFFF">
              <a:shade val="85000"/>
            </a:srgbClr>
          </a:solidFill>
          <a:ln cap="sq" w="190500">
            <a:solidFill>
              <a:srgbClr val="FFFFFF"/>
            </a:solidFill>
            <a:miter lim="800000"/>
          </a:ln>
          <a:effectLst>
            <a:outerShdw algn="tl" blurRad="65000" dir="12900000" dist="50800" kx="195000" ky="145000" rotWithShape="0">
              <a:srgbClr val="000000">
                <a:alpha val="30000"/>
              </a:srgbClr>
            </a:outerShdw>
          </a:effectLst>
          <a:scene3d>
            <a:camera prst="orthographicFront">
              <a:rot lat="0" lon="0" rev="360000"/>
            </a:camera>
            <a:lightRig dir="t" rig="twoPt">
              <a:rot lat="0" lon="0" rev="7200000"/>
            </a:lightRig>
          </a:scene3d>
          <a:sp3d contourW="12700">
            <a:bevelT h="19050" w="25400"/>
            <a:contourClr>
              <a:srgbClr val="969696"/>
            </a:contourClr>
          </a:sp3d>
        </p:spPr>
      </p:pic>
    </p:spTree>
    <p:extLst>
      <p:ext uri="{BB962C8B-B14F-4D97-AF65-F5344CB8AC3E}">
        <p14:creationId val="60179423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restart="never">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id="9" nodeType="withEffect" presetClass="entr" presetID="2" presetSubtype="6" restart="never">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additive="base">
                                        <p:cTn dur="500" fill="hold" id="11"/>
                                        <p:tgtEl>
                                          <p:spTgt spid="7"/>
                                        </p:tgtEl>
                                        <p:attrNameLst>
                                          <p:attrName>ppt_x</p:attrName>
                                        </p:attrNameLst>
                                      </p:cBhvr>
                                      <p:tavLst>
                                        <p:tav tm="0">
                                          <p:val>
                                            <p:strVal val="1+#ppt_w/2"/>
                                          </p:val>
                                        </p:tav>
                                        <p:tav tm="100000">
                                          <p:val>
                                            <p:strVal val="#ppt_x"/>
                                          </p:val>
                                        </p:tav>
                                      </p:tavLst>
                                    </p:anim>
                                    <p:anim calcmode="lin" valueType="num">
                                      <p:cBhvr additive="base">
                                        <p:cTn dur="500" fill="hold" id="12"/>
                                        <p:tgtEl>
                                          <p:spTgt spid="7"/>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500"/>
                            </p:stCondLst>
                            <p:childTnLst>
                              <p:par>
                                <p:cTn fill="hold" id="14" nodeType="afterEffect" presetClass="entr" presetID="22" presetSubtype="8" restart="never">
                                  <p:stCondLst>
                                    <p:cond delay="0"/>
                                  </p:stCondLst>
                                  <p:childTnLst>
                                    <p:set>
                                      <p:cBhvr>
                                        <p:cTn dur="1" fill="hold" id="15">
                                          <p:stCondLst>
                                            <p:cond delay="0"/>
                                          </p:stCondLst>
                                        </p:cTn>
                                        <p:tgtEl>
                                          <p:spTgt spid="16"/>
                                        </p:tgtEl>
                                        <p:attrNameLst>
                                          <p:attrName>style.visibility</p:attrName>
                                        </p:attrNameLst>
                                      </p:cBhvr>
                                      <p:to>
                                        <p:strVal val="visible"/>
                                      </p:to>
                                    </p:set>
                                    <p:animEffect filter="wipe(left)" transition="in">
                                      <p:cBhvr>
                                        <p:cTn dur="500" id="16"/>
                                        <p:tgtEl>
                                          <p:spTgt spid="16"/>
                                        </p:tgtEl>
                                      </p:cBhvr>
                                    </p:animEffect>
                                  </p:childTnLst>
                                </p:cTn>
                              </p:par>
                            </p:childTnLst>
                          </p:cTn>
                        </p:par>
                        <p:par>
                          <p:cTn fill="hold" id="17" nodeType="afterGroup">
                            <p:stCondLst>
                              <p:cond delay="1000"/>
                            </p:stCondLst>
                            <p:childTnLst>
                              <p:par>
                                <p:cTn fill="hold" id="18" nodeType="afterEffect" presetClass="entr" presetID="25" presetSubtype="0" restart="never">
                                  <p:stCondLst>
                                    <p:cond delay="0"/>
                                  </p:stCondLst>
                                  <p:childTnLst>
                                    <p:set>
                                      <p:cBhvr>
                                        <p:cTn dur="1" fill="hold" id="19">
                                          <p:stCondLst>
                                            <p:cond delay="0"/>
                                          </p:stCondLst>
                                        </p:cTn>
                                        <p:tgtEl>
                                          <p:spTgt spid="5"/>
                                        </p:tgtEl>
                                        <p:attrNameLst>
                                          <p:attrName>style.visibility</p:attrName>
                                        </p:attrNameLst>
                                      </p:cBhvr>
                                      <p:to>
                                        <p:strVal val="visible"/>
                                      </p:to>
                                    </p:set>
                                    <p:anim calcmode="lin" valueType="num">
                                      <p:cBhvr>
                                        <p:cTn decel="50000" dur="500" fill="hold" id="20">
                                          <p:stCondLst>
                                            <p:cond delay="0"/>
                                          </p:stCondLst>
                                        </p:cTn>
                                        <p:tgtEl>
                                          <p:spTgt spid="5"/>
                                        </p:tgtEl>
                                        <p:attrNameLst>
                                          <p:attrName>style.rotation</p:attrName>
                                        </p:attrNameLst>
                                      </p:cBhvr>
                                      <p:tavLst>
                                        <p:tav tm="0">
                                          <p:val>
                                            <p:fltVal val="-90"/>
                                          </p:val>
                                        </p:tav>
                                        <p:tav tm="100000">
                                          <p:val>
                                            <p:fltVal val="0"/>
                                          </p:val>
                                        </p:tav>
                                      </p:tavLst>
                                    </p:anim>
                                    <p:anim calcmode="lin" valueType="num">
                                      <p:cBhvr>
                                        <p:cTn decel="50000" dur="500" fill="hold" id="21">
                                          <p:stCondLst>
                                            <p:cond delay="0"/>
                                          </p:stCondLst>
                                        </p:cTn>
                                        <p:tgtEl>
                                          <p:spTgt spid="5"/>
                                        </p:tgtEl>
                                        <p:attrNameLst>
                                          <p:attrName>ppt_w</p:attrName>
                                        </p:attrNameLst>
                                      </p:cBhvr>
                                      <p:tavLst>
                                        <p:tav tm="0">
                                          <p:val>
                                            <p:strVal val="#ppt_w"/>
                                          </p:val>
                                        </p:tav>
                                        <p:tav tm="100000">
                                          <p:val>
                                            <p:strVal val="#ppt_w*.05"/>
                                          </p:val>
                                        </p:tav>
                                      </p:tavLst>
                                    </p:anim>
                                    <p:anim calcmode="lin" valueType="num">
                                      <p:cBhvr>
                                        <p:cTn accel="50000" dur="500" fill="hold" id="22">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dur="1000" fill="hold" id="23"/>
                                        <p:tgtEl>
                                          <p:spTgt spid="5"/>
                                        </p:tgtEl>
                                        <p:attrNameLst>
                                          <p:attrName>ppt_h</p:attrName>
                                        </p:attrNameLst>
                                      </p:cBhvr>
                                      <p:tavLst>
                                        <p:tav tm="0">
                                          <p:val>
                                            <p:strVal val="#ppt_h"/>
                                          </p:val>
                                        </p:tav>
                                        <p:tav tm="100000">
                                          <p:val>
                                            <p:strVal val="#ppt_h"/>
                                          </p:val>
                                        </p:tav>
                                      </p:tavLst>
                                    </p:anim>
                                    <p:anim calcmode="lin" valueType="num">
                                      <p:cBhvr>
                                        <p:cTn decel="50000" dur="500" fill="hold" id="24">
                                          <p:stCondLst>
                                            <p:cond delay="0"/>
                                          </p:stCondLst>
                                        </p:cTn>
                                        <p:tgtEl>
                                          <p:spTgt spid="5"/>
                                        </p:tgtEl>
                                        <p:attrNameLst>
                                          <p:attrName>ppt_x</p:attrName>
                                        </p:attrNameLst>
                                      </p:cBhvr>
                                      <p:tavLst>
                                        <p:tav tm="0">
                                          <p:val>
                                            <p:strVal val="#ppt_x+.4"/>
                                          </p:val>
                                        </p:tav>
                                        <p:tav tm="100000">
                                          <p:val>
                                            <p:strVal val="#ppt_x"/>
                                          </p:val>
                                        </p:tav>
                                      </p:tavLst>
                                    </p:anim>
                                    <p:anim calcmode="lin" valueType="num">
                                      <p:cBhvr>
                                        <p:cTn decel="50000" dur="500" fill="hold" id="25">
                                          <p:stCondLst>
                                            <p:cond delay="0"/>
                                          </p:stCondLst>
                                        </p:cTn>
                                        <p:tgtEl>
                                          <p:spTgt spid="5"/>
                                        </p:tgtEl>
                                        <p:attrNameLst>
                                          <p:attrName>ppt_y</p:attrName>
                                        </p:attrNameLst>
                                      </p:cBhvr>
                                      <p:tavLst>
                                        <p:tav tm="0">
                                          <p:val>
                                            <p:strVal val="#ppt_y-.2"/>
                                          </p:val>
                                        </p:tav>
                                        <p:tav tm="100000">
                                          <p:val>
                                            <p:strVal val="#ppt_y+.1"/>
                                          </p:val>
                                        </p:tav>
                                      </p:tavLst>
                                    </p:anim>
                                    <p:anim calcmode="lin" valueType="num">
                                      <p:cBhvr>
                                        <p:cTn accel="50000" dur="500" fill="hold" id="26">
                                          <p:stCondLst>
                                            <p:cond delay="500"/>
                                          </p:stCondLst>
                                        </p:cTn>
                                        <p:tgtEl>
                                          <p:spTgt spid="5"/>
                                        </p:tgtEl>
                                        <p:attrNameLst>
                                          <p:attrName>ppt_y</p:attrName>
                                        </p:attrNameLst>
                                      </p:cBhvr>
                                      <p:tavLst>
                                        <p:tav tm="0">
                                          <p:val>
                                            <p:strVal val="#ppt_y+.1"/>
                                          </p:val>
                                        </p:tav>
                                        <p:tav tm="100000">
                                          <p:val>
                                            <p:strVal val="#ppt_y"/>
                                          </p:val>
                                        </p:tav>
                                      </p:tavLst>
                                    </p:anim>
                                    <p:animEffect filter="fade" transition="in">
                                      <p:cBhvr>
                                        <p:cTn decel="50000" dur="1000" id="27">
                                          <p:stCondLst>
                                            <p:cond delay="0"/>
                                          </p:stCondLst>
                                        </p:cTn>
                                        <p:tgtEl>
                                          <p:spTgt spid="5"/>
                                        </p:tgtEl>
                                      </p:cBhvr>
                                    </p:animEffect>
                                  </p:childTnLst>
                                </p:cTn>
                              </p:par>
                            </p:childTnLst>
                          </p:cTn>
                        </p:par>
                        <p:par>
                          <p:cTn fill="hold" id="28" nodeType="afterGroup">
                            <p:stCondLst>
                              <p:cond delay="2000"/>
                            </p:stCondLst>
                            <p:childTnLst>
                              <p:par>
                                <p:cTn fill="hold" grpId="0" id="29" nodeType="afterEffect" presetClass="entr" presetID="42" presetSubtype="0" restart="never">
                                  <p:stCondLst>
                                    <p:cond delay="0"/>
                                  </p:stCondLst>
                                  <p:childTnLst>
                                    <p:set>
                                      <p:cBhvr>
                                        <p:cTn dur="1" fill="hold" id="30">
                                          <p:stCondLst>
                                            <p:cond delay="0"/>
                                          </p:stCondLst>
                                        </p:cTn>
                                        <p:tgtEl>
                                          <p:spTgt spid="12"/>
                                        </p:tgtEl>
                                        <p:attrNameLst>
                                          <p:attrName>style.visibility</p:attrName>
                                        </p:attrNameLst>
                                      </p:cBhvr>
                                      <p:to>
                                        <p:strVal val="visible"/>
                                      </p:to>
                                    </p:set>
                                    <p:animEffect filter="fade" transition="in">
                                      <p:cBhvr>
                                        <p:cTn dur="519" id="31"/>
                                        <p:tgtEl>
                                          <p:spTgt spid="12"/>
                                        </p:tgtEl>
                                      </p:cBhvr>
                                    </p:animEffect>
                                    <p:anim calcmode="lin" valueType="num">
                                      <p:cBhvr>
                                        <p:cTn dur="519" fill="hold" id="32"/>
                                        <p:tgtEl>
                                          <p:spTgt spid="12"/>
                                        </p:tgtEl>
                                        <p:attrNameLst>
                                          <p:attrName>ppt_x</p:attrName>
                                        </p:attrNameLst>
                                      </p:cBhvr>
                                      <p:tavLst>
                                        <p:tav tm="0">
                                          <p:val>
                                            <p:strVal val="#ppt_x"/>
                                          </p:val>
                                        </p:tav>
                                        <p:tav tm="100000">
                                          <p:val>
                                            <p:strVal val="#ppt_x"/>
                                          </p:val>
                                        </p:tav>
                                      </p:tavLst>
                                    </p:anim>
                                    <p:anim calcmode="lin" valueType="num">
                                      <p:cBhvr>
                                        <p:cTn dur="519" fill="hold" id="33"/>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MH_Other_1"/>
          <p:cNvSpPr/>
          <p:nvPr/>
        </p:nvSpPr>
        <p:spPr>
          <a:xfrm>
            <a:off x="6170613" y="1239838"/>
            <a:ext cx="296862" cy="296862"/>
          </a:xfrm>
          <a:prstGeom prst="ellipse">
            <a:avLst/>
          </a:prstGeom>
          <a:solidFill>
            <a:schemeClr val="accent1">
              <a:lumMod val="7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0" name="MH_Other_2"/>
          <p:cNvSpPr/>
          <p:nvPr/>
        </p:nvSpPr>
        <p:spPr>
          <a:xfrm>
            <a:off x="6138864" y="1179514"/>
            <a:ext cx="179387" cy="179387"/>
          </a:xfrm>
          <a:prstGeom prst="ellipse">
            <a:avLst/>
          </a:prstGeom>
          <a:solidFill>
            <a:srgbClr val="FF00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4" name="MH_PageTitle"/>
          <p:cNvSpPr/>
          <p:nvPr/>
        </p:nvSpPr>
        <p:spPr>
          <a:xfrm>
            <a:off x="2933700" y="2476500"/>
            <a:ext cx="3035300" cy="3035300"/>
          </a:xfrm>
          <a:prstGeom prst="ellipse">
            <a:avLst/>
          </a:prstGeom>
          <a:noFill/>
          <a:ln w="15875">
            <a:solidFill>
              <a:schemeClr val="tx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tIns="864000">
            <a:noAutofit/>
          </a:bodyPr>
          <a:lstStyle/>
          <a:p>
            <a:pPr algn="ctr">
              <a:defRPr/>
            </a:pPr>
            <a:r>
              <a:rPr altLang="en-US" lang="zh-CN" smtClean="0" sz="4800">
                <a:solidFill>
                  <a:schemeClr val="tx1">
                    <a:lumMod val="95000"/>
                    <a:lumOff val="5000"/>
                  </a:schemeClr>
                </a:solidFill>
                <a:latin charset="-122" panose="02010601030101010101" pitchFamily="2" typeface="书体坊郭小语钢笔楷体"/>
                <a:ea charset="-122" panose="02010601030101010101" pitchFamily="2" typeface="书体坊郭小语钢笔楷体"/>
              </a:rPr>
              <a:t>编辑</a:t>
            </a:r>
          </a:p>
          <a:p>
            <a:pPr algn="ctr">
              <a:defRPr/>
            </a:pPr>
            <a:r>
              <a:rPr altLang="en-US" lang="zh-CN" smtClean="0" sz="4800">
                <a:solidFill>
                  <a:schemeClr val="tx1">
                    <a:lumMod val="95000"/>
                    <a:lumOff val="5000"/>
                  </a:schemeClr>
                </a:solidFill>
                <a:latin charset="-122" panose="02010601030101010101" pitchFamily="2" typeface="书体坊郭小语钢笔楷体"/>
                <a:ea charset="-122" panose="02010601030101010101" pitchFamily="2" typeface="书体坊郭小语钢笔楷体"/>
              </a:rPr>
              <a:t>标题</a:t>
            </a:r>
          </a:p>
        </p:txBody>
      </p:sp>
      <p:sp>
        <p:nvSpPr>
          <p:cNvPr id="3" name="MH_Picture_1"/>
          <p:cNvSpPr/>
          <p:nvPr/>
        </p:nvSpPr>
        <p:spPr>
          <a:xfrm>
            <a:off x="2254250" y="1388269"/>
            <a:ext cx="2197100" cy="2197100"/>
          </a:xfrm>
          <a:prstGeom prst="ellipse">
            <a:avLst/>
          </a:prstGeom>
          <a:blipFill dpi="0" rotWithShape="1">
            <a:blip r:embed="rId2">
              <a:extLst>
                <a:ext uri="{28A0092B-C50C-407E-A947-70E740481C1C}">
                  <a14:useLocalDpi/>
                </a:ext>
              </a:extLst>
            </a:blip>
            <a:stretch>
              <a:fillRect/>
            </a:stretch>
          </a:blip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8" name="MH_SubTitle_1"/>
          <p:cNvSpPr txBox="1"/>
          <p:nvPr/>
        </p:nvSpPr>
        <p:spPr>
          <a:xfrm>
            <a:off x="6388100" y="1239838"/>
            <a:ext cx="3426460" cy="728662"/>
          </a:xfrm>
          <a:prstGeom prst="rect">
            <a:avLst/>
          </a:prstGeom>
          <a:noFill/>
        </p:spPr>
        <p:txBody>
          <a:bodyPr anchor="ctr">
            <a:normAutofit fontScale="85000" lnSpcReduction="10000"/>
          </a:bodyPr>
          <a:lstStyle/>
          <a:p>
            <a:pPr>
              <a:lnSpc>
                <a:spcPct val="120000"/>
              </a:lnSpc>
              <a:spcBef>
                <a:spcPts val="1200"/>
              </a:spcBef>
              <a:spcAft>
                <a:spcPts val="600"/>
              </a:spcAft>
              <a:defRPr/>
            </a:pPr>
            <a:r>
              <a:rPr altLang="en-US" b="1" lang="zh-CN" smtClean="0" sz="3300">
                <a:solidFill>
                  <a:srgbClr val="FF0000"/>
                </a:solidFill>
                <a:latin charset="-122" panose="03000509000000000000" pitchFamily="65" typeface="迷你简剪纸"/>
                <a:ea charset="-122" panose="03000509000000000000" pitchFamily="65" typeface="迷你简剪纸"/>
              </a:rPr>
              <a:t>请编辑输入你的标题</a:t>
            </a:r>
          </a:p>
        </p:txBody>
      </p:sp>
      <p:sp>
        <p:nvSpPr>
          <p:cNvPr id="11" name="MH_SubTitle_1"/>
          <p:cNvSpPr>
            <a:spLocks noChangeArrowheads="1"/>
          </p:cNvSpPr>
          <p:nvPr/>
        </p:nvSpPr>
        <p:spPr bwMode="auto">
          <a:xfrm>
            <a:off x="6059489" y="2155128"/>
            <a:ext cx="3755072" cy="34989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50000"/>
              </a:lnSpc>
            </a:pPr>
            <a:r>
              <a:rPr altLang="en-US" lang="zh-CN" smtClean="0" sz="2000">
                <a:latin charset="-122" panose="03000509000000000000" pitchFamily="65" typeface="方正启体简体"/>
                <a:ea charset="-122" panose="03000509000000000000" pitchFamily="65" typeface="方正启体简体"/>
              </a:rPr>
              <a:t>请在此编辑替换或输入你的文本内容请在此编辑替换或输入你的文本内容请在此编辑替换或输入你的文本内容</a:t>
            </a:r>
          </a:p>
        </p:txBody>
      </p:sp>
      <p:pic>
        <p:nvPicPr>
          <p:cNvPr id="6" name="图片 5"/>
          <p:cNvPicPr>
            <a:picLocks noChangeAspect="1"/>
          </p:cNvPicPr>
          <p:nvPr/>
        </p:nvPicPr>
        <p:blipFill>
          <a:blip r:embed="rId3">
            <a:extLst>
              <a:ext uri="{28A0092B-C50C-407E-A947-70E740481C1C}">
                <a14:useLocalDpi/>
              </a:ext>
            </a:extLst>
          </a:blip>
          <a:stretch>
            <a:fillRect/>
          </a:stretch>
        </p:blipFill>
        <p:spPr>
          <a:xfrm>
            <a:off x="9200647" y="2967990"/>
            <a:ext cx="3061204" cy="3911538"/>
          </a:xfrm>
          <a:prstGeom prst="rect">
            <a:avLst/>
          </a:prstGeom>
        </p:spPr>
      </p:pic>
      <p:pic>
        <p:nvPicPr>
          <p:cNvPr id="7" name="图片 6"/>
          <p:cNvPicPr>
            <a:picLocks noChangeAspect="1"/>
          </p:cNvPicPr>
          <p:nvPr/>
        </p:nvPicPr>
        <p:blipFill>
          <a:blip r:embed="rId4">
            <a:extLst>
              <a:ext uri="{28A0092B-C50C-407E-A947-70E740481C1C}">
                <a14:useLocalDpi/>
              </a:ext>
            </a:extLst>
          </a:blip>
          <a:stretch>
            <a:fillRect/>
          </a:stretch>
        </p:blipFill>
        <p:spPr>
          <a:xfrm rot="2388774">
            <a:off x="104852" y="133480"/>
            <a:ext cx="1707994" cy="2204147"/>
          </a:xfrm>
          <a:prstGeom prst="rect">
            <a:avLst/>
          </a:prstGeom>
        </p:spPr>
      </p:pic>
    </p:spTree>
    <p:custDataLst>
      <p:tags r:id="rId5"/>
    </p:custDataLst>
    <p:extLst>
      <p:ext uri="{BB962C8B-B14F-4D97-AF65-F5344CB8AC3E}">
        <p14:creationId val="206155887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restart="never">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519" id="7"/>
                                        <p:tgtEl>
                                          <p:spTgt spid="9"/>
                                        </p:tgtEl>
                                      </p:cBhvr>
                                    </p:animEffect>
                                    <p:anim calcmode="lin" valueType="num">
                                      <p:cBhvr>
                                        <p:cTn dur="519" fill="hold" id="8"/>
                                        <p:tgtEl>
                                          <p:spTgt spid="9"/>
                                        </p:tgtEl>
                                        <p:attrNameLst>
                                          <p:attrName>ppt_x</p:attrName>
                                        </p:attrNameLst>
                                      </p:cBhvr>
                                      <p:tavLst>
                                        <p:tav tm="0">
                                          <p:val>
                                            <p:strVal val="#ppt_x"/>
                                          </p:val>
                                        </p:tav>
                                        <p:tav tm="100000">
                                          <p:val>
                                            <p:strVal val="#ppt_x"/>
                                          </p:val>
                                        </p:tav>
                                      </p:tavLst>
                                    </p:anim>
                                    <p:anim calcmode="lin" valueType="num">
                                      <p:cBhvr>
                                        <p:cTn dur="519" fill="hold" id="9"/>
                                        <p:tgtEl>
                                          <p:spTgt spid="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19"/>
                            </p:stCondLst>
                            <p:childTnLst>
                              <p:par>
                                <p:cTn fill="hold" grpId="0" id="11" nodeType="afterEffect" presetClass="entr" presetID="52" presetSubtype="0" restart="never">
                                  <p:stCondLst>
                                    <p:cond delay="0"/>
                                  </p:stCondLst>
                                  <p:childTnLst>
                                    <p:set>
                                      <p:cBhvr>
                                        <p:cTn dur="1" fill="hold" id="12">
                                          <p:stCondLst>
                                            <p:cond delay="0"/>
                                          </p:stCondLst>
                                        </p:cTn>
                                        <p:tgtEl>
                                          <p:spTgt spid="10"/>
                                        </p:tgtEl>
                                        <p:attrNameLst>
                                          <p:attrName>style.visibility</p:attrName>
                                        </p:attrNameLst>
                                      </p:cBhvr>
                                      <p:to>
                                        <p:strVal val="visible"/>
                                      </p:to>
                                    </p:set>
                                    <p:animScale>
                                      <p:cBhvr>
                                        <p:cTn decel="50000" dur="704" fill="hold" id="13">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704" fill="hold" id="14">
                                          <p:stCondLst>
                                            <p:cond delay="0"/>
                                          </p:stCondLst>
                                        </p:cTn>
                                        <p:tgtEl>
                                          <p:spTgt spid="10"/>
                                        </p:tgtEl>
                                        <p:attrNameLst>
                                          <p:attrName>ppt_x</p:attrName>
                                          <p:attrName>ppt_y</p:attrName>
                                        </p:attrNameLst>
                                      </p:cBhvr>
                                    </p:animMotion>
                                    <p:animEffect filter="fade" transition="in">
                                      <p:cBhvr>
                                        <p:cTn dur="704" id="15"/>
                                        <p:tgtEl>
                                          <p:spTgt spid="10"/>
                                        </p:tgtEl>
                                      </p:cBhvr>
                                    </p:animEffect>
                                  </p:childTnLst>
                                </p:cTn>
                              </p:par>
                              <p:par>
                                <p:cTn fill="hold" grpId="0" id="16" nodeType="withEffect" presetClass="entr" presetID="52" presetSubtype="0" restart="never">
                                  <p:stCondLst>
                                    <p:cond delay="423"/>
                                  </p:stCondLst>
                                  <p:childTnLst>
                                    <p:set>
                                      <p:cBhvr>
                                        <p:cTn dur="1" fill="hold" id="17">
                                          <p:stCondLst>
                                            <p:cond delay="0"/>
                                          </p:stCondLst>
                                        </p:cTn>
                                        <p:tgtEl>
                                          <p:spTgt spid="8"/>
                                        </p:tgtEl>
                                        <p:attrNameLst>
                                          <p:attrName>style.visibility</p:attrName>
                                        </p:attrNameLst>
                                      </p:cBhvr>
                                      <p:to>
                                        <p:strVal val="visible"/>
                                      </p:to>
                                    </p:set>
                                    <p:animScale>
                                      <p:cBhvr>
                                        <p:cTn decel="50000" dur="704" fill="hold" id="18">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704" fill="hold" id="19">
                                          <p:stCondLst>
                                            <p:cond delay="0"/>
                                          </p:stCondLst>
                                        </p:cTn>
                                        <p:tgtEl>
                                          <p:spTgt spid="8"/>
                                        </p:tgtEl>
                                        <p:attrNameLst>
                                          <p:attrName>ppt_x</p:attrName>
                                          <p:attrName>ppt_y</p:attrName>
                                        </p:attrNameLst>
                                      </p:cBhvr>
                                    </p:animMotion>
                                    <p:animEffect filter="fade" transition="in">
                                      <p:cBhvr>
                                        <p:cTn dur="704" id="20"/>
                                        <p:tgtEl>
                                          <p:spTgt spid="8"/>
                                        </p:tgtEl>
                                      </p:cBhvr>
                                    </p:animEffect>
                                  </p:childTnLst>
                                </p:cTn>
                              </p:par>
                            </p:childTnLst>
                          </p:cTn>
                        </p:par>
                        <p:par>
                          <p:cTn fill="hold" id="21" nodeType="afterGroup">
                            <p:stCondLst>
                              <p:cond delay="1646"/>
                            </p:stCondLst>
                            <p:childTnLst>
                              <p:par>
                                <p:cTn fill="hold" id="22" nodeType="afterEffect" presetClass="entr" presetID="10" presetSubtype="0" restart="never">
                                  <p:stCondLst>
                                    <p:cond delay="0"/>
                                  </p:stCondLst>
                                  <p:childTnLst>
                                    <p:set>
                                      <p:cBhvr>
                                        <p:cTn dur="1" fill="hold" id="23">
                                          <p:stCondLst>
                                            <p:cond delay="0"/>
                                          </p:stCondLst>
                                        </p:cTn>
                                        <p:tgtEl>
                                          <p:spTgt spid="7"/>
                                        </p:tgtEl>
                                        <p:attrNameLst>
                                          <p:attrName>style.visibility</p:attrName>
                                        </p:attrNameLst>
                                      </p:cBhvr>
                                      <p:to>
                                        <p:strVal val="visible"/>
                                      </p:to>
                                    </p:set>
                                    <p:animEffect filter="fade" transition="in">
                                      <p:cBhvr>
                                        <p:cTn dur="352" id="24"/>
                                        <p:tgtEl>
                                          <p:spTgt spid="7"/>
                                        </p:tgtEl>
                                      </p:cBhvr>
                                    </p:animEffect>
                                  </p:childTnLst>
                                </p:cTn>
                              </p:par>
                            </p:childTnLst>
                          </p:cTn>
                        </p:par>
                        <p:par>
                          <p:cTn fill="hold" id="25" nodeType="afterGroup">
                            <p:stCondLst>
                              <p:cond delay="1998"/>
                            </p:stCondLst>
                            <p:childTnLst>
                              <p:par>
                                <p:cTn fill="hold" grpId="0" id="26" nodeType="afterEffect" presetClass="entr" presetID="21" presetSubtype="1" restart="never">
                                  <p:stCondLst>
                                    <p:cond delay="0"/>
                                  </p:stCondLst>
                                  <p:childTnLst>
                                    <p:set>
                                      <p:cBhvr>
                                        <p:cTn dur="1" fill="hold" id="27">
                                          <p:stCondLst>
                                            <p:cond delay="0"/>
                                          </p:stCondLst>
                                        </p:cTn>
                                        <p:tgtEl>
                                          <p:spTgt spid="3"/>
                                        </p:tgtEl>
                                        <p:attrNameLst>
                                          <p:attrName>style.visibility</p:attrName>
                                        </p:attrNameLst>
                                      </p:cBhvr>
                                      <p:to>
                                        <p:strVal val="visible"/>
                                      </p:to>
                                    </p:set>
                                    <p:animEffect filter="wheel(1)" transition="in">
                                      <p:cBhvr>
                                        <p:cTn dur="1408" id="28"/>
                                        <p:tgtEl>
                                          <p:spTgt spid="3"/>
                                        </p:tgtEl>
                                      </p:cBhvr>
                                    </p:animEffect>
                                  </p:childTnLst>
                                </p:cTn>
                              </p:par>
                            </p:childTnLst>
                          </p:cTn>
                        </p:par>
                        <p:par>
                          <p:cTn fill="hold" id="29" nodeType="afterGroup">
                            <p:stCondLst>
                              <p:cond delay="3406"/>
                            </p:stCondLst>
                            <p:childTnLst>
                              <p:par>
                                <p:cTn fill="hold" grpId="0" id="30" nodeType="afterEffect" presetClass="entr" presetID="21" presetSubtype="1">
                                  <p:stCondLst>
                                    <p:cond delay="0"/>
                                  </p:stCondLst>
                                  <p:childTnLst>
                                    <p:set>
                                      <p:cBhvr>
                                        <p:cTn dur="1" fill="hold" id="31">
                                          <p:stCondLst>
                                            <p:cond delay="0"/>
                                          </p:stCondLst>
                                        </p:cTn>
                                        <p:tgtEl>
                                          <p:spTgt spid="4">
                                            <p:bg/>
                                          </p:spTgt>
                                        </p:tgtEl>
                                        <p:attrNameLst>
                                          <p:attrName>style.visibility</p:attrName>
                                        </p:attrNameLst>
                                      </p:cBhvr>
                                      <p:to>
                                        <p:strVal val="visible"/>
                                      </p:to>
                                    </p:set>
                                    <p:animEffect filter="wheel(1)" transition="in">
                                      <p:cBhvr>
                                        <p:cTn dur="1408" id="32"/>
                                        <p:tgtEl>
                                          <p:spTgt spid="4">
                                            <p:bg/>
                                          </p:spTgt>
                                        </p:tgtEl>
                                      </p:cBhvr>
                                    </p:animEffect>
                                  </p:childTnLst>
                                </p:cTn>
                              </p:par>
                            </p:childTnLst>
                          </p:cTn>
                        </p:par>
                      </p:childTnLst>
                    </p:cTn>
                  </p:par>
                  <p:par>
                    <p:cTn fill="hold" id="33" nodeType="clickPar">
                      <p:stCondLst>
                        <p:cond delay="indefinite"/>
                        <p:cond delay="0" evt="onBegin">
                          <p:tn val="32"/>
                        </p:cond>
                      </p:stCondLst>
                      <p:childTnLst>
                        <p:par>
                          <p:cTn fill="hold" id="34" nodeType="afterGroup">
                            <p:stCondLst>
                              <p:cond delay="0"/>
                            </p:stCondLst>
                            <p:childTnLst>
                              <p:par>
                                <p:cTn fill="hold" grpId="0" id="35" nodeType="clickEffect" presetClass="entr" presetID="21" presetSubtype="1">
                                  <p:stCondLst>
                                    <p:cond delay="0"/>
                                  </p:stCondLst>
                                  <p:childTnLst>
                                    <p:set>
                                      <p:cBhvr>
                                        <p:cTn dur="1" fill="hold" id="36">
                                          <p:stCondLst>
                                            <p:cond delay="0"/>
                                          </p:stCondLst>
                                        </p:cTn>
                                        <p:tgtEl>
                                          <p:spTgt spid="4">
                                            <p:txEl>
                                              <p:pRg end="0" st="0"/>
                                            </p:txEl>
                                          </p:spTgt>
                                        </p:tgtEl>
                                        <p:attrNameLst>
                                          <p:attrName>style.visibility</p:attrName>
                                        </p:attrNameLst>
                                      </p:cBhvr>
                                      <p:to>
                                        <p:strVal val="visible"/>
                                      </p:to>
                                    </p:set>
                                    <p:animEffect filter="wheel(1)" transition="in">
                                      <p:cBhvr>
                                        <p:cTn dur="1408" id="37"/>
                                        <p:tgtEl>
                                          <p:spTgt spid="4">
                                            <p:txEl>
                                              <p:pRg end="0" st="0"/>
                                            </p:txEl>
                                          </p:spTgt>
                                        </p:tgtEl>
                                      </p:cBhvr>
                                    </p:animEffect>
                                  </p:childTnLst>
                                </p:cTn>
                              </p:par>
                            </p:childTnLst>
                          </p:cTn>
                        </p:par>
                      </p:childTnLst>
                    </p:cTn>
                  </p:par>
                  <p:par>
                    <p:cTn fill="hold" id="38" nodeType="clickPar">
                      <p:stCondLst>
                        <p:cond delay="indefinite"/>
                        <p:cond delay="0" evt="onBegin">
                          <p:tn val="37"/>
                        </p:cond>
                      </p:stCondLst>
                      <p:childTnLst>
                        <p:par>
                          <p:cTn fill="hold" id="39" nodeType="afterGroup">
                            <p:stCondLst>
                              <p:cond delay="0"/>
                            </p:stCondLst>
                            <p:childTnLst>
                              <p:par>
                                <p:cTn fill="hold" grpId="0" id="40" nodeType="clickEffect" presetClass="entr" presetID="21" presetSubtype="1">
                                  <p:stCondLst>
                                    <p:cond delay="0"/>
                                  </p:stCondLst>
                                  <p:childTnLst>
                                    <p:set>
                                      <p:cBhvr>
                                        <p:cTn dur="1" fill="hold" id="41">
                                          <p:stCondLst>
                                            <p:cond delay="0"/>
                                          </p:stCondLst>
                                        </p:cTn>
                                        <p:tgtEl>
                                          <p:spTgt spid="4">
                                            <p:txEl>
                                              <p:pRg end="1" st="1"/>
                                            </p:txEl>
                                          </p:spTgt>
                                        </p:tgtEl>
                                        <p:attrNameLst>
                                          <p:attrName>style.visibility</p:attrName>
                                        </p:attrNameLst>
                                      </p:cBhvr>
                                      <p:to>
                                        <p:strVal val="visible"/>
                                      </p:to>
                                    </p:set>
                                    <p:animEffect filter="wheel(1)" transition="in">
                                      <p:cBhvr>
                                        <p:cTn dur="1408" id="42"/>
                                        <p:tgtEl>
                                          <p:spTgt spid="4">
                                            <p:txEl>
                                              <p:pRg end="1" st="1"/>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animBg="1" build="p" grpId="0" spid="4" uiExpand="1"/>
      <p:bldP grpId="0" spid="3"/>
      <p:bldP grpId="0" spid="8"/>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7872230" y="609599"/>
            <a:ext cx="1410732" cy="1022687"/>
            <a:chOff x="7872230" y="609599"/>
            <a:chExt cx="1410732" cy="1022687"/>
          </a:xfrm>
          <a:solidFill>
            <a:srgbClr val="00B050"/>
          </a:solidFill>
        </p:grpSpPr>
        <p:sp>
          <p:nvSpPr>
            <p:cNvPr id="2051" name="MH_Other_2"/>
            <p:cNvSpPr>
              <a:spLocks noEditPoints="1"/>
            </p:cNvSpPr>
            <p:nvPr/>
          </p:nvSpPr>
          <p:spPr bwMode="auto">
            <a:xfrm>
              <a:off x="7911599" y="609599"/>
              <a:ext cx="1093590" cy="1022687"/>
            </a:xfrm>
            <a:custGeom>
              <a:gdLst>
                <a:gd fmla="*/ 2147483646 w 352" name="T0"/>
                <a:gd fmla="*/ 2147483646 h 356" name="T1"/>
                <a:gd fmla="*/ 2147483646 w 352" name="T2"/>
                <a:gd fmla="*/ 2147483646 h 356" name="T3"/>
                <a:gd fmla="*/ 2147483646 w 352" name="T4"/>
                <a:gd fmla="*/ 2147483646 h 356" name="T5"/>
                <a:gd fmla="*/ 2147483646 w 352" name="T6"/>
                <a:gd fmla="*/ 2147483646 h 356" name="T7"/>
                <a:gd fmla="*/ 2147483646 w 352" name="T8"/>
                <a:gd fmla="*/ 2147483646 h 356" name="T9"/>
                <a:gd fmla="*/ 2147483646 w 352" name="T10"/>
                <a:gd fmla="*/ 2147483646 h 356" name="T11"/>
                <a:gd fmla="*/ 2147483646 w 352" name="T12"/>
                <a:gd fmla="*/ 2147483646 h 356" name="T13"/>
                <a:gd fmla="*/ 2147483646 w 352" name="T14"/>
                <a:gd fmla="*/ 2147483646 h 356" name="T15"/>
                <a:gd fmla="*/ 2147483646 w 352" name="T16"/>
                <a:gd fmla="*/ 2147483646 h 356" name="T17"/>
                <a:gd fmla="*/ 2147483646 w 352" name="T18"/>
                <a:gd fmla="*/ 2147483646 h 356" name="T19"/>
                <a:gd fmla="*/ 2147483646 w 352" name="T20"/>
                <a:gd fmla="*/ 2147483646 h 356" name="T21"/>
                <a:gd fmla="*/ 2147483646 w 352" name="T22"/>
                <a:gd fmla="*/ 2147483646 h 356" name="T23"/>
                <a:gd fmla="*/ 2147483646 w 352" name="T24"/>
                <a:gd fmla="*/ 2147483646 h 356" name="T25"/>
                <a:gd fmla="*/ 2147483646 w 352" name="T26"/>
                <a:gd fmla="*/ 2147483646 h 356" name="T27"/>
                <a:gd fmla="*/ 2147483646 w 352" name="T28"/>
                <a:gd fmla="*/ 2147483646 h 356" name="T29"/>
                <a:gd fmla="*/ 2147483646 w 352" name="T30"/>
                <a:gd fmla="*/ 2147483646 h 356" name="T31"/>
                <a:gd fmla="*/ 2147483646 w 352" name="T32"/>
                <a:gd fmla="*/ 2147483646 h 356" name="T33"/>
                <a:gd fmla="*/ 2147483646 w 352" name="T34"/>
                <a:gd fmla="*/ 2147483646 h 356" name="T35"/>
                <a:gd fmla="*/ 2147483646 w 352" name="T36"/>
                <a:gd fmla="*/ 2147483646 h 356" name="T37"/>
                <a:gd fmla="*/ 2147483646 w 352" name="T38"/>
                <a:gd fmla="*/ 2147483646 h 356" name="T39"/>
                <a:gd fmla="*/ 2147483646 w 352" name="T40"/>
                <a:gd fmla="*/ 2147483646 h 356" name="T41"/>
                <a:gd fmla="*/ 2147483646 w 352" name="T42"/>
                <a:gd fmla="*/ 2147483646 h 356" name="T43"/>
                <a:gd fmla="*/ 2147483646 w 352" name="T44"/>
                <a:gd fmla="*/ 2147483646 h 356" name="T45"/>
                <a:gd fmla="*/ 2147483646 w 352" name="T46"/>
                <a:gd fmla="*/ 2147483646 h 356" name="T47"/>
                <a:gd fmla="*/ 2147483646 w 352" name="T48"/>
                <a:gd fmla="*/ 2147483646 h 356" name="T49"/>
                <a:gd fmla="*/ 2147483646 w 352" name="T50"/>
                <a:gd fmla="*/ 2147483646 h 356" name="T51"/>
                <a:gd fmla="*/ 2147483646 w 352" name="T52"/>
                <a:gd fmla="*/ 2147483646 h 356" name="T53"/>
                <a:gd fmla="*/ 2147483646 w 352" name="T54"/>
                <a:gd fmla="*/ 2147483646 h 356" name="T55"/>
                <a:gd fmla="*/ 2147483646 w 352" name="T56"/>
                <a:gd fmla="*/ 2147483646 h 356" name="T57"/>
                <a:gd fmla="*/ 2147483646 w 352" name="T58"/>
                <a:gd fmla="*/ 2147483646 h 356" name="T59"/>
                <a:gd fmla="*/ 2147483646 w 352" name="T60"/>
                <a:gd fmla="*/ 2147483646 h 356" name="T61"/>
                <a:gd fmla="*/ 2147483646 w 352" name="T62"/>
                <a:gd fmla="*/ 2147483646 h 356" name="T63"/>
                <a:gd fmla="*/ 2147483646 w 352" name="T64"/>
                <a:gd fmla="*/ 2147483646 h 356" name="T65"/>
                <a:gd fmla="*/ 2147483646 w 352" name="T66"/>
                <a:gd fmla="*/ 2147483646 h 356" name="T67"/>
                <a:gd fmla="*/ 2147483646 w 352" name="T68"/>
                <a:gd fmla="*/ 2147483646 h 356" name="T69"/>
                <a:gd fmla="*/ 2147483646 w 352" name="T70"/>
                <a:gd fmla="*/ 2147483646 h 356" name="T71"/>
                <a:gd fmla="*/ 2147483646 w 352" name="T72"/>
                <a:gd fmla="*/ 2147483646 h 356" name="T73"/>
                <a:gd fmla="*/ 2147483646 w 352" name="T74"/>
                <a:gd fmla="*/ 2147483646 h 356" name="T75"/>
                <a:gd fmla="*/ 2147483646 w 352" name="T76"/>
                <a:gd fmla="*/ 2147483646 h 356" name="T77"/>
                <a:gd fmla="*/ 2147483646 w 352" name="T78"/>
                <a:gd fmla="*/ 2147483646 h 356" name="T79"/>
                <a:gd fmla="*/ 2147483646 w 352" name="T80"/>
                <a:gd fmla="*/ 2147483646 h 356" name="T81"/>
                <a:gd fmla="*/ 2147483646 w 352" name="T82"/>
                <a:gd fmla="*/ 2147483646 h 356" name="T83"/>
                <a:gd fmla="*/ 2147483646 w 352" name="T84"/>
                <a:gd fmla="*/ 2147483646 h 356" name="T85"/>
                <a:gd fmla="*/ 2147483646 w 352" name="T86"/>
                <a:gd fmla="*/ 2147483646 h 356" name="T87"/>
                <a:gd fmla="*/ 2147483646 w 352" name="T88"/>
                <a:gd fmla="*/ 2147483646 h 356" name="T89"/>
                <a:gd fmla="*/ 2147483646 w 352" name="T90"/>
                <a:gd fmla="*/ 2147483646 h 35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356" w="352">
                  <a:moveTo>
                    <a:pt x="154" y="16"/>
                  </a:moveTo>
                  <a:cubicBezTo>
                    <a:pt x="163" y="14"/>
                    <a:pt x="162" y="1"/>
                    <a:pt x="171" y="0"/>
                  </a:cubicBezTo>
                  <a:cubicBezTo>
                    <a:pt x="181" y="1"/>
                    <a:pt x="190" y="4"/>
                    <a:pt x="200" y="7"/>
                  </a:cubicBezTo>
                  <a:cubicBezTo>
                    <a:pt x="209" y="9"/>
                    <a:pt x="214" y="18"/>
                    <a:pt x="218" y="26"/>
                  </a:cubicBezTo>
                  <a:cubicBezTo>
                    <a:pt x="231" y="28"/>
                    <a:pt x="239" y="38"/>
                    <a:pt x="249" y="45"/>
                  </a:cubicBezTo>
                  <a:cubicBezTo>
                    <a:pt x="259" y="53"/>
                    <a:pt x="266" y="63"/>
                    <a:pt x="273" y="73"/>
                  </a:cubicBezTo>
                  <a:cubicBezTo>
                    <a:pt x="276" y="87"/>
                    <a:pt x="288" y="95"/>
                    <a:pt x="297" y="105"/>
                  </a:cubicBezTo>
                  <a:cubicBezTo>
                    <a:pt x="305" y="114"/>
                    <a:pt x="304" y="128"/>
                    <a:pt x="306" y="139"/>
                  </a:cubicBezTo>
                  <a:cubicBezTo>
                    <a:pt x="307" y="147"/>
                    <a:pt x="311" y="155"/>
                    <a:pt x="316" y="162"/>
                  </a:cubicBezTo>
                  <a:cubicBezTo>
                    <a:pt x="313" y="164"/>
                    <a:pt x="311" y="167"/>
                    <a:pt x="308" y="169"/>
                  </a:cubicBezTo>
                  <a:cubicBezTo>
                    <a:pt x="310" y="170"/>
                    <a:pt x="314" y="171"/>
                    <a:pt x="316" y="171"/>
                  </a:cubicBezTo>
                  <a:cubicBezTo>
                    <a:pt x="314" y="173"/>
                    <a:pt x="312" y="176"/>
                    <a:pt x="311" y="177"/>
                  </a:cubicBezTo>
                  <a:cubicBezTo>
                    <a:pt x="306" y="178"/>
                    <a:pt x="299" y="173"/>
                    <a:pt x="297" y="178"/>
                  </a:cubicBezTo>
                  <a:cubicBezTo>
                    <a:pt x="298" y="180"/>
                    <a:pt x="298" y="184"/>
                    <a:pt x="298" y="186"/>
                  </a:cubicBezTo>
                  <a:cubicBezTo>
                    <a:pt x="296" y="190"/>
                    <a:pt x="293" y="194"/>
                    <a:pt x="289" y="197"/>
                  </a:cubicBezTo>
                  <a:cubicBezTo>
                    <a:pt x="284" y="201"/>
                    <a:pt x="274" y="195"/>
                    <a:pt x="276" y="189"/>
                  </a:cubicBezTo>
                  <a:cubicBezTo>
                    <a:pt x="277" y="185"/>
                    <a:pt x="278" y="179"/>
                    <a:pt x="282" y="181"/>
                  </a:cubicBezTo>
                  <a:cubicBezTo>
                    <a:pt x="284" y="182"/>
                    <a:pt x="286" y="185"/>
                    <a:pt x="288" y="187"/>
                  </a:cubicBezTo>
                  <a:cubicBezTo>
                    <a:pt x="289" y="182"/>
                    <a:pt x="291" y="174"/>
                    <a:pt x="285" y="173"/>
                  </a:cubicBezTo>
                  <a:cubicBezTo>
                    <a:pt x="267" y="171"/>
                    <a:pt x="264" y="201"/>
                    <a:pt x="279" y="206"/>
                  </a:cubicBezTo>
                  <a:cubicBezTo>
                    <a:pt x="288" y="211"/>
                    <a:pt x="299" y="207"/>
                    <a:pt x="308" y="204"/>
                  </a:cubicBezTo>
                  <a:cubicBezTo>
                    <a:pt x="308" y="211"/>
                    <a:pt x="306" y="217"/>
                    <a:pt x="303" y="224"/>
                  </a:cubicBezTo>
                  <a:cubicBezTo>
                    <a:pt x="309" y="220"/>
                    <a:pt x="313" y="209"/>
                    <a:pt x="321" y="211"/>
                  </a:cubicBezTo>
                  <a:cubicBezTo>
                    <a:pt x="323" y="224"/>
                    <a:pt x="309" y="231"/>
                    <a:pt x="303" y="241"/>
                  </a:cubicBezTo>
                  <a:cubicBezTo>
                    <a:pt x="314" y="239"/>
                    <a:pt x="322" y="232"/>
                    <a:pt x="328" y="224"/>
                  </a:cubicBezTo>
                  <a:cubicBezTo>
                    <a:pt x="332" y="236"/>
                    <a:pt x="326" y="249"/>
                    <a:pt x="332" y="261"/>
                  </a:cubicBezTo>
                  <a:cubicBezTo>
                    <a:pt x="336" y="272"/>
                    <a:pt x="340" y="284"/>
                    <a:pt x="347" y="294"/>
                  </a:cubicBezTo>
                  <a:cubicBezTo>
                    <a:pt x="346" y="302"/>
                    <a:pt x="341" y="308"/>
                    <a:pt x="339" y="316"/>
                  </a:cubicBezTo>
                  <a:cubicBezTo>
                    <a:pt x="343" y="313"/>
                    <a:pt x="348" y="311"/>
                    <a:pt x="352" y="309"/>
                  </a:cubicBezTo>
                  <a:cubicBezTo>
                    <a:pt x="350" y="312"/>
                    <a:pt x="350" y="317"/>
                    <a:pt x="346" y="319"/>
                  </a:cubicBezTo>
                  <a:cubicBezTo>
                    <a:pt x="340" y="320"/>
                    <a:pt x="334" y="320"/>
                    <a:pt x="327" y="321"/>
                  </a:cubicBezTo>
                  <a:cubicBezTo>
                    <a:pt x="321" y="324"/>
                    <a:pt x="317" y="331"/>
                    <a:pt x="310" y="334"/>
                  </a:cubicBezTo>
                  <a:cubicBezTo>
                    <a:pt x="284" y="331"/>
                    <a:pt x="257" y="330"/>
                    <a:pt x="233" y="317"/>
                  </a:cubicBezTo>
                  <a:cubicBezTo>
                    <a:pt x="219" y="310"/>
                    <a:pt x="205" y="299"/>
                    <a:pt x="202" y="283"/>
                  </a:cubicBezTo>
                  <a:cubicBezTo>
                    <a:pt x="199" y="266"/>
                    <a:pt x="198" y="248"/>
                    <a:pt x="205" y="231"/>
                  </a:cubicBezTo>
                  <a:cubicBezTo>
                    <a:pt x="210" y="214"/>
                    <a:pt x="217" y="195"/>
                    <a:pt x="210" y="178"/>
                  </a:cubicBezTo>
                  <a:cubicBezTo>
                    <a:pt x="196" y="156"/>
                    <a:pt x="164" y="149"/>
                    <a:pt x="142" y="162"/>
                  </a:cubicBezTo>
                  <a:cubicBezTo>
                    <a:pt x="153" y="148"/>
                    <a:pt x="172" y="150"/>
                    <a:pt x="188" y="148"/>
                  </a:cubicBezTo>
                  <a:cubicBezTo>
                    <a:pt x="203" y="146"/>
                    <a:pt x="220" y="144"/>
                    <a:pt x="228" y="130"/>
                  </a:cubicBezTo>
                  <a:cubicBezTo>
                    <a:pt x="235" y="120"/>
                    <a:pt x="225" y="103"/>
                    <a:pt x="213" y="108"/>
                  </a:cubicBezTo>
                  <a:cubicBezTo>
                    <a:pt x="206" y="111"/>
                    <a:pt x="208" y="118"/>
                    <a:pt x="211" y="122"/>
                  </a:cubicBezTo>
                  <a:cubicBezTo>
                    <a:pt x="213" y="118"/>
                    <a:pt x="215" y="109"/>
                    <a:pt x="221" y="114"/>
                  </a:cubicBezTo>
                  <a:cubicBezTo>
                    <a:pt x="228" y="119"/>
                    <a:pt x="224" y="130"/>
                    <a:pt x="216" y="133"/>
                  </a:cubicBezTo>
                  <a:cubicBezTo>
                    <a:pt x="198" y="141"/>
                    <a:pt x="177" y="144"/>
                    <a:pt x="157" y="147"/>
                  </a:cubicBezTo>
                  <a:cubicBezTo>
                    <a:pt x="150" y="148"/>
                    <a:pt x="145" y="153"/>
                    <a:pt x="139" y="157"/>
                  </a:cubicBezTo>
                  <a:cubicBezTo>
                    <a:pt x="140" y="154"/>
                    <a:pt x="141" y="150"/>
                    <a:pt x="143" y="147"/>
                  </a:cubicBezTo>
                  <a:cubicBezTo>
                    <a:pt x="161" y="139"/>
                    <a:pt x="185" y="142"/>
                    <a:pt x="198" y="125"/>
                  </a:cubicBezTo>
                  <a:cubicBezTo>
                    <a:pt x="205" y="119"/>
                    <a:pt x="197" y="103"/>
                    <a:pt x="187" y="109"/>
                  </a:cubicBezTo>
                  <a:cubicBezTo>
                    <a:pt x="179" y="111"/>
                    <a:pt x="182" y="119"/>
                    <a:pt x="184" y="125"/>
                  </a:cubicBezTo>
                  <a:cubicBezTo>
                    <a:pt x="184" y="118"/>
                    <a:pt x="188" y="115"/>
                    <a:pt x="194" y="114"/>
                  </a:cubicBezTo>
                  <a:cubicBezTo>
                    <a:pt x="194" y="118"/>
                    <a:pt x="196" y="122"/>
                    <a:pt x="192" y="125"/>
                  </a:cubicBezTo>
                  <a:cubicBezTo>
                    <a:pt x="177" y="137"/>
                    <a:pt x="157" y="133"/>
                    <a:pt x="140" y="142"/>
                  </a:cubicBezTo>
                  <a:cubicBezTo>
                    <a:pt x="135" y="144"/>
                    <a:pt x="137" y="151"/>
                    <a:pt x="135" y="155"/>
                  </a:cubicBezTo>
                  <a:cubicBezTo>
                    <a:pt x="132" y="154"/>
                    <a:pt x="128" y="152"/>
                    <a:pt x="125" y="150"/>
                  </a:cubicBezTo>
                  <a:cubicBezTo>
                    <a:pt x="122" y="154"/>
                    <a:pt x="119" y="157"/>
                    <a:pt x="116" y="161"/>
                  </a:cubicBezTo>
                  <a:cubicBezTo>
                    <a:pt x="119" y="161"/>
                    <a:pt x="124" y="163"/>
                    <a:pt x="127" y="163"/>
                  </a:cubicBezTo>
                  <a:cubicBezTo>
                    <a:pt x="124" y="175"/>
                    <a:pt x="112" y="170"/>
                    <a:pt x="104" y="170"/>
                  </a:cubicBezTo>
                  <a:cubicBezTo>
                    <a:pt x="97" y="173"/>
                    <a:pt x="101" y="180"/>
                    <a:pt x="103" y="185"/>
                  </a:cubicBezTo>
                  <a:cubicBezTo>
                    <a:pt x="94" y="190"/>
                    <a:pt x="92" y="206"/>
                    <a:pt x="80" y="204"/>
                  </a:cubicBezTo>
                  <a:cubicBezTo>
                    <a:pt x="75" y="204"/>
                    <a:pt x="70" y="200"/>
                    <a:pt x="68" y="195"/>
                  </a:cubicBezTo>
                  <a:cubicBezTo>
                    <a:pt x="68" y="189"/>
                    <a:pt x="70" y="184"/>
                    <a:pt x="71" y="179"/>
                  </a:cubicBezTo>
                  <a:cubicBezTo>
                    <a:pt x="74" y="179"/>
                    <a:pt x="79" y="178"/>
                    <a:pt x="82" y="178"/>
                  </a:cubicBezTo>
                  <a:cubicBezTo>
                    <a:pt x="82" y="181"/>
                    <a:pt x="81" y="185"/>
                    <a:pt x="81" y="187"/>
                  </a:cubicBezTo>
                  <a:cubicBezTo>
                    <a:pt x="89" y="184"/>
                    <a:pt x="90" y="174"/>
                    <a:pt x="84" y="168"/>
                  </a:cubicBezTo>
                  <a:cubicBezTo>
                    <a:pt x="76" y="162"/>
                    <a:pt x="65" y="168"/>
                    <a:pt x="62" y="176"/>
                  </a:cubicBezTo>
                  <a:cubicBezTo>
                    <a:pt x="57" y="187"/>
                    <a:pt x="56" y="201"/>
                    <a:pt x="64" y="210"/>
                  </a:cubicBezTo>
                  <a:cubicBezTo>
                    <a:pt x="72" y="217"/>
                    <a:pt x="82" y="220"/>
                    <a:pt x="92" y="221"/>
                  </a:cubicBezTo>
                  <a:cubicBezTo>
                    <a:pt x="99" y="219"/>
                    <a:pt x="106" y="216"/>
                    <a:pt x="114" y="213"/>
                  </a:cubicBezTo>
                  <a:cubicBezTo>
                    <a:pt x="119" y="222"/>
                    <a:pt x="114" y="233"/>
                    <a:pt x="108" y="240"/>
                  </a:cubicBezTo>
                  <a:cubicBezTo>
                    <a:pt x="119" y="240"/>
                    <a:pt x="121" y="228"/>
                    <a:pt x="128" y="222"/>
                  </a:cubicBezTo>
                  <a:cubicBezTo>
                    <a:pt x="134" y="221"/>
                    <a:pt x="138" y="226"/>
                    <a:pt x="136" y="231"/>
                  </a:cubicBezTo>
                  <a:cubicBezTo>
                    <a:pt x="132" y="246"/>
                    <a:pt x="118" y="255"/>
                    <a:pt x="109" y="266"/>
                  </a:cubicBezTo>
                  <a:cubicBezTo>
                    <a:pt x="119" y="269"/>
                    <a:pt x="128" y="261"/>
                    <a:pt x="135" y="255"/>
                  </a:cubicBezTo>
                  <a:cubicBezTo>
                    <a:pt x="148" y="243"/>
                    <a:pt x="155" y="221"/>
                    <a:pt x="143" y="205"/>
                  </a:cubicBezTo>
                  <a:cubicBezTo>
                    <a:pt x="154" y="206"/>
                    <a:pt x="161" y="198"/>
                    <a:pt x="164" y="189"/>
                  </a:cubicBezTo>
                  <a:cubicBezTo>
                    <a:pt x="175" y="189"/>
                    <a:pt x="182" y="199"/>
                    <a:pt x="178" y="209"/>
                  </a:cubicBezTo>
                  <a:cubicBezTo>
                    <a:pt x="173" y="233"/>
                    <a:pt x="156" y="254"/>
                    <a:pt x="152" y="279"/>
                  </a:cubicBezTo>
                  <a:cubicBezTo>
                    <a:pt x="150" y="293"/>
                    <a:pt x="155" y="307"/>
                    <a:pt x="159" y="320"/>
                  </a:cubicBezTo>
                  <a:cubicBezTo>
                    <a:pt x="163" y="332"/>
                    <a:pt x="170" y="342"/>
                    <a:pt x="178" y="351"/>
                  </a:cubicBezTo>
                  <a:cubicBezTo>
                    <a:pt x="173" y="353"/>
                    <a:pt x="169" y="355"/>
                    <a:pt x="165" y="356"/>
                  </a:cubicBezTo>
                  <a:cubicBezTo>
                    <a:pt x="158" y="350"/>
                    <a:pt x="148" y="353"/>
                    <a:pt x="140" y="351"/>
                  </a:cubicBezTo>
                  <a:cubicBezTo>
                    <a:pt x="140" y="349"/>
                    <a:pt x="139" y="346"/>
                    <a:pt x="138" y="344"/>
                  </a:cubicBezTo>
                  <a:cubicBezTo>
                    <a:pt x="136" y="345"/>
                    <a:pt x="133" y="346"/>
                    <a:pt x="131" y="348"/>
                  </a:cubicBezTo>
                  <a:cubicBezTo>
                    <a:pt x="118" y="344"/>
                    <a:pt x="106" y="343"/>
                    <a:pt x="93" y="344"/>
                  </a:cubicBezTo>
                  <a:cubicBezTo>
                    <a:pt x="92" y="343"/>
                    <a:pt x="90" y="341"/>
                    <a:pt x="89" y="340"/>
                  </a:cubicBezTo>
                  <a:cubicBezTo>
                    <a:pt x="78" y="340"/>
                    <a:pt x="67" y="341"/>
                    <a:pt x="56" y="337"/>
                  </a:cubicBezTo>
                  <a:cubicBezTo>
                    <a:pt x="53" y="338"/>
                    <a:pt x="50" y="339"/>
                    <a:pt x="47" y="340"/>
                  </a:cubicBezTo>
                  <a:cubicBezTo>
                    <a:pt x="47" y="334"/>
                    <a:pt x="46" y="328"/>
                    <a:pt x="45" y="322"/>
                  </a:cubicBezTo>
                  <a:cubicBezTo>
                    <a:pt x="42" y="326"/>
                    <a:pt x="39" y="332"/>
                    <a:pt x="33" y="332"/>
                  </a:cubicBezTo>
                  <a:cubicBezTo>
                    <a:pt x="32" y="323"/>
                    <a:pt x="23" y="319"/>
                    <a:pt x="18" y="313"/>
                  </a:cubicBezTo>
                  <a:cubicBezTo>
                    <a:pt x="15" y="307"/>
                    <a:pt x="13" y="302"/>
                    <a:pt x="10" y="296"/>
                  </a:cubicBezTo>
                  <a:cubicBezTo>
                    <a:pt x="10" y="295"/>
                    <a:pt x="10" y="292"/>
                    <a:pt x="10" y="291"/>
                  </a:cubicBezTo>
                  <a:cubicBezTo>
                    <a:pt x="11" y="291"/>
                    <a:pt x="14" y="291"/>
                    <a:pt x="15" y="291"/>
                  </a:cubicBezTo>
                  <a:cubicBezTo>
                    <a:pt x="12" y="282"/>
                    <a:pt x="10" y="272"/>
                    <a:pt x="11" y="263"/>
                  </a:cubicBezTo>
                  <a:cubicBezTo>
                    <a:pt x="11" y="253"/>
                    <a:pt x="5" y="245"/>
                    <a:pt x="2" y="237"/>
                  </a:cubicBezTo>
                  <a:cubicBezTo>
                    <a:pt x="6" y="236"/>
                    <a:pt x="10" y="234"/>
                    <a:pt x="13" y="233"/>
                  </a:cubicBezTo>
                  <a:cubicBezTo>
                    <a:pt x="17" y="219"/>
                    <a:pt x="19" y="204"/>
                    <a:pt x="24" y="190"/>
                  </a:cubicBezTo>
                  <a:cubicBezTo>
                    <a:pt x="28" y="179"/>
                    <a:pt x="27" y="167"/>
                    <a:pt x="33" y="157"/>
                  </a:cubicBezTo>
                  <a:cubicBezTo>
                    <a:pt x="33" y="155"/>
                    <a:pt x="33" y="151"/>
                    <a:pt x="32" y="149"/>
                  </a:cubicBezTo>
                  <a:cubicBezTo>
                    <a:pt x="36" y="147"/>
                    <a:pt x="41" y="145"/>
                    <a:pt x="45" y="143"/>
                  </a:cubicBezTo>
                  <a:cubicBezTo>
                    <a:pt x="46" y="138"/>
                    <a:pt x="47" y="134"/>
                    <a:pt x="48" y="129"/>
                  </a:cubicBezTo>
                  <a:cubicBezTo>
                    <a:pt x="60" y="122"/>
                    <a:pt x="59" y="109"/>
                    <a:pt x="64" y="99"/>
                  </a:cubicBezTo>
                  <a:cubicBezTo>
                    <a:pt x="77" y="86"/>
                    <a:pt x="84" y="69"/>
                    <a:pt x="94" y="53"/>
                  </a:cubicBezTo>
                  <a:cubicBezTo>
                    <a:pt x="87" y="59"/>
                    <a:pt x="80" y="64"/>
                    <a:pt x="78" y="72"/>
                  </a:cubicBezTo>
                  <a:cubicBezTo>
                    <a:pt x="75" y="83"/>
                    <a:pt x="64" y="87"/>
                    <a:pt x="59" y="97"/>
                  </a:cubicBezTo>
                  <a:cubicBezTo>
                    <a:pt x="50" y="112"/>
                    <a:pt x="37" y="126"/>
                    <a:pt x="33" y="144"/>
                  </a:cubicBezTo>
                  <a:cubicBezTo>
                    <a:pt x="30" y="146"/>
                    <a:pt x="28" y="147"/>
                    <a:pt x="26" y="149"/>
                  </a:cubicBezTo>
                  <a:cubicBezTo>
                    <a:pt x="26" y="151"/>
                    <a:pt x="27" y="155"/>
                    <a:pt x="27" y="157"/>
                  </a:cubicBezTo>
                  <a:cubicBezTo>
                    <a:pt x="25" y="157"/>
                    <a:pt x="22" y="157"/>
                    <a:pt x="20" y="157"/>
                  </a:cubicBezTo>
                  <a:cubicBezTo>
                    <a:pt x="21" y="164"/>
                    <a:pt x="23" y="171"/>
                    <a:pt x="20" y="177"/>
                  </a:cubicBezTo>
                  <a:cubicBezTo>
                    <a:pt x="17" y="185"/>
                    <a:pt x="9" y="188"/>
                    <a:pt x="3" y="193"/>
                  </a:cubicBezTo>
                  <a:cubicBezTo>
                    <a:pt x="3" y="197"/>
                    <a:pt x="2" y="202"/>
                    <a:pt x="1" y="206"/>
                  </a:cubicBezTo>
                  <a:cubicBezTo>
                    <a:pt x="1" y="201"/>
                    <a:pt x="0" y="196"/>
                    <a:pt x="0" y="190"/>
                  </a:cubicBezTo>
                  <a:cubicBezTo>
                    <a:pt x="3" y="188"/>
                    <a:pt x="7" y="186"/>
                    <a:pt x="11" y="183"/>
                  </a:cubicBezTo>
                  <a:cubicBezTo>
                    <a:pt x="11" y="176"/>
                    <a:pt x="10" y="170"/>
                    <a:pt x="12" y="163"/>
                  </a:cubicBezTo>
                  <a:cubicBezTo>
                    <a:pt x="11" y="161"/>
                    <a:pt x="10" y="158"/>
                    <a:pt x="9" y="156"/>
                  </a:cubicBezTo>
                  <a:cubicBezTo>
                    <a:pt x="13" y="153"/>
                    <a:pt x="18" y="149"/>
                    <a:pt x="23" y="146"/>
                  </a:cubicBezTo>
                  <a:cubicBezTo>
                    <a:pt x="22" y="144"/>
                    <a:pt x="21" y="141"/>
                    <a:pt x="20" y="139"/>
                  </a:cubicBezTo>
                  <a:cubicBezTo>
                    <a:pt x="14" y="139"/>
                    <a:pt x="9" y="138"/>
                    <a:pt x="4" y="137"/>
                  </a:cubicBezTo>
                  <a:cubicBezTo>
                    <a:pt x="4" y="131"/>
                    <a:pt x="5" y="124"/>
                    <a:pt x="5" y="118"/>
                  </a:cubicBezTo>
                  <a:cubicBezTo>
                    <a:pt x="11" y="118"/>
                    <a:pt x="16" y="120"/>
                    <a:pt x="21" y="122"/>
                  </a:cubicBezTo>
                  <a:cubicBezTo>
                    <a:pt x="29" y="115"/>
                    <a:pt x="35" y="107"/>
                    <a:pt x="40" y="99"/>
                  </a:cubicBezTo>
                  <a:cubicBezTo>
                    <a:pt x="42" y="98"/>
                    <a:pt x="46" y="98"/>
                    <a:pt x="47" y="97"/>
                  </a:cubicBezTo>
                  <a:cubicBezTo>
                    <a:pt x="47" y="92"/>
                    <a:pt x="47" y="86"/>
                    <a:pt x="47" y="81"/>
                  </a:cubicBezTo>
                  <a:cubicBezTo>
                    <a:pt x="49" y="83"/>
                    <a:pt x="53" y="87"/>
                    <a:pt x="55" y="89"/>
                  </a:cubicBezTo>
                  <a:cubicBezTo>
                    <a:pt x="57" y="84"/>
                    <a:pt x="59" y="80"/>
                    <a:pt x="62" y="76"/>
                  </a:cubicBezTo>
                  <a:cubicBezTo>
                    <a:pt x="61" y="75"/>
                    <a:pt x="59" y="72"/>
                    <a:pt x="58" y="71"/>
                  </a:cubicBezTo>
                  <a:cubicBezTo>
                    <a:pt x="59" y="69"/>
                    <a:pt x="59" y="67"/>
                    <a:pt x="60" y="65"/>
                  </a:cubicBezTo>
                  <a:cubicBezTo>
                    <a:pt x="58" y="63"/>
                    <a:pt x="56" y="61"/>
                    <a:pt x="53" y="58"/>
                  </a:cubicBezTo>
                  <a:cubicBezTo>
                    <a:pt x="62" y="58"/>
                    <a:pt x="69" y="54"/>
                    <a:pt x="76" y="49"/>
                  </a:cubicBezTo>
                  <a:cubicBezTo>
                    <a:pt x="75" y="47"/>
                    <a:pt x="74" y="44"/>
                    <a:pt x="74" y="43"/>
                  </a:cubicBezTo>
                  <a:cubicBezTo>
                    <a:pt x="83" y="43"/>
                    <a:pt x="88" y="35"/>
                    <a:pt x="96" y="31"/>
                  </a:cubicBezTo>
                  <a:cubicBezTo>
                    <a:pt x="104" y="30"/>
                    <a:pt x="113" y="31"/>
                    <a:pt x="122" y="31"/>
                  </a:cubicBezTo>
                  <a:cubicBezTo>
                    <a:pt x="124" y="26"/>
                    <a:pt x="125" y="21"/>
                    <a:pt x="127" y="16"/>
                  </a:cubicBezTo>
                  <a:cubicBezTo>
                    <a:pt x="132" y="29"/>
                    <a:pt x="146" y="19"/>
                    <a:pt x="154" y="16"/>
                  </a:cubicBezTo>
                  <a:close/>
                  <a:moveTo>
                    <a:pt x="99" y="53"/>
                  </a:moveTo>
                  <a:cubicBezTo>
                    <a:pt x="110" y="52"/>
                    <a:pt x="122" y="47"/>
                    <a:pt x="124" y="35"/>
                  </a:cubicBezTo>
                  <a:cubicBezTo>
                    <a:pt x="115" y="40"/>
                    <a:pt x="108" y="48"/>
                    <a:pt x="99" y="53"/>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52" name="MH_Other_3"/>
            <p:cNvSpPr/>
            <p:nvPr/>
          </p:nvSpPr>
          <p:spPr bwMode="auto">
            <a:xfrm>
              <a:off x="8755852" y="726593"/>
              <a:ext cx="527110" cy="627328"/>
            </a:xfrm>
            <a:custGeom>
              <a:gdLst>
                <a:gd fmla="*/ 2147483646 w 170" name="T0"/>
                <a:gd fmla="*/ 2147483646 h 218" name="T1"/>
                <a:gd fmla="*/ 2147483646 w 170" name="T2"/>
                <a:gd fmla="*/ 2147483646 h 218" name="T3"/>
                <a:gd fmla="*/ 2147483646 w 170" name="T4"/>
                <a:gd fmla="*/ 2147483646 h 218" name="T5"/>
                <a:gd fmla="*/ 2147483646 w 170" name="T6"/>
                <a:gd fmla="*/ 2147483646 h 218" name="T7"/>
                <a:gd fmla="*/ 2147483646 w 170" name="T8"/>
                <a:gd fmla="*/ 2147483646 h 218" name="T9"/>
                <a:gd fmla="*/ 2147483646 w 170" name="T10"/>
                <a:gd fmla="*/ 2147483646 h 218" name="T11"/>
                <a:gd fmla="*/ 2147483646 w 170" name="T12"/>
                <a:gd fmla="*/ 2147483646 h 218" name="T13"/>
                <a:gd fmla="*/ 2147483646 w 170" name="T14"/>
                <a:gd fmla="*/ 2147483646 h 218" name="T15"/>
                <a:gd fmla="*/ 2147483646 w 170" name="T16"/>
                <a:gd fmla="*/ 2147483646 h 218" name="T17"/>
                <a:gd fmla="*/ 2147483646 w 170" name="T18"/>
                <a:gd fmla="*/ 2147483646 h 218" name="T19"/>
                <a:gd fmla="*/ 2147483646 w 170" name="T20"/>
                <a:gd fmla="*/ 2147483646 h 218" name="T21"/>
                <a:gd fmla="*/ 2147483646 w 170" name="T22"/>
                <a:gd fmla="*/ 2147483646 h 218" name="T23"/>
                <a:gd fmla="*/ 2147483646 w 170" name="T24"/>
                <a:gd fmla="*/ 2147483646 h 218" name="T25"/>
                <a:gd fmla="*/ 2147483646 w 170" name="T26"/>
                <a:gd fmla="*/ 2147483646 h 218" name="T27"/>
                <a:gd fmla="*/ 2147483646 w 170" name="T28"/>
                <a:gd fmla="*/ 2147483646 h 218" name="T29"/>
                <a:gd fmla="*/ 2147483646 w 170" name="T30"/>
                <a:gd fmla="*/ 2147483646 h 218" name="T31"/>
                <a:gd fmla="*/ 2147483646 w 170" name="T32"/>
                <a:gd fmla="*/ 2147483646 h 218" name="T33"/>
                <a:gd fmla="*/ 2147483646 w 170" name="T34"/>
                <a:gd fmla="*/ 2147483646 h 218" name="T35"/>
                <a:gd fmla="*/ 2147483646 w 170" name="T36"/>
                <a:gd fmla="*/ 2147483646 h 218" name="T37"/>
                <a:gd fmla="*/ 2147483646 w 170" name="T38"/>
                <a:gd fmla="*/ 2147483646 h 218" name="T39"/>
                <a:gd fmla="*/ 2147483646 w 170" name="T40"/>
                <a:gd fmla="*/ 2147483646 h 218" name="T41"/>
                <a:gd fmla="*/ 2147483646 w 170" name="T42"/>
                <a:gd fmla="*/ 2147483646 h 218" name="T43"/>
                <a:gd fmla="*/ 2147483646 w 170" name="T44"/>
                <a:gd fmla="*/ 2147483646 h 218" name="T45"/>
                <a:gd fmla="*/ 2147483646 w 170" name="T46"/>
                <a:gd fmla="*/ 2147483646 h 218" name="T47"/>
                <a:gd fmla="*/ 2147483646 w 170" name="T48"/>
                <a:gd fmla="*/ 2147483646 h 218" name="T49"/>
                <a:gd fmla="*/ 2147483646 w 170" name="T50"/>
                <a:gd fmla="*/ 2147483646 h 218" name="T51"/>
                <a:gd fmla="*/ 2147483646 w 170" name="T52"/>
                <a:gd fmla="*/ 2147483646 h 218" name="T53"/>
                <a:gd fmla="*/ 2147483646 w 170" name="T54"/>
                <a:gd fmla="*/ 2147483646 h 218" name="T55"/>
                <a:gd fmla="*/ 2147483646 w 170" name="T56"/>
                <a:gd fmla="*/ 2147483646 h 218" name="T57"/>
                <a:gd fmla="*/ 2147483646 w 170" name="T58"/>
                <a:gd fmla="*/ 2147483646 h 218" name="T59"/>
                <a:gd fmla="*/ 2147483646 w 170" name="T60"/>
                <a:gd fmla="*/ 2147483646 h 218" name="T61"/>
                <a:gd fmla="*/ 2147483646 w 170" name="T62"/>
                <a:gd fmla="*/ 2147483646 h 218" name="T63"/>
                <a:gd fmla="*/ 2147483646 w 170" name="T64"/>
                <a:gd fmla="*/ 2147483646 h 218" name="T65"/>
                <a:gd fmla="*/ 2147483646 w 170" name="T66"/>
                <a:gd fmla="*/ 2147483646 h 218" name="T67"/>
                <a:gd fmla="*/ 2147483646 w 170" name="T68"/>
                <a:gd fmla="*/ 2147483646 h 218" name="T69"/>
                <a:gd fmla="*/ 2147483646 w 170" name="T70"/>
                <a:gd fmla="*/ 2147483646 h 218" name="T71"/>
                <a:gd fmla="*/ 2147483646 w 170" name="T72"/>
                <a:gd fmla="*/ 2147483646 h 218" name="T73"/>
                <a:gd fmla="*/ 2147483646 w 170" name="T74"/>
                <a:gd fmla="*/ 2147483646 h 218" name="T75"/>
                <a:gd fmla="*/ 2147483646 w 170" name="T76"/>
                <a:gd fmla="*/ 2147483646 h 218" name="T77"/>
                <a:gd fmla="*/ 2147483646 w 170" name="T78"/>
                <a:gd fmla="*/ 2147483646 h 218" name="T79"/>
                <a:gd fmla="*/ 0 w 170" name="T80"/>
                <a:gd fmla="*/ 2147483646 h 218" name="T81"/>
                <a:gd fmla="*/ 2147483646 w 170" name="T82"/>
                <a:gd fmla="*/ 2147483646 h 218"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218" w="170">
                  <a:moveTo>
                    <a:pt x="3" y="16"/>
                  </a:moveTo>
                  <a:cubicBezTo>
                    <a:pt x="15" y="20"/>
                    <a:pt x="24" y="10"/>
                    <a:pt x="29" y="1"/>
                  </a:cubicBezTo>
                  <a:cubicBezTo>
                    <a:pt x="42" y="0"/>
                    <a:pt x="57" y="1"/>
                    <a:pt x="64" y="13"/>
                  </a:cubicBezTo>
                  <a:cubicBezTo>
                    <a:pt x="80" y="17"/>
                    <a:pt x="92" y="28"/>
                    <a:pt x="104" y="38"/>
                  </a:cubicBezTo>
                  <a:cubicBezTo>
                    <a:pt x="107" y="52"/>
                    <a:pt x="126" y="54"/>
                    <a:pt x="128" y="68"/>
                  </a:cubicBezTo>
                  <a:cubicBezTo>
                    <a:pt x="129" y="78"/>
                    <a:pt x="133" y="88"/>
                    <a:pt x="141" y="94"/>
                  </a:cubicBezTo>
                  <a:cubicBezTo>
                    <a:pt x="146" y="109"/>
                    <a:pt x="150" y="124"/>
                    <a:pt x="155" y="139"/>
                  </a:cubicBezTo>
                  <a:cubicBezTo>
                    <a:pt x="154" y="141"/>
                    <a:pt x="154" y="146"/>
                    <a:pt x="153" y="148"/>
                  </a:cubicBezTo>
                  <a:cubicBezTo>
                    <a:pt x="158" y="148"/>
                    <a:pt x="162" y="149"/>
                    <a:pt x="167" y="150"/>
                  </a:cubicBezTo>
                  <a:cubicBezTo>
                    <a:pt x="165" y="153"/>
                    <a:pt x="164" y="156"/>
                    <a:pt x="162" y="158"/>
                  </a:cubicBezTo>
                  <a:cubicBezTo>
                    <a:pt x="165" y="164"/>
                    <a:pt x="168" y="170"/>
                    <a:pt x="170" y="176"/>
                  </a:cubicBezTo>
                  <a:cubicBezTo>
                    <a:pt x="166" y="179"/>
                    <a:pt x="162" y="183"/>
                    <a:pt x="158" y="186"/>
                  </a:cubicBezTo>
                  <a:cubicBezTo>
                    <a:pt x="160" y="186"/>
                    <a:pt x="165" y="187"/>
                    <a:pt x="167" y="187"/>
                  </a:cubicBezTo>
                  <a:cubicBezTo>
                    <a:pt x="166" y="188"/>
                    <a:pt x="164" y="191"/>
                    <a:pt x="162" y="192"/>
                  </a:cubicBezTo>
                  <a:cubicBezTo>
                    <a:pt x="158" y="192"/>
                    <a:pt x="154" y="192"/>
                    <a:pt x="150" y="193"/>
                  </a:cubicBezTo>
                  <a:cubicBezTo>
                    <a:pt x="150" y="197"/>
                    <a:pt x="152" y="204"/>
                    <a:pt x="146" y="205"/>
                  </a:cubicBezTo>
                  <a:cubicBezTo>
                    <a:pt x="136" y="208"/>
                    <a:pt x="125" y="208"/>
                    <a:pt x="114" y="207"/>
                  </a:cubicBezTo>
                  <a:cubicBezTo>
                    <a:pt x="107" y="209"/>
                    <a:pt x="102" y="215"/>
                    <a:pt x="96" y="218"/>
                  </a:cubicBezTo>
                  <a:cubicBezTo>
                    <a:pt x="91" y="206"/>
                    <a:pt x="89" y="191"/>
                    <a:pt x="94" y="178"/>
                  </a:cubicBezTo>
                  <a:cubicBezTo>
                    <a:pt x="98" y="166"/>
                    <a:pt x="102" y="153"/>
                    <a:pt x="98" y="141"/>
                  </a:cubicBezTo>
                  <a:cubicBezTo>
                    <a:pt x="95" y="134"/>
                    <a:pt x="87" y="130"/>
                    <a:pt x="80" y="127"/>
                  </a:cubicBezTo>
                  <a:cubicBezTo>
                    <a:pt x="71" y="124"/>
                    <a:pt x="62" y="127"/>
                    <a:pt x="53" y="130"/>
                  </a:cubicBezTo>
                  <a:cubicBezTo>
                    <a:pt x="67" y="114"/>
                    <a:pt x="92" y="126"/>
                    <a:pt x="107" y="112"/>
                  </a:cubicBezTo>
                  <a:cubicBezTo>
                    <a:pt x="113" y="108"/>
                    <a:pt x="113" y="97"/>
                    <a:pt x="106" y="94"/>
                  </a:cubicBezTo>
                  <a:cubicBezTo>
                    <a:pt x="102" y="92"/>
                    <a:pt x="99" y="96"/>
                    <a:pt x="96" y="98"/>
                  </a:cubicBezTo>
                  <a:cubicBezTo>
                    <a:pt x="96" y="99"/>
                    <a:pt x="98" y="101"/>
                    <a:pt x="99" y="102"/>
                  </a:cubicBezTo>
                  <a:cubicBezTo>
                    <a:pt x="100" y="101"/>
                    <a:pt x="101" y="98"/>
                    <a:pt x="102" y="97"/>
                  </a:cubicBezTo>
                  <a:cubicBezTo>
                    <a:pt x="109" y="96"/>
                    <a:pt x="109" y="107"/>
                    <a:pt x="104" y="109"/>
                  </a:cubicBezTo>
                  <a:cubicBezTo>
                    <a:pt x="87" y="118"/>
                    <a:pt x="67" y="116"/>
                    <a:pt x="50" y="125"/>
                  </a:cubicBezTo>
                  <a:cubicBezTo>
                    <a:pt x="58" y="112"/>
                    <a:pt x="78" y="118"/>
                    <a:pt x="88" y="107"/>
                  </a:cubicBezTo>
                  <a:cubicBezTo>
                    <a:pt x="93" y="104"/>
                    <a:pt x="92" y="98"/>
                    <a:pt x="89" y="94"/>
                  </a:cubicBezTo>
                  <a:cubicBezTo>
                    <a:pt x="83" y="92"/>
                    <a:pt x="80" y="97"/>
                    <a:pt x="77" y="102"/>
                  </a:cubicBezTo>
                  <a:cubicBezTo>
                    <a:pt x="82" y="101"/>
                    <a:pt x="86" y="100"/>
                    <a:pt x="90" y="101"/>
                  </a:cubicBezTo>
                  <a:cubicBezTo>
                    <a:pt x="80" y="113"/>
                    <a:pt x="63" y="110"/>
                    <a:pt x="51" y="116"/>
                  </a:cubicBezTo>
                  <a:cubicBezTo>
                    <a:pt x="50" y="119"/>
                    <a:pt x="48" y="124"/>
                    <a:pt x="47" y="126"/>
                  </a:cubicBezTo>
                  <a:cubicBezTo>
                    <a:pt x="44" y="121"/>
                    <a:pt x="44" y="121"/>
                    <a:pt x="44" y="121"/>
                  </a:cubicBezTo>
                  <a:cubicBezTo>
                    <a:pt x="39" y="114"/>
                    <a:pt x="35" y="106"/>
                    <a:pt x="34" y="98"/>
                  </a:cubicBezTo>
                  <a:cubicBezTo>
                    <a:pt x="32" y="87"/>
                    <a:pt x="33" y="73"/>
                    <a:pt x="25" y="64"/>
                  </a:cubicBezTo>
                  <a:cubicBezTo>
                    <a:pt x="16" y="54"/>
                    <a:pt x="4" y="46"/>
                    <a:pt x="1" y="32"/>
                  </a:cubicBezTo>
                  <a:cubicBezTo>
                    <a:pt x="3" y="27"/>
                    <a:pt x="3" y="27"/>
                    <a:pt x="3" y="27"/>
                  </a:cubicBezTo>
                  <a:cubicBezTo>
                    <a:pt x="2" y="25"/>
                    <a:pt x="1" y="24"/>
                    <a:pt x="0" y="23"/>
                  </a:cubicBezTo>
                  <a:cubicBezTo>
                    <a:pt x="1" y="21"/>
                    <a:pt x="2" y="17"/>
                    <a:pt x="3" y="16"/>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63" name="MH_Other_14"/>
            <p:cNvSpPr/>
            <p:nvPr/>
          </p:nvSpPr>
          <p:spPr bwMode="auto">
            <a:xfrm>
              <a:off x="8924264" y="1148173"/>
              <a:ext cx="76552" cy="209782"/>
            </a:xfrm>
            <a:custGeom>
              <a:gdLst>
                <a:gd fmla="*/ 2147483646 w 25" name="T0"/>
                <a:gd fmla="*/ 0 h 73" name="T1"/>
                <a:gd fmla="*/ 2147483646 w 25" name="T2"/>
                <a:gd fmla="*/ 2147483646 h 73" name="T3"/>
                <a:gd fmla="*/ 2147483646 w 25" name="T4"/>
                <a:gd fmla="*/ 2147483646 h 73" name="T5"/>
                <a:gd fmla="*/ 2147483646 w 25" name="T6"/>
                <a:gd fmla="*/ 2147483646 h 73" name="T7"/>
                <a:gd fmla="*/ 2147483646 w 25" name="T8"/>
                <a:gd fmla="*/ 2147483646 h 73" name="T9"/>
                <a:gd fmla="*/ 0 w 25" name="T10"/>
                <a:gd fmla="*/ 2147483646 h 73" name="T11"/>
                <a:gd fmla="*/ 2147483646 w 25" name="T12"/>
                <a:gd fmla="*/ 0 h 7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73" w="25">
                  <a:moveTo>
                    <a:pt x="14" y="0"/>
                  </a:moveTo>
                  <a:cubicBezTo>
                    <a:pt x="20" y="1"/>
                    <a:pt x="25" y="6"/>
                    <a:pt x="23" y="12"/>
                  </a:cubicBezTo>
                  <a:cubicBezTo>
                    <a:pt x="19" y="33"/>
                    <a:pt x="2" y="50"/>
                    <a:pt x="6" y="73"/>
                  </a:cubicBezTo>
                  <a:cubicBezTo>
                    <a:pt x="0" y="61"/>
                    <a:pt x="6" y="48"/>
                    <a:pt x="2" y="36"/>
                  </a:cubicBezTo>
                  <a:cubicBezTo>
                    <a:pt x="2" y="30"/>
                    <a:pt x="3" y="25"/>
                    <a:pt x="4" y="20"/>
                  </a:cubicBezTo>
                  <a:cubicBezTo>
                    <a:pt x="3" y="17"/>
                    <a:pt x="1" y="15"/>
                    <a:pt x="0" y="12"/>
                  </a:cubicBezTo>
                  <a:cubicBezTo>
                    <a:pt x="7" y="10"/>
                    <a:pt x="12" y="6"/>
                    <a:pt x="14" y="0"/>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65" name="MH_Other_16"/>
            <p:cNvSpPr/>
            <p:nvPr/>
          </p:nvSpPr>
          <p:spPr bwMode="auto">
            <a:xfrm>
              <a:off x="7872230" y="1154227"/>
              <a:ext cx="69990" cy="316690"/>
            </a:xfrm>
            <a:custGeom>
              <a:gdLst>
                <a:gd fmla="*/ 0 w 23" name="T0"/>
                <a:gd fmla="*/ 2147483646 h 110" name="T1"/>
                <a:gd fmla="*/ 2147483646 w 23" name="T2"/>
                <a:gd fmla="*/ 0 h 110" name="T3"/>
                <a:gd fmla="*/ 2147483646 w 23" name="T4"/>
                <a:gd fmla="*/ 2147483646 h 110" name="T5"/>
                <a:gd fmla="*/ 2147483646 w 23" name="T6"/>
                <a:gd fmla="*/ 2147483646 h 110" name="T7"/>
                <a:gd fmla="*/ 2147483646 w 23" name="T8"/>
                <a:gd fmla="*/ 2147483646 h 110" name="T9"/>
                <a:gd fmla="*/ 2147483646 w 23" name="T10"/>
                <a:gd fmla="*/ 2147483646 h 110" name="T11"/>
                <a:gd fmla="*/ 2147483646 w 23" name="T12"/>
                <a:gd fmla="*/ 2147483646 h 110" name="T13"/>
                <a:gd fmla="*/ 2147483646 w 23" name="T14"/>
                <a:gd fmla="*/ 2147483646 h 110" name="T15"/>
                <a:gd fmla="*/ 2147483646 w 23" name="T16"/>
                <a:gd fmla="*/ 2147483646 h 110" name="T17"/>
                <a:gd fmla="*/ 2147483646 w 23" name="T18"/>
                <a:gd fmla="*/ 2147483646 h 110" name="T19"/>
                <a:gd fmla="*/ 2147483646 w 23" name="T20"/>
                <a:gd fmla="*/ 2147483646 h 110" name="T21"/>
                <a:gd fmla="*/ 2147483646 w 23" name="T22"/>
                <a:gd fmla="*/ 2147483646 h 110" name="T23"/>
                <a:gd fmla="*/ 2147483646 w 23" name="T24"/>
                <a:gd fmla="*/ 2147483646 h 110" name="T25"/>
                <a:gd fmla="*/ 2147483646 w 23" name="T26"/>
                <a:gd fmla="*/ 2147483646 h 110" name="T27"/>
                <a:gd fmla="*/ 0 w 23" name="T28"/>
                <a:gd fmla="*/ 2147483646 h 11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110" w="23">
                  <a:moveTo>
                    <a:pt x="0" y="36"/>
                  </a:moveTo>
                  <a:cubicBezTo>
                    <a:pt x="0" y="23"/>
                    <a:pt x="5" y="10"/>
                    <a:pt x="13" y="0"/>
                  </a:cubicBezTo>
                  <a:cubicBezTo>
                    <a:pt x="13" y="6"/>
                    <a:pt x="14" y="11"/>
                    <a:pt x="14" y="16"/>
                  </a:cubicBezTo>
                  <a:cubicBezTo>
                    <a:pt x="12" y="25"/>
                    <a:pt x="10" y="35"/>
                    <a:pt x="19" y="39"/>
                  </a:cubicBezTo>
                  <a:cubicBezTo>
                    <a:pt x="15" y="43"/>
                    <a:pt x="10" y="46"/>
                    <a:pt x="6" y="49"/>
                  </a:cubicBezTo>
                  <a:cubicBezTo>
                    <a:pt x="15" y="65"/>
                    <a:pt x="18" y="83"/>
                    <a:pt x="23" y="101"/>
                  </a:cubicBezTo>
                  <a:cubicBezTo>
                    <a:pt x="23" y="102"/>
                    <a:pt x="23" y="105"/>
                    <a:pt x="23" y="106"/>
                  </a:cubicBezTo>
                  <a:cubicBezTo>
                    <a:pt x="23" y="110"/>
                    <a:pt x="23" y="110"/>
                    <a:pt x="23" y="110"/>
                  </a:cubicBezTo>
                  <a:cubicBezTo>
                    <a:pt x="21" y="104"/>
                    <a:pt x="21" y="104"/>
                    <a:pt x="21" y="104"/>
                  </a:cubicBezTo>
                  <a:cubicBezTo>
                    <a:pt x="17" y="106"/>
                    <a:pt x="17" y="106"/>
                    <a:pt x="17" y="106"/>
                  </a:cubicBezTo>
                  <a:cubicBezTo>
                    <a:pt x="17" y="103"/>
                    <a:pt x="17" y="99"/>
                    <a:pt x="17" y="96"/>
                  </a:cubicBezTo>
                  <a:cubicBezTo>
                    <a:pt x="11" y="91"/>
                    <a:pt x="6" y="85"/>
                    <a:pt x="1" y="80"/>
                  </a:cubicBezTo>
                  <a:cubicBezTo>
                    <a:pt x="16" y="75"/>
                    <a:pt x="4" y="59"/>
                    <a:pt x="1" y="50"/>
                  </a:cubicBezTo>
                  <a:cubicBezTo>
                    <a:pt x="4" y="48"/>
                    <a:pt x="6" y="45"/>
                    <a:pt x="9" y="43"/>
                  </a:cubicBezTo>
                  <a:cubicBezTo>
                    <a:pt x="6" y="41"/>
                    <a:pt x="2" y="39"/>
                    <a:pt x="0" y="36"/>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112" name="MH_Desc_1"/>
          <p:cNvSpPr/>
          <p:nvPr/>
        </p:nvSpPr>
        <p:spPr>
          <a:xfrm>
            <a:off x="4408830" y="2116399"/>
            <a:ext cx="6926799" cy="4403407"/>
          </a:xfrm>
          <a:custGeom>
            <a:gdLst>
              <a:gd fmla="*/ 0 w 2520280" name="connsiteX0"/>
              <a:gd fmla="*/ 1872208 h 1872208" name="connsiteY0"/>
              <a:gd fmla="*/ 2520280 w 2520280" name="connsiteX1"/>
              <a:gd fmla="*/ 1872208 h 1872208" name="connsiteY1"/>
              <a:gd fmla="*/ 0 w 2520280" name="connsiteX2"/>
              <a:gd fmla="*/ 1872208 h 1872208" name="connsiteY2"/>
              <a:gd fmla="*/ 0 w 2520280" name="connsiteX3"/>
              <a:gd fmla="*/ 0 h 1872208" name="connsiteY3"/>
              <a:gd fmla="*/ 2520280 w 2520280" name="connsiteX4"/>
              <a:gd fmla="*/ 0 h 1872208" name="connsiteY4"/>
              <a:gd fmla="*/ 0 w 2520280" name="connsiteX5"/>
              <a:gd fmla="*/ 0 h 1872208" name="connsiteY5"/>
              <a:gd fmla="*/ 0 w 2520280" name="connsiteX6"/>
              <a:gd fmla="*/ 0 h 1872208" name="connsiteY6"/>
              <a:gd fmla="*/ 0 w 2520280" name="connsiteX7"/>
              <a:gd fmla="*/ 0 h 1872208" name="connsiteY7"/>
              <a:gd fmla="*/ 0 w 2520280" name="connsiteX8"/>
              <a:gd fmla="*/ 0 h 187220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872208" w="2520280">
                <a:moveTo>
                  <a:pt x="0" y="1872208"/>
                </a:moveTo>
                <a:lnTo>
                  <a:pt x="2520280" y="1872208"/>
                </a:lnTo>
                <a:lnTo>
                  <a:pt x="0" y="1872208"/>
                </a:lnTo>
                <a:close/>
                <a:moveTo>
                  <a:pt x="0" y="0"/>
                </a:moveTo>
                <a:lnTo>
                  <a:pt x="2520280" y="0"/>
                </a:lnTo>
                <a:lnTo>
                  <a:pt x="0" y="0"/>
                </a:lnTo>
                <a:close/>
              </a:path>
            </a:pathLst>
          </a:custGeom>
          <a:noFill/>
          <a:ln cap="sq" w="25400">
            <a:solidFill>
              <a:schemeClr val="accent1"/>
            </a:solidFill>
            <a:bevel/>
          </a:ln>
        </p:spPr>
        <p:style>
          <a:lnRef idx="2">
            <a:schemeClr val="accent1">
              <a:shade val="50000"/>
            </a:schemeClr>
          </a:lnRef>
          <a:fillRef idx="1">
            <a:schemeClr val="accent1"/>
          </a:fillRef>
          <a:effectRef idx="0">
            <a:schemeClr val="accent1"/>
          </a:effectRef>
          <a:fontRef idx="minor">
            <a:schemeClr val="lt1"/>
          </a:fontRef>
        </p:style>
        <p:txBody>
          <a:bodyPr bIns="72000" lIns="72000" rIns="72000" tIns="72000">
            <a:normAutofit lnSpcReduction="10000"/>
          </a:bodyPr>
          <a:lstStyle/>
          <a:p>
            <a:pPr>
              <a:lnSpc>
                <a:spcPct val="150000"/>
              </a:lnSpc>
            </a:pPr>
            <a:r>
              <a:rPr altLang="zh-CN" lang="en-US">
                <a:solidFill>
                  <a:schemeClr val="tx1">
                    <a:lumMod val="95000"/>
                    <a:lumOff val="5000"/>
                  </a:schemeClr>
                </a:solidFill>
                <a:latin charset="-122" panose="03000509000000000000" pitchFamily="65" typeface="方正启体简体"/>
                <a:ea charset="-122" panose="03000509000000000000" pitchFamily="65" typeface="方正启体简体"/>
              </a:rPr>
              <a:t>       请在此编辑替换或输入你的文本内容请在此编辑替换或输入你的文本内容请在此编辑替换或输入你的文本内容请在此编辑替换或输入你的文本内容请在此编辑替换或输入你的文本内容请在此编辑替换或输入你的文本内容请在此编辑替换或输入你的文本内容请在此编辑替换或输入你的文本内容</a:t>
            </a:r>
          </a:p>
          <a:p>
            <a:pPr>
              <a:lnSpc>
                <a:spcPct val="150000"/>
              </a:lnSpc>
            </a:pPr>
            <a:r>
              <a:rPr altLang="zh-CN" lang="en-US">
                <a:solidFill>
                  <a:schemeClr val="tx1">
                    <a:lumMod val="95000"/>
                    <a:lumOff val="5000"/>
                  </a:schemeClr>
                </a:solidFill>
                <a:latin charset="-122" panose="03000509000000000000" pitchFamily="65" typeface="方正启体简体"/>
                <a:ea charset="-122" panose="03000509000000000000" pitchFamily="65" typeface="方正启体简体"/>
              </a:rPr>
              <a:t>         请在此编辑替换或输入你的文本内容请在此编辑替换或输入你的文本内容请在此编辑替换或输入你的文本内容请在此编辑替换或输入你的文本内容</a:t>
            </a:r>
          </a:p>
          <a:p>
            <a:pPr>
              <a:lnSpc>
                <a:spcPct val="150000"/>
              </a:lnSpc>
            </a:pPr>
            <a:r>
              <a:rPr altLang="zh-CN" lang="en-US">
                <a:solidFill>
                  <a:schemeClr val="tx1">
                    <a:lumMod val="95000"/>
                    <a:lumOff val="5000"/>
                  </a:schemeClr>
                </a:solidFill>
                <a:latin charset="-122" panose="03000509000000000000" pitchFamily="65" typeface="方正启体简体"/>
                <a:ea charset="-122" panose="03000509000000000000" pitchFamily="65" typeface="方正启体简体"/>
              </a:rPr>
              <a:t>         请在此编辑替换或输入你的文本内容请在此编辑替换或输入你的文本内容请在此编辑替换或输入你的文本内容请在此编辑替换或输入你的文本内容</a:t>
            </a:r>
          </a:p>
        </p:txBody>
      </p:sp>
      <p:sp>
        <p:nvSpPr>
          <p:cNvPr id="4" name="矩形 3"/>
          <p:cNvSpPr/>
          <p:nvPr/>
        </p:nvSpPr>
        <p:spPr>
          <a:xfrm>
            <a:off x="8938551" y="1170621"/>
            <a:ext cx="2926080" cy="914400"/>
          </a:xfrm>
          <a:prstGeom prst="rect">
            <a:avLst/>
          </a:prstGeom>
          <a:noFill/>
        </p:spPr>
        <p:txBody>
          <a:bodyPr bIns="45720" lIns="91440" rIns="91440" tIns="45720" wrap="none">
            <a:spAutoFit/>
          </a:bodyPr>
          <a:lstStyle/>
          <a:p>
            <a:pPr algn="ctr"/>
            <a:r>
              <a:rPr altLang="en-US" lang="zh-CN" smtClean="0" sz="5400">
                <a:ln w="0"/>
                <a:solidFill>
                  <a:srgbClr val="FF0000"/>
                </a:solidFill>
                <a:effectLst>
                  <a:outerShdw algn="tl" blurRad="38100" dir="2700000" dist="19050" rotWithShape="0">
                    <a:schemeClr val="dk1">
                      <a:alpha val="40000"/>
                    </a:schemeClr>
                  </a:outerShdw>
                </a:effectLst>
                <a:latin charset="-122" panose="03000509000000000000" pitchFamily="65" typeface="迷你简剪纸"/>
                <a:ea charset="-122" panose="03000509000000000000" pitchFamily="65" typeface="迷你简剪纸"/>
              </a:rPr>
              <a:t>输入标题</a:t>
            </a:r>
          </a:p>
        </p:txBody>
      </p:sp>
      <p:pic>
        <p:nvPicPr>
          <p:cNvPr id="7" name="图片 6"/>
          <p:cNvPicPr>
            <a:picLocks noChangeAspect="1"/>
          </p:cNvPicPr>
          <p:nvPr/>
        </p:nvPicPr>
        <p:blipFill>
          <a:blip r:embed="rId2">
            <a:extLst>
              <a:ext uri="{28A0092B-C50C-407E-A947-70E740481C1C}">
                <a14:useLocalDpi/>
              </a:ext>
            </a:extLst>
          </a:blip>
          <a:stretch>
            <a:fillRect/>
          </a:stretch>
        </p:blipFill>
        <p:spPr>
          <a:xfrm>
            <a:off x="54993" y="1743842"/>
            <a:ext cx="4353837" cy="5114158"/>
          </a:xfrm>
          <a:prstGeom prst="rect">
            <a:avLst/>
          </a:prstGeom>
        </p:spPr>
      </p:pic>
    </p:spTree>
    <p:custDataLst>
      <p:tags r:id="rId3"/>
    </p:custDataLst>
    <p:extLst>
      <p:ext uri="{BB962C8B-B14F-4D97-AF65-F5344CB8AC3E}">
        <p14:creationId val="407253197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restart="never">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500" id="7"/>
                                        <p:tgtEl>
                                          <p:spTgt spid="7"/>
                                        </p:tgtEl>
                                      </p:cBhvr>
                                    </p:animEffect>
                                  </p:childTnLst>
                                </p:cTn>
                              </p:par>
                            </p:childTnLst>
                          </p:cTn>
                        </p:par>
                        <p:par>
                          <p:cTn fill="hold" id="8" nodeType="afterGroup">
                            <p:stCondLst>
                              <p:cond delay="500"/>
                            </p:stCondLst>
                            <p:childTnLst>
                              <p:par>
                                <p:cTn fill="hold" id="9" nodeType="afterEffect" presetClass="entr" presetID="42" presetSubtype="0" restart="never">
                                  <p:stCondLst>
                                    <p:cond delay="0"/>
                                  </p:stCondLst>
                                  <p:childTnLst>
                                    <p:set>
                                      <p:cBhvr>
                                        <p:cTn dur="1" fill="hold" id="10">
                                          <p:stCondLst>
                                            <p:cond delay="0"/>
                                          </p:stCondLst>
                                        </p:cTn>
                                        <p:tgtEl>
                                          <p:spTgt spid="2"/>
                                        </p:tgtEl>
                                        <p:attrNameLst>
                                          <p:attrName>style.visibility</p:attrName>
                                        </p:attrNameLst>
                                      </p:cBhvr>
                                      <p:to>
                                        <p:strVal val="visible"/>
                                      </p:to>
                                    </p:set>
                                    <p:animEffect filter="fade" transition="in">
                                      <p:cBhvr>
                                        <p:cTn dur="1000" id="11"/>
                                        <p:tgtEl>
                                          <p:spTgt spid="2"/>
                                        </p:tgtEl>
                                      </p:cBhvr>
                                    </p:animEffect>
                                    <p:anim calcmode="lin" valueType="num">
                                      <p:cBhvr>
                                        <p:cTn dur="1000" fill="hold" id="12"/>
                                        <p:tgtEl>
                                          <p:spTgt spid="2"/>
                                        </p:tgtEl>
                                        <p:attrNameLst>
                                          <p:attrName>ppt_x</p:attrName>
                                        </p:attrNameLst>
                                      </p:cBhvr>
                                      <p:tavLst>
                                        <p:tav tm="0">
                                          <p:val>
                                            <p:strVal val="#ppt_x"/>
                                          </p:val>
                                        </p:tav>
                                        <p:tav tm="100000">
                                          <p:val>
                                            <p:strVal val="#ppt_x"/>
                                          </p:val>
                                        </p:tav>
                                      </p:tavLst>
                                    </p:anim>
                                    <p:anim calcmode="lin" valueType="num">
                                      <p:cBhvr>
                                        <p:cTn dur="1000" fill="hold" id="13"/>
                                        <p:tgtEl>
                                          <p:spTgt spid="2"/>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53" presetSubtype="0" restart="never">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p:cTn dur="500" fill="hold" id="17"/>
                                        <p:tgtEl>
                                          <p:spTgt spid="4"/>
                                        </p:tgtEl>
                                        <p:attrNameLst>
                                          <p:attrName>ppt_w</p:attrName>
                                        </p:attrNameLst>
                                      </p:cBhvr>
                                      <p:tavLst>
                                        <p:tav tm="0">
                                          <p:val>
                                            <p:fltVal val="0"/>
                                          </p:val>
                                        </p:tav>
                                        <p:tav tm="100000">
                                          <p:val>
                                            <p:strVal val="#ppt_w"/>
                                          </p:val>
                                        </p:tav>
                                      </p:tavLst>
                                    </p:anim>
                                    <p:anim calcmode="lin" valueType="num">
                                      <p:cBhvr>
                                        <p:cTn dur="500" fill="hold" id="18"/>
                                        <p:tgtEl>
                                          <p:spTgt spid="4"/>
                                        </p:tgtEl>
                                        <p:attrNameLst>
                                          <p:attrName>ppt_h</p:attrName>
                                        </p:attrNameLst>
                                      </p:cBhvr>
                                      <p:tavLst>
                                        <p:tav tm="0">
                                          <p:val>
                                            <p:fltVal val="0"/>
                                          </p:val>
                                        </p:tav>
                                        <p:tav tm="100000">
                                          <p:val>
                                            <p:strVal val="#ppt_h"/>
                                          </p:val>
                                        </p:tav>
                                      </p:tavLst>
                                    </p:anim>
                                    <p:animEffect filter="fade" transition="in">
                                      <p:cBhvr>
                                        <p:cTn dur="500" id="19"/>
                                        <p:tgtEl>
                                          <p:spTgt spid="4"/>
                                        </p:tgtEl>
                                      </p:cBhvr>
                                    </p:animEffect>
                                  </p:childTnLst>
                                </p:cTn>
                              </p:par>
                            </p:childTnLst>
                          </p:cTn>
                        </p:par>
                        <p:par>
                          <p:cTn fill="hold" id="20" nodeType="afterGroup">
                            <p:stCondLst>
                              <p:cond delay="2000"/>
                            </p:stCondLst>
                            <p:childTnLst>
                              <p:par>
                                <p:cTn fill="hold" grpId="0" id="21" nodeType="afterEffect" presetClass="entr" presetID="22" presetSubtype="8">
                                  <p:stCondLst>
                                    <p:cond delay="0"/>
                                  </p:stCondLst>
                                  <p:childTnLst>
                                    <p:set>
                                      <p:cBhvr>
                                        <p:cTn dur="1" fill="hold" id="22">
                                          <p:stCondLst>
                                            <p:cond delay="0"/>
                                          </p:stCondLst>
                                        </p:cTn>
                                        <p:tgtEl>
                                          <p:spTgt spid="112">
                                            <p:bg/>
                                          </p:spTgt>
                                        </p:tgtEl>
                                        <p:attrNameLst>
                                          <p:attrName>style.visibility</p:attrName>
                                        </p:attrNameLst>
                                      </p:cBhvr>
                                      <p:to>
                                        <p:strVal val="visible"/>
                                      </p:to>
                                    </p:set>
                                    <p:animEffect filter="wipe(left)" transition="in">
                                      <p:cBhvr>
                                        <p:cTn dur="500" id="23"/>
                                        <p:tgtEl>
                                          <p:spTgt spid="112">
                                            <p:bg/>
                                          </p:spTgt>
                                        </p:tgtEl>
                                      </p:cBhvr>
                                    </p:animEffect>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grpId="0" id="26" nodeType="clickEffect" presetClass="entr" presetID="22" presetSubtype="8">
                                  <p:stCondLst>
                                    <p:cond delay="0"/>
                                  </p:stCondLst>
                                  <p:childTnLst>
                                    <p:set>
                                      <p:cBhvr>
                                        <p:cTn dur="1" fill="hold" id="27">
                                          <p:stCondLst>
                                            <p:cond delay="0"/>
                                          </p:stCondLst>
                                        </p:cTn>
                                        <p:tgtEl>
                                          <p:spTgt spid="112">
                                            <p:txEl>
                                              <p:pRg end="0" st="0"/>
                                            </p:txEl>
                                          </p:spTgt>
                                        </p:tgtEl>
                                        <p:attrNameLst>
                                          <p:attrName>style.visibility</p:attrName>
                                        </p:attrNameLst>
                                      </p:cBhvr>
                                      <p:to>
                                        <p:strVal val="visible"/>
                                      </p:to>
                                    </p:set>
                                    <p:animEffect filter="wipe(left)" transition="in">
                                      <p:cBhvr>
                                        <p:cTn dur="500" id="28"/>
                                        <p:tgtEl>
                                          <p:spTgt spid="112">
                                            <p:txEl>
                                              <p:pRg end="0" st="0"/>
                                            </p:txEl>
                                          </p:spTgt>
                                        </p:tgtEl>
                                      </p:cBhvr>
                                    </p:animEffect>
                                  </p:childTnLst>
                                </p:cTn>
                              </p:par>
                            </p:childTnLst>
                          </p:cTn>
                        </p:par>
                      </p:childTnLst>
                    </p:cTn>
                  </p:par>
                  <p:par>
                    <p:cTn fill="hold" id="29" nodeType="clickPar">
                      <p:stCondLst>
                        <p:cond delay="indefinite"/>
                        <p:cond delay="0" evt="onBegin">
                          <p:tn val="28"/>
                        </p:cond>
                      </p:stCondLst>
                      <p:childTnLst>
                        <p:par>
                          <p:cTn fill="hold" id="30" nodeType="afterGroup">
                            <p:stCondLst>
                              <p:cond delay="0"/>
                            </p:stCondLst>
                            <p:childTnLst>
                              <p:par>
                                <p:cTn fill="hold" grpId="0" id="31" nodeType="clickEffect" presetClass="entr" presetID="22" presetSubtype="8">
                                  <p:stCondLst>
                                    <p:cond delay="0"/>
                                  </p:stCondLst>
                                  <p:childTnLst>
                                    <p:set>
                                      <p:cBhvr>
                                        <p:cTn dur="1" fill="hold" id="32">
                                          <p:stCondLst>
                                            <p:cond delay="0"/>
                                          </p:stCondLst>
                                        </p:cTn>
                                        <p:tgtEl>
                                          <p:spTgt spid="112">
                                            <p:txEl>
                                              <p:pRg end="1" st="1"/>
                                            </p:txEl>
                                          </p:spTgt>
                                        </p:tgtEl>
                                        <p:attrNameLst>
                                          <p:attrName>style.visibility</p:attrName>
                                        </p:attrNameLst>
                                      </p:cBhvr>
                                      <p:to>
                                        <p:strVal val="visible"/>
                                      </p:to>
                                    </p:set>
                                    <p:animEffect filter="wipe(left)" transition="in">
                                      <p:cBhvr>
                                        <p:cTn dur="500" id="33"/>
                                        <p:tgtEl>
                                          <p:spTgt spid="112">
                                            <p:txEl>
                                              <p:pRg end="1" st="1"/>
                                            </p:txEl>
                                          </p:spTgt>
                                        </p:tgtEl>
                                      </p:cBhvr>
                                    </p:animEffect>
                                  </p:childTnLst>
                                </p:cTn>
                              </p:par>
                            </p:childTnLst>
                          </p:cTn>
                        </p:par>
                      </p:childTnLst>
                    </p:cTn>
                  </p:par>
                  <p:par>
                    <p:cTn fill="hold" id="34" nodeType="clickPar">
                      <p:stCondLst>
                        <p:cond delay="indefinite"/>
                        <p:cond delay="0" evt="onBegin">
                          <p:tn val="33"/>
                        </p:cond>
                      </p:stCondLst>
                      <p:childTnLst>
                        <p:par>
                          <p:cTn fill="hold" id="35" nodeType="afterGroup">
                            <p:stCondLst>
                              <p:cond delay="0"/>
                            </p:stCondLst>
                            <p:childTnLst>
                              <p:par>
                                <p:cTn fill="hold" grpId="0" id="36" nodeType="clickEffect" presetClass="entr" presetID="22" presetSubtype="8">
                                  <p:stCondLst>
                                    <p:cond delay="0"/>
                                  </p:stCondLst>
                                  <p:childTnLst>
                                    <p:set>
                                      <p:cBhvr>
                                        <p:cTn dur="1" fill="hold" id="37">
                                          <p:stCondLst>
                                            <p:cond delay="0"/>
                                          </p:stCondLst>
                                        </p:cTn>
                                        <p:tgtEl>
                                          <p:spTgt spid="112">
                                            <p:txEl>
                                              <p:pRg end="2" st="2"/>
                                            </p:txEl>
                                          </p:spTgt>
                                        </p:tgtEl>
                                        <p:attrNameLst>
                                          <p:attrName>style.visibility</p:attrName>
                                        </p:attrNameLst>
                                      </p:cBhvr>
                                      <p:to>
                                        <p:strVal val="visible"/>
                                      </p:to>
                                    </p:set>
                                    <p:animEffect filter="wipe(left)" transition="in">
                                      <p:cBhvr>
                                        <p:cTn dur="500" id="38"/>
                                        <p:tgtEl>
                                          <p:spTgt spid="112">
                                            <p:txEl>
                                              <p:pRg end="2" st="2"/>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build="p" grpId="0" spid="112" uiExpand="1"/>
      <p:bldP grpId="0" spid="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MH_Text_1"/>
          <p:cNvSpPr txBox="1"/>
          <p:nvPr/>
        </p:nvSpPr>
        <p:spPr>
          <a:xfrm>
            <a:off x="2690972" y="987427"/>
            <a:ext cx="6737031" cy="4310062"/>
          </a:xfrm>
          <a:prstGeom prst="rect">
            <a:avLst/>
          </a:prstGeom>
          <a:noFill/>
        </p:spPr>
        <p:txBody>
          <a:bodyPr vert="eaVert">
            <a:noAutofit/>
          </a:bodyPr>
          <a:lstStyle/>
          <a:p>
            <a:pPr>
              <a:lnSpc>
                <a:spcPct val="150000"/>
              </a:lnSpc>
            </a:pPr>
            <a:r>
              <a:rPr altLang="en-US" lang="zh-CN" smtClean="0">
                <a:solidFill>
                  <a:schemeClr val="tx1">
                    <a:lumMod val="95000"/>
                    <a:lumOff val="5000"/>
                  </a:schemeClr>
                </a:solidFill>
                <a:latin charset="-122" panose="03000509000000000000" pitchFamily="65" typeface="方正启体简体"/>
                <a:ea charset="-122" panose="03000509000000000000" pitchFamily="65" typeface="方正启体简体"/>
              </a:rPr>
              <a:t>       请在此编辑替换或输入你的文本内容请在此编辑替换或输入你的文本内容请在此编辑替换或输入你的文本内容请在此编辑替换或输入你的文本内容请在此编辑替换或输入你的文本内容请在此编辑替换或输入你的文本内容请在此编辑替换或输入你的文本内容请在此编辑替换或输入你的文本内容</a:t>
            </a:r>
          </a:p>
          <a:p>
            <a:pPr>
              <a:lnSpc>
                <a:spcPct val="150000"/>
              </a:lnSpc>
            </a:pPr>
            <a:r>
              <a:rPr altLang="en-US" lang="zh-CN" smtClean="0">
                <a:solidFill>
                  <a:schemeClr val="tx1">
                    <a:lumMod val="95000"/>
                    <a:lumOff val="5000"/>
                  </a:schemeClr>
                </a:solidFill>
                <a:latin charset="-122" panose="03000509000000000000" pitchFamily="65" typeface="方正启体简体"/>
                <a:ea charset="-122" panose="03000509000000000000" pitchFamily="65" typeface="方正启体简体"/>
              </a:rPr>
              <a:t>         请在此编辑替换或输入你的文本内容请在此编辑替换或输入你的文本内容请在此编辑替换或输入你的文本内容请在此编辑替换或输入你的文本内容</a:t>
            </a:r>
          </a:p>
          <a:p>
            <a:pPr>
              <a:lnSpc>
                <a:spcPct val="150000"/>
              </a:lnSpc>
            </a:pPr>
            <a:r>
              <a:rPr altLang="en-US" lang="zh-CN" smtClean="0">
                <a:solidFill>
                  <a:schemeClr val="tx1">
                    <a:lumMod val="95000"/>
                    <a:lumOff val="5000"/>
                  </a:schemeClr>
                </a:solidFill>
                <a:latin charset="-122" panose="03000509000000000000" pitchFamily="65" typeface="方正启体简体"/>
                <a:ea charset="-122" panose="03000509000000000000" pitchFamily="65" typeface="方正启体简体"/>
              </a:rPr>
              <a:t>         请在此编辑替换或输入你的文本内容请在此编辑替换或输入你的文本内容请在此编辑替换或输入你的文本内容请在此编辑替换或输入你的文本内容</a:t>
            </a:r>
          </a:p>
          <a:p>
            <a:pPr>
              <a:lnSpc>
                <a:spcPct val="150000"/>
              </a:lnSpc>
            </a:pPr>
            <a:r>
              <a:rPr altLang="en-US" lang="zh-CN" smtClean="0">
                <a:solidFill>
                  <a:schemeClr val="tx1">
                    <a:lumMod val="95000"/>
                    <a:lumOff val="5000"/>
                  </a:schemeClr>
                </a:solidFill>
                <a:latin charset="-122" panose="03000509000000000000" pitchFamily="65" typeface="方正启体简体"/>
                <a:ea charset="-122" panose="03000509000000000000" pitchFamily="65" typeface="方正启体简体"/>
              </a:rPr>
              <a:t>。</a:t>
            </a:r>
          </a:p>
        </p:txBody>
      </p:sp>
      <p:sp>
        <p:nvSpPr>
          <p:cNvPr id="437" name="MH_Other_1"/>
          <p:cNvSpPr/>
          <p:nvPr/>
        </p:nvSpPr>
        <p:spPr bwMode="auto">
          <a:xfrm>
            <a:off x="10867074" y="987427"/>
            <a:ext cx="130175" cy="2424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vert="eaVert">
            <a:normAutofit fontScale="22500" lnSpcReduction="20000"/>
          </a:bodyPr>
          <a:lstStyle/>
          <a:p>
            <a:pPr algn="ctr">
              <a:defRPr/>
            </a:pPr>
            <a:endParaRPr altLang="en-US" lang="zh-CN" spc="200" sz="900">
              <a:solidFill>
                <a:srgbClr val="008C33"/>
              </a:solidFill>
            </a:endParaRPr>
          </a:p>
        </p:txBody>
      </p:sp>
      <p:sp>
        <p:nvSpPr>
          <p:cNvPr id="438" name="MH_Other_2"/>
          <p:cNvSpPr/>
          <p:nvPr/>
        </p:nvSpPr>
        <p:spPr bwMode="auto">
          <a:xfrm>
            <a:off x="9992361" y="1992314"/>
            <a:ext cx="130175" cy="2424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vert="eaVert"/>
          <a:lstStyle/>
          <a:p>
            <a:pPr algn="ctr">
              <a:defRPr/>
            </a:pPr>
            <a:r>
              <a:rPr altLang="zh-CN" lang="en-US" smtClean="0" spc="200" sz="900">
                <a:solidFill>
                  <a:schemeClr val="tx1"/>
                </a:solidFill>
              </a:rPr>
              <a:t>Your Title</a:t>
            </a:r>
          </a:p>
        </p:txBody>
      </p:sp>
      <p:sp>
        <p:nvSpPr>
          <p:cNvPr id="439" name="MH_SubTitle_1"/>
          <p:cNvSpPr/>
          <p:nvPr/>
        </p:nvSpPr>
        <p:spPr bwMode="auto">
          <a:xfrm flipH="1">
            <a:off x="10027285" y="1127126"/>
            <a:ext cx="947738" cy="3278188"/>
          </a:xfrm>
          <a:custGeom>
            <a:gdLst>
              <a:gd fmla="*/ 0 w 1079880" name="connsiteX0"/>
              <a:gd fmla="*/ 2762546 h 3739786" name="connsiteY0"/>
              <a:gd fmla="*/ 44068 w 1079880" name="connsiteX1"/>
              <a:gd fmla="*/ 2762546 h 3739786" name="connsiteY1"/>
              <a:gd fmla="*/ 44068 w 1079880" name="connsiteX2"/>
              <a:gd fmla="*/ 3688106 h 3739786" name="connsiteY2"/>
              <a:gd fmla="*/ 771229 w 1079880" name="connsiteX3"/>
              <a:gd fmla="*/ 3688106 h 3739786" name="connsiteY3"/>
              <a:gd fmla="*/ 771229 w 1079880" name="connsiteX4"/>
              <a:gd fmla="*/ 3739786 h 3739786" name="connsiteY4"/>
              <a:gd fmla="*/ 0 w 1079880" name="connsiteX5"/>
              <a:gd fmla="*/ 3739786 h 3739786" name="connsiteY5"/>
              <a:gd fmla="*/ 308650 w 1079880" name="connsiteX6"/>
              <a:gd fmla="*/ 0 h 3739786" name="connsiteY6"/>
              <a:gd fmla="*/ 1079880 w 1079880" name="connsiteX7"/>
              <a:gd fmla="*/ 0 h 3739786" name="connsiteY7"/>
              <a:gd fmla="*/ 1079880 w 1079880" name="connsiteX8"/>
              <a:gd fmla="*/ 977241 h 3739786" name="connsiteY8"/>
              <a:gd fmla="*/ 1035812 w 1079880" name="connsiteX9"/>
              <a:gd fmla="*/ 977241 h 3739786" name="connsiteY9"/>
              <a:gd fmla="*/ 1035812 w 1079880" name="connsiteX10"/>
              <a:gd fmla="*/ 51681 h 3739786" name="connsiteY10"/>
              <a:gd fmla="*/ 308650 w 1079880" name="connsiteX11"/>
              <a:gd fmla="*/ 51681 h 3739786"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3739786" w="1079880">
                <a:moveTo>
                  <a:pt x="0" y="2762546"/>
                </a:moveTo>
                <a:lnTo>
                  <a:pt x="44068" y="2762546"/>
                </a:lnTo>
                <a:lnTo>
                  <a:pt x="44068" y="3688106"/>
                </a:lnTo>
                <a:lnTo>
                  <a:pt x="771229" y="3688106"/>
                </a:lnTo>
                <a:lnTo>
                  <a:pt x="771229" y="3739786"/>
                </a:lnTo>
                <a:lnTo>
                  <a:pt x="0" y="3739786"/>
                </a:lnTo>
                <a:close/>
                <a:moveTo>
                  <a:pt x="308650" y="0"/>
                </a:moveTo>
                <a:lnTo>
                  <a:pt x="1079880" y="0"/>
                </a:lnTo>
                <a:lnTo>
                  <a:pt x="1079880" y="977241"/>
                </a:lnTo>
                <a:lnTo>
                  <a:pt x="1035812" y="977241"/>
                </a:lnTo>
                <a:lnTo>
                  <a:pt x="1035812" y="51681"/>
                </a:lnTo>
                <a:lnTo>
                  <a:pt x="308650" y="51681"/>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vert="eaVert">
            <a:normAutofit fontScale="22500" lnSpcReduction="20000"/>
          </a:bodyPr>
          <a:lstStyle/>
          <a:p>
            <a:pPr algn="ctr">
              <a:defRPr/>
            </a:pPr>
            <a:r>
              <a:rPr altLang="en-US" b="1" lang="zh-CN" spc="500" sz="2800">
                <a:solidFill>
                  <a:srgbClr val="FF0000"/>
                </a:solidFill>
                <a:latin charset="-122" panose="03000509000000000000" pitchFamily="65" typeface="迷你简剪纸"/>
                <a:ea charset="-122" panose="03000509000000000000" pitchFamily="65" typeface="迷你简剪纸"/>
              </a:rPr>
              <a:t>请输入你的标题</a:t>
            </a:r>
          </a:p>
        </p:txBody>
      </p:sp>
      <p:sp>
        <p:nvSpPr>
          <p:cNvPr id="2054" name="MH_Other_3"/>
          <p:cNvSpPr>
            <a:spLocks noEditPoints="1"/>
          </p:cNvSpPr>
          <p:nvPr/>
        </p:nvSpPr>
        <p:spPr bwMode="auto">
          <a:xfrm>
            <a:off x="0" y="5852160"/>
            <a:ext cx="12192000" cy="1005841"/>
          </a:xfrm>
          <a:custGeom>
            <a:gdLst>
              <a:gd fmla="*/ 2147483646 w 2381" name="T0"/>
              <a:gd fmla="*/ 2147483646 h 377" name="T1"/>
              <a:gd fmla="*/ 2147483646 w 2381" name="T2"/>
              <a:gd fmla="*/ 2147483646 h 377" name="T3"/>
              <a:gd fmla="*/ 2147483646 w 2381" name="T4"/>
              <a:gd fmla="*/ 2147483646 h 377" name="T5"/>
              <a:gd fmla="*/ 2147483646 w 2381" name="T6"/>
              <a:gd fmla="*/ 2147483646 h 377" name="T7"/>
              <a:gd fmla="*/ 2147483646 w 2381" name="T8"/>
              <a:gd fmla="*/ 2147483646 h 377" name="T9"/>
              <a:gd fmla="*/ 2147483646 w 2381" name="T10"/>
              <a:gd fmla="*/ 2147483646 h 377" name="T11"/>
              <a:gd fmla="*/ 2147483646 w 2381" name="T12"/>
              <a:gd fmla="*/ 2147483646 h 377" name="T13"/>
              <a:gd fmla="*/ 2147483646 w 2381" name="T14"/>
              <a:gd fmla="*/ 2147483646 h 377" name="T15"/>
              <a:gd fmla="*/ 2147483646 w 2381" name="T16"/>
              <a:gd fmla="*/ 2147483646 h 377" name="T17"/>
              <a:gd fmla="*/ 0 w 2381" name="T18"/>
              <a:gd fmla="*/ 2147483646 h 377" name="T19"/>
              <a:gd fmla="*/ 2147483646 w 2381" name="T20"/>
              <a:gd fmla="*/ 2147483646 h 377" name="T21"/>
              <a:gd fmla="*/ 2147483646 w 2381" name="T22"/>
              <a:gd fmla="*/ 2147483646 h 377" name="T23"/>
              <a:gd fmla="*/ 2147483646 w 2381" name="T24"/>
              <a:gd fmla="*/ 2147483646 h 377" name="T25"/>
              <a:gd fmla="*/ 2147483646 w 2381" name="T26"/>
              <a:gd fmla="*/ 2147483646 h 377" name="T27"/>
              <a:gd fmla="*/ 0 w 2381" name="T28"/>
              <a:gd fmla="*/ 2147483646 h 377" name="T29"/>
              <a:gd fmla="*/ 2147483646 w 2381" name="T30"/>
              <a:gd fmla="*/ 2147483646 h 377" name="T31"/>
              <a:gd fmla="*/ 2147483646 w 2381" name="T32"/>
              <a:gd fmla="*/ 2147483646 h 377" name="T33"/>
              <a:gd fmla="*/ 2147483646 w 2381" name="T34"/>
              <a:gd fmla="*/ 2147483646 h 377" name="T35"/>
              <a:gd fmla="*/ 2147483646 w 2381" name="T36"/>
              <a:gd fmla="*/ 2147483646 h 377" name="T37"/>
              <a:gd fmla="*/ 2147483646 w 2381" name="T38"/>
              <a:gd fmla="*/ 2147483646 h 377" name="T39"/>
              <a:gd fmla="*/ 2147483646 w 2381" name="T40"/>
              <a:gd fmla="*/ 2147483646 h 377" name="T41"/>
              <a:gd fmla="*/ 2147483646 w 2381" name="T42"/>
              <a:gd fmla="*/ 2147483646 h 377" name="T43"/>
              <a:gd fmla="*/ 2147483646 w 2381" name="T44"/>
              <a:gd fmla="*/ 2147483646 h 377" name="T45"/>
              <a:gd fmla="*/ 2147483646 w 2381" name="T46"/>
              <a:gd fmla="*/ 2147483646 h 377" name="T47"/>
              <a:gd fmla="*/ 2147483646 w 2381" name="T48"/>
              <a:gd fmla="*/ 2147483646 h 377" name="T49"/>
              <a:gd fmla="*/ 2147483646 w 2381" name="T50"/>
              <a:gd fmla="*/ 2147483646 h 377" name="T51"/>
              <a:gd fmla="*/ 2147483646 w 2381" name="T52"/>
              <a:gd fmla="*/ 2147483646 h 377" name="T53"/>
              <a:gd fmla="*/ 2147483646 w 2381" name="T54"/>
              <a:gd fmla="*/ 2147483646 h 377" name="T55"/>
              <a:gd fmla="*/ 2147483646 w 2381" name="T56"/>
              <a:gd fmla="*/ 2147483646 h 377" name="T57"/>
              <a:gd fmla="*/ 2147483646 w 2381" name="T58"/>
              <a:gd fmla="*/ 2147483646 h 377" name="T59"/>
              <a:gd fmla="*/ 2147483646 w 2381" name="T60"/>
              <a:gd fmla="*/ 2147483646 h 377" name="T61"/>
              <a:gd fmla="*/ 2147483646 w 2381" name="T62"/>
              <a:gd fmla="*/ 2147483646 h 377" name="T63"/>
              <a:gd fmla="*/ 2147483646 w 2381" name="T64"/>
              <a:gd fmla="*/ 2147483646 h 377" name="T65"/>
              <a:gd fmla="*/ 2147483646 w 2381" name="T66"/>
              <a:gd fmla="*/ 2147483646 h 377" name="T67"/>
              <a:gd fmla="*/ 2147483646 w 2381" name="T68"/>
              <a:gd fmla="*/ 2147483646 h 377" name="T69"/>
              <a:gd fmla="*/ 2147483646 w 2381" name="T70"/>
              <a:gd fmla="*/ 2147483646 h 377" name="T71"/>
              <a:gd fmla="*/ 2147483646 w 2381" name="T72"/>
              <a:gd fmla="*/ 2147483646 h 377" name="T73"/>
              <a:gd fmla="*/ 2147483646 w 2381" name="T74"/>
              <a:gd fmla="*/ 2147483646 h 377" name="T75"/>
              <a:gd fmla="*/ 2147483646 w 2381" name="T76"/>
              <a:gd fmla="*/ 2147483646 h 377" name="T77"/>
              <a:gd fmla="*/ 2147483646 w 2381" name="T78"/>
              <a:gd fmla="*/ 2147483646 h 377" name="T79"/>
              <a:gd fmla="*/ 2147483646 w 2381" name="T80"/>
              <a:gd fmla="*/ 2147483646 h 377" name="T81"/>
              <a:gd fmla="*/ 2147483646 w 2381" name="T82"/>
              <a:gd fmla="*/ 2147483646 h 377" name="T83"/>
              <a:gd fmla="*/ 2147483646 w 2381" name="T84"/>
              <a:gd fmla="*/ 2147483646 h 377" name="T85"/>
              <a:gd fmla="*/ 2147483646 w 2381" name="T86"/>
              <a:gd fmla="*/ 2147483646 h 377" name="T87"/>
              <a:gd fmla="*/ 2147483646 w 2381" name="T88"/>
              <a:gd fmla="*/ 2147483646 h 377" name="T89"/>
              <a:gd fmla="*/ 2147483646 w 2381" name="T90"/>
              <a:gd fmla="*/ 2147483646 h 377" name="T91"/>
              <a:gd fmla="*/ 2147483646 w 2381" name="T92"/>
              <a:gd fmla="*/ 2147483646 h 377" name="T93"/>
              <a:gd fmla="*/ 2147483646 w 2381" name="T94"/>
              <a:gd fmla="*/ 2147483646 h 377" name="T95"/>
              <a:gd fmla="*/ 2147483646 w 2381" name="T96"/>
              <a:gd fmla="*/ 2147483646 h 377" name="T97"/>
              <a:gd fmla="*/ 2147483646 w 2381" name="T98"/>
              <a:gd fmla="*/ 2147483646 h 377" name="T99"/>
              <a:gd fmla="*/ 2147483646 w 2381" name="T100"/>
              <a:gd fmla="*/ 2147483646 h 377" name="T101"/>
              <a:gd fmla="*/ 2147483646 w 2381" name="T102"/>
              <a:gd fmla="*/ 2147483646 h 377" name="T103"/>
              <a:gd fmla="*/ 2147483646 w 2381" name="T104"/>
              <a:gd fmla="*/ 2147483646 h 377" name="T105"/>
              <a:gd fmla="*/ 2147483646 w 2381" name="T106"/>
              <a:gd fmla="*/ 2147483646 h 377" name="T107"/>
              <a:gd fmla="*/ 2147483646 w 2381" name="T108"/>
              <a:gd fmla="*/ 2147483646 h 377" name="T109"/>
              <a:gd fmla="*/ 2147483646 w 2381" name="T110"/>
              <a:gd fmla="*/ 2147483646 h 377" name="T111"/>
              <a:gd fmla="*/ 2147483646 w 2381" name="T112"/>
              <a:gd fmla="*/ 2147483646 h 377" name="T113"/>
              <a:gd fmla="*/ 2147483646 w 2381" name="T114"/>
              <a:gd fmla="*/ 2147483646 h 377" name="T115"/>
              <a:gd fmla="*/ 2147483646 w 2381" name="T116"/>
              <a:gd fmla="*/ 2147483646 h 377" name="T117"/>
              <a:gd fmla="*/ 2147483646 w 2381" name="T118"/>
              <a:gd fmla="*/ 2147483646 h 377" name="T119"/>
              <a:gd fmla="*/ 2147483646 w 2381" name="T120"/>
              <a:gd fmla="*/ 2147483646 h 377" name="T121"/>
              <a:gd fmla="*/ 2147483646 w 2381" name="T122"/>
              <a:gd fmla="*/ 2147483646 h 377" name="T123"/>
              <a:gd fmla="*/ 2147483646 w 2381" name="T124"/>
              <a:gd fmla="*/ 2147483646 h 377"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377" w="2381">
                <a:moveTo>
                  <a:pt x="1167" y="372"/>
                </a:moveTo>
                <a:cubicBezTo>
                  <a:pt x="1165" y="373"/>
                  <a:pt x="1164" y="375"/>
                  <a:pt x="1163" y="377"/>
                </a:cubicBezTo>
                <a:cubicBezTo>
                  <a:pt x="1173" y="377"/>
                  <a:pt x="1173" y="377"/>
                  <a:pt x="1173" y="377"/>
                </a:cubicBezTo>
                <a:cubicBezTo>
                  <a:pt x="1173" y="375"/>
                  <a:pt x="1172" y="374"/>
                  <a:pt x="1171" y="372"/>
                </a:cubicBezTo>
                <a:cubicBezTo>
                  <a:pt x="1167" y="372"/>
                  <a:pt x="1167" y="372"/>
                  <a:pt x="1167" y="372"/>
                </a:cubicBezTo>
                <a:moveTo>
                  <a:pt x="1430" y="370"/>
                </a:moveTo>
                <a:cubicBezTo>
                  <a:pt x="1425" y="370"/>
                  <a:pt x="1425" y="370"/>
                  <a:pt x="1425" y="370"/>
                </a:cubicBezTo>
                <a:cubicBezTo>
                  <a:pt x="1421" y="377"/>
                  <a:pt x="1421" y="377"/>
                  <a:pt x="1421" y="377"/>
                </a:cubicBezTo>
                <a:cubicBezTo>
                  <a:pt x="1431" y="377"/>
                  <a:pt x="1431" y="377"/>
                  <a:pt x="1431" y="377"/>
                </a:cubicBezTo>
                <a:cubicBezTo>
                  <a:pt x="1432" y="376"/>
                  <a:pt x="1432" y="376"/>
                  <a:pt x="1433" y="375"/>
                </a:cubicBezTo>
                <a:cubicBezTo>
                  <a:pt x="1435" y="372"/>
                  <a:pt x="1431" y="371"/>
                  <a:pt x="1430" y="370"/>
                </a:cubicBezTo>
                <a:moveTo>
                  <a:pt x="2221" y="364"/>
                </a:moveTo>
                <a:cubicBezTo>
                  <a:pt x="2216" y="367"/>
                  <a:pt x="2214" y="372"/>
                  <a:pt x="2211" y="377"/>
                </a:cubicBezTo>
                <a:cubicBezTo>
                  <a:pt x="2220" y="377"/>
                  <a:pt x="2220" y="377"/>
                  <a:pt x="2220" y="377"/>
                </a:cubicBezTo>
                <a:cubicBezTo>
                  <a:pt x="2221" y="373"/>
                  <a:pt x="2223" y="370"/>
                  <a:pt x="2223" y="366"/>
                </a:cubicBezTo>
                <a:cubicBezTo>
                  <a:pt x="2221" y="364"/>
                  <a:pt x="2221" y="364"/>
                  <a:pt x="2221" y="364"/>
                </a:cubicBezTo>
                <a:moveTo>
                  <a:pt x="335" y="364"/>
                </a:moveTo>
                <a:cubicBezTo>
                  <a:pt x="330" y="364"/>
                  <a:pt x="328" y="371"/>
                  <a:pt x="326" y="377"/>
                </a:cubicBezTo>
                <a:cubicBezTo>
                  <a:pt x="336" y="377"/>
                  <a:pt x="336" y="377"/>
                  <a:pt x="336" y="377"/>
                </a:cubicBezTo>
                <a:cubicBezTo>
                  <a:pt x="338" y="373"/>
                  <a:pt x="339" y="369"/>
                  <a:pt x="338" y="365"/>
                </a:cubicBezTo>
                <a:cubicBezTo>
                  <a:pt x="337" y="364"/>
                  <a:pt x="336" y="364"/>
                  <a:pt x="335" y="364"/>
                </a:cubicBezTo>
                <a:moveTo>
                  <a:pt x="2255" y="362"/>
                </a:moveTo>
                <a:cubicBezTo>
                  <a:pt x="2254" y="362"/>
                  <a:pt x="2253" y="363"/>
                  <a:pt x="2252" y="364"/>
                </a:cubicBezTo>
                <a:cubicBezTo>
                  <a:pt x="2251" y="368"/>
                  <a:pt x="2249" y="372"/>
                  <a:pt x="2247" y="377"/>
                </a:cubicBezTo>
                <a:cubicBezTo>
                  <a:pt x="2257" y="377"/>
                  <a:pt x="2257" y="377"/>
                  <a:pt x="2257" y="377"/>
                </a:cubicBezTo>
                <a:cubicBezTo>
                  <a:pt x="2258" y="373"/>
                  <a:pt x="2259" y="369"/>
                  <a:pt x="2259" y="364"/>
                </a:cubicBezTo>
                <a:cubicBezTo>
                  <a:pt x="2258" y="363"/>
                  <a:pt x="2257" y="362"/>
                  <a:pt x="2255" y="362"/>
                </a:cubicBezTo>
                <a:moveTo>
                  <a:pt x="2381" y="355"/>
                </a:moveTo>
                <a:cubicBezTo>
                  <a:pt x="2376" y="362"/>
                  <a:pt x="2372" y="370"/>
                  <a:pt x="2367" y="377"/>
                </a:cubicBezTo>
                <a:cubicBezTo>
                  <a:pt x="2377" y="377"/>
                  <a:pt x="2377" y="377"/>
                  <a:pt x="2377" y="377"/>
                </a:cubicBezTo>
                <a:cubicBezTo>
                  <a:pt x="2378" y="375"/>
                  <a:pt x="2380" y="373"/>
                  <a:pt x="2381" y="371"/>
                </a:cubicBezTo>
                <a:cubicBezTo>
                  <a:pt x="2381" y="355"/>
                  <a:pt x="2381" y="355"/>
                  <a:pt x="2381" y="355"/>
                </a:cubicBezTo>
                <a:moveTo>
                  <a:pt x="2308" y="354"/>
                </a:moveTo>
                <a:cubicBezTo>
                  <a:pt x="2308" y="354"/>
                  <a:pt x="2308" y="354"/>
                  <a:pt x="2307" y="354"/>
                </a:cubicBezTo>
                <a:cubicBezTo>
                  <a:pt x="2302" y="361"/>
                  <a:pt x="2305" y="370"/>
                  <a:pt x="2299" y="376"/>
                </a:cubicBezTo>
                <a:cubicBezTo>
                  <a:pt x="2299" y="377"/>
                  <a:pt x="2299" y="377"/>
                  <a:pt x="2299" y="377"/>
                </a:cubicBezTo>
                <a:cubicBezTo>
                  <a:pt x="2309" y="377"/>
                  <a:pt x="2309" y="377"/>
                  <a:pt x="2309" y="377"/>
                </a:cubicBezTo>
                <a:cubicBezTo>
                  <a:pt x="2311" y="371"/>
                  <a:pt x="2313" y="365"/>
                  <a:pt x="2314" y="358"/>
                </a:cubicBezTo>
                <a:cubicBezTo>
                  <a:pt x="2313" y="355"/>
                  <a:pt x="2311" y="354"/>
                  <a:pt x="2308" y="354"/>
                </a:cubicBezTo>
                <a:moveTo>
                  <a:pt x="62" y="351"/>
                </a:moveTo>
                <a:cubicBezTo>
                  <a:pt x="54" y="357"/>
                  <a:pt x="50" y="367"/>
                  <a:pt x="47" y="377"/>
                </a:cubicBezTo>
                <a:cubicBezTo>
                  <a:pt x="58" y="377"/>
                  <a:pt x="58" y="377"/>
                  <a:pt x="58" y="377"/>
                </a:cubicBezTo>
                <a:cubicBezTo>
                  <a:pt x="59" y="376"/>
                  <a:pt x="59" y="375"/>
                  <a:pt x="59" y="374"/>
                </a:cubicBezTo>
                <a:cubicBezTo>
                  <a:pt x="63" y="368"/>
                  <a:pt x="65" y="362"/>
                  <a:pt x="67" y="356"/>
                </a:cubicBezTo>
                <a:cubicBezTo>
                  <a:pt x="67" y="354"/>
                  <a:pt x="65" y="351"/>
                  <a:pt x="62" y="351"/>
                </a:cubicBezTo>
                <a:moveTo>
                  <a:pt x="1221" y="351"/>
                </a:moveTo>
                <a:cubicBezTo>
                  <a:pt x="1215" y="352"/>
                  <a:pt x="1217" y="358"/>
                  <a:pt x="1212" y="361"/>
                </a:cubicBezTo>
                <a:cubicBezTo>
                  <a:pt x="1208" y="366"/>
                  <a:pt x="1205" y="371"/>
                  <a:pt x="1202" y="377"/>
                </a:cubicBezTo>
                <a:cubicBezTo>
                  <a:pt x="1212" y="377"/>
                  <a:pt x="1212" y="377"/>
                  <a:pt x="1212" y="377"/>
                </a:cubicBezTo>
                <a:cubicBezTo>
                  <a:pt x="1224" y="358"/>
                  <a:pt x="1224" y="358"/>
                  <a:pt x="1224" y="358"/>
                </a:cubicBezTo>
                <a:cubicBezTo>
                  <a:pt x="1224" y="355"/>
                  <a:pt x="1223" y="352"/>
                  <a:pt x="1221" y="351"/>
                </a:cubicBezTo>
                <a:moveTo>
                  <a:pt x="2347" y="351"/>
                </a:moveTo>
                <a:cubicBezTo>
                  <a:pt x="2346" y="351"/>
                  <a:pt x="2345" y="351"/>
                  <a:pt x="2345" y="351"/>
                </a:cubicBezTo>
                <a:cubicBezTo>
                  <a:pt x="2344" y="360"/>
                  <a:pt x="2340" y="369"/>
                  <a:pt x="2336" y="377"/>
                </a:cubicBezTo>
                <a:cubicBezTo>
                  <a:pt x="2345" y="377"/>
                  <a:pt x="2345" y="377"/>
                  <a:pt x="2345" y="377"/>
                </a:cubicBezTo>
                <a:cubicBezTo>
                  <a:pt x="2349" y="369"/>
                  <a:pt x="2351" y="361"/>
                  <a:pt x="2351" y="352"/>
                </a:cubicBezTo>
                <a:cubicBezTo>
                  <a:pt x="2350" y="351"/>
                  <a:pt x="2348" y="351"/>
                  <a:pt x="2347" y="351"/>
                </a:cubicBezTo>
                <a:moveTo>
                  <a:pt x="135" y="351"/>
                </a:moveTo>
                <a:cubicBezTo>
                  <a:pt x="133" y="351"/>
                  <a:pt x="131" y="351"/>
                  <a:pt x="129" y="352"/>
                </a:cubicBezTo>
                <a:cubicBezTo>
                  <a:pt x="114" y="377"/>
                  <a:pt x="114" y="377"/>
                  <a:pt x="114" y="377"/>
                </a:cubicBezTo>
                <a:cubicBezTo>
                  <a:pt x="126" y="377"/>
                  <a:pt x="126" y="377"/>
                  <a:pt x="126" y="377"/>
                </a:cubicBezTo>
                <a:cubicBezTo>
                  <a:pt x="130" y="370"/>
                  <a:pt x="135" y="363"/>
                  <a:pt x="139" y="354"/>
                </a:cubicBezTo>
                <a:cubicBezTo>
                  <a:pt x="138" y="351"/>
                  <a:pt x="137" y="351"/>
                  <a:pt x="135" y="351"/>
                </a:cubicBezTo>
                <a:moveTo>
                  <a:pt x="1252" y="349"/>
                </a:moveTo>
                <a:cubicBezTo>
                  <a:pt x="1250" y="349"/>
                  <a:pt x="1249" y="349"/>
                  <a:pt x="1248" y="350"/>
                </a:cubicBezTo>
                <a:cubicBezTo>
                  <a:pt x="1244" y="359"/>
                  <a:pt x="1239" y="369"/>
                  <a:pt x="1233" y="377"/>
                </a:cubicBezTo>
                <a:cubicBezTo>
                  <a:pt x="1242" y="377"/>
                  <a:pt x="1242" y="377"/>
                  <a:pt x="1242" y="377"/>
                </a:cubicBezTo>
                <a:cubicBezTo>
                  <a:pt x="1248" y="369"/>
                  <a:pt x="1255" y="361"/>
                  <a:pt x="1255" y="351"/>
                </a:cubicBezTo>
                <a:cubicBezTo>
                  <a:pt x="1254" y="349"/>
                  <a:pt x="1253" y="349"/>
                  <a:pt x="1252" y="349"/>
                </a:cubicBezTo>
                <a:moveTo>
                  <a:pt x="2289" y="347"/>
                </a:moveTo>
                <a:cubicBezTo>
                  <a:pt x="2286" y="349"/>
                  <a:pt x="2286" y="349"/>
                  <a:pt x="2286" y="349"/>
                </a:cubicBezTo>
                <a:cubicBezTo>
                  <a:pt x="2282" y="358"/>
                  <a:pt x="2279" y="368"/>
                  <a:pt x="2275" y="377"/>
                </a:cubicBezTo>
                <a:cubicBezTo>
                  <a:pt x="2284" y="377"/>
                  <a:pt x="2284" y="377"/>
                  <a:pt x="2284" y="377"/>
                </a:cubicBezTo>
                <a:cubicBezTo>
                  <a:pt x="2287" y="370"/>
                  <a:pt x="2290" y="362"/>
                  <a:pt x="2293" y="354"/>
                </a:cubicBezTo>
                <a:cubicBezTo>
                  <a:pt x="2293" y="351"/>
                  <a:pt x="2292" y="347"/>
                  <a:pt x="2289" y="347"/>
                </a:cubicBezTo>
                <a:moveTo>
                  <a:pt x="38" y="346"/>
                </a:moveTo>
                <a:cubicBezTo>
                  <a:pt x="31" y="346"/>
                  <a:pt x="30" y="354"/>
                  <a:pt x="27" y="359"/>
                </a:cubicBezTo>
                <a:cubicBezTo>
                  <a:pt x="25" y="366"/>
                  <a:pt x="22" y="372"/>
                  <a:pt x="19" y="377"/>
                </a:cubicBezTo>
                <a:cubicBezTo>
                  <a:pt x="31" y="377"/>
                  <a:pt x="31" y="377"/>
                  <a:pt x="31" y="377"/>
                </a:cubicBezTo>
                <a:cubicBezTo>
                  <a:pt x="33" y="374"/>
                  <a:pt x="34" y="371"/>
                  <a:pt x="35" y="368"/>
                </a:cubicBezTo>
                <a:cubicBezTo>
                  <a:pt x="36" y="360"/>
                  <a:pt x="47" y="353"/>
                  <a:pt x="39" y="346"/>
                </a:cubicBezTo>
                <a:cubicBezTo>
                  <a:pt x="39" y="346"/>
                  <a:pt x="38" y="346"/>
                  <a:pt x="38" y="346"/>
                </a:cubicBezTo>
                <a:moveTo>
                  <a:pt x="1154" y="346"/>
                </a:moveTo>
                <a:cubicBezTo>
                  <a:pt x="1152" y="346"/>
                  <a:pt x="1151" y="347"/>
                  <a:pt x="1149" y="348"/>
                </a:cubicBezTo>
                <a:cubicBezTo>
                  <a:pt x="1146" y="358"/>
                  <a:pt x="1141" y="368"/>
                  <a:pt x="1135" y="377"/>
                </a:cubicBezTo>
                <a:cubicBezTo>
                  <a:pt x="1146" y="377"/>
                  <a:pt x="1146" y="377"/>
                  <a:pt x="1146" y="377"/>
                </a:cubicBezTo>
                <a:cubicBezTo>
                  <a:pt x="1152" y="368"/>
                  <a:pt x="1156" y="358"/>
                  <a:pt x="1156" y="347"/>
                </a:cubicBezTo>
                <a:cubicBezTo>
                  <a:pt x="1156" y="346"/>
                  <a:pt x="1155" y="346"/>
                  <a:pt x="1154" y="346"/>
                </a:cubicBezTo>
                <a:moveTo>
                  <a:pt x="320" y="345"/>
                </a:moveTo>
                <a:cubicBezTo>
                  <a:pt x="320" y="345"/>
                  <a:pt x="319" y="345"/>
                  <a:pt x="318" y="345"/>
                </a:cubicBezTo>
                <a:cubicBezTo>
                  <a:pt x="309" y="355"/>
                  <a:pt x="309" y="355"/>
                  <a:pt x="309" y="355"/>
                </a:cubicBezTo>
                <a:cubicBezTo>
                  <a:pt x="304" y="362"/>
                  <a:pt x="300" y="370"/>
                  <a:pt x="296" y="377"/>
                </a:cubicBezTo>
                <a:cubicBezTo>
                  <a:pt x="308" y="377"/>
                  <a:pt x="308" y="377"/>
                  <a:pt x="308" y="377"/>
                </a:cubicBezTo>
                <a:cubicBezTo>
                  <a:pt x="314" y="368"/>
                  <a:pt x="319" y="359"/>
                  <a:pt x="324" y="350"/>
                </a:cubicBezTo>
                <a:cubicBezTo>
                  <a:pt x="325" y="347"/>
                  <a:pt x="323" y="345"/>
                  <a:pt x="320" y="345"/>
                </a:cubicBezTo>
                <a:moveTo>
                  <a:pt x="1388" y="340"/>
                </a:moveTo>
                <a:cubicBezTo>
                  <a:pt x="1384" y="341"/>
                  <a:pt x="1384" y="341"/>
                  <a:pt x="1384" y="341"/>
                </a:cubicBezTo>
                <a:cubicBezTo>
                  <a:pt x="1378" y="353"/>
                  <a:pt x="1373" y="365"/>
                  <a:pt x="1366" y="377"/>
                </a:cubicBezTo>
                <a:cubicBezTo>
                  <a:pt x="1377" y="377"/>
                  <a:pt x="1377" y="377"/>
                  <a:pt x="1377" y="377"/>
                </a:cubicBezTo>
                <a:cubicBezTo>
                  <a:pt x="1378" y="375"/>
                  <a:pt x="1380" y="372"/>
                  <a:pt x="1381" y="370"/>
                </a:cubicBezTo>
                <a:cubicBezTo>
                  <a:pt x="1382" y="360"/>
                  <a:pt x="1396" y="351"/>
                  <a:pt x="1388" y="340"/>
                </a:cubicBezTo>
                <a:moveTo>
                  <a:pt x="1298" y="338"/>
                </a:moveTo>
                <a:cubicBezTo>
                  <a:pt x="1298" y="338"/>
                  <a:pt x="1297" y="338"/>
                  <a:pt x="1297" y="338"/>
                </a:cubicBezTo>
                <a:cubicBezTo>
                  <a:pt x="1287" y="345"/>
                  <a:pt x="1285" y="359"/>
                  <a:pt x="1278" y="368"/>
                </a:cubicBezTo>
                <a:cubicBezTo>
                  <a:pt x="1271" y="377"/>
                  <a:pt x="1271" y="377"/>
                  <a:pt x="1271" y="377"/>
                </a:cubicBezTo>
                <a:cubicBezTo>
                  <a:pt x="1282" y="377"/>
                  <a:pt x="1282" y="377"/>
                  <a:pt x="1282" y="377"/>
                </a:cubicBezTo>
                <a:cubicBezTo>
                  <a:pt x="1289" y="367"/>
                  <a:pt x="1295" y="356"/>
                  <a:pt x="1300" y="345"/>
                </a:cubicBezTo>
                <a:cubicBezTo>
                  <a:pt x="1301" y="343"/>
                  <a:pt x="1301" y="338"/>
                  <a:pt x="1298" y="338"/>
                </a:cubicBezTo>
                <a:moveTo>
                  <a:pt x="176" y="337"/>
                </a:moveTo>
                <a:cubicBezTo>
                  <a:pt x="175" y="337"/>
                  <a:pt x="174" y="338"/>
                  <a:pt x="174" y="338"/>
                </a:cubicBezTo>
                <a:cubicBezTo>
                  <a:pt x="166" y="352"/>
                  <a:pt x="158" y="365"/>
                  <a:pt x="149" y="377"/>
                </a:cubicBezTo>
                <a:cubicBezTo>
                  <a:pt x="160" y="377"/>
                  <a:pt x="160" y="377"/>
                  <a:pt x="160" y="377"/>
                </a:cubicBezTo>
                <a:cubicBezTo>
                  <a:pt x="169" y="365"/>
                  <a:pt x="178" y="353"/>
                  <a:pt x="181" y="340"/>
                </a:cubicBezTo>
                <a:cubicBezTo>
                  <a:pt x="179" y="338"/>
                  <a:pt x="178" y="337"/>
                  <a:pt x="176" y="337"/>
                </a:cubicBezTo>
                <a:moveTo>
                  <a:pt x="1129" y="336"/>
                </a:moveTo>
                <a:cubicBezTo>
                  <a:pt x="1122" y="338"/>
                  <a:pt x="1125" y="349"/>
                  <a:pt x="1121" y="355"/>
                </a:cubicBezTo>
                <a:cubicBezTo>
                  <a:pt x="1116" y="362"/>
                  <a:pt x="1112" y="370"/>
                  <a:pt x="1108" y="377"/>
                </a:cubicBezTo>
                <a:cubicBezTo>
                  <a:pt x="1119" y="377"/>
                  <a:pt x="1119" y="377"/>
                  <a:pt x="1119" y="377"/>
                </a:cubicBezTo>
                <a:cubicBezTo>
                  <a:pt x="1125" y="366"/>
                  <a:pt x="1131" y="354"/>
                  <a:pt x="1133" y="342"/>
                </a:cubicBezTo>
                <a:cubicBezTo>
                  <a:pt x="1132" y="340"/>
                  <a:pt x="1132" y="336"/>
                  <a:pt x="1129" y="336"/>
                </a:cubicBezTo>
                <a:moveTo>
                  <a:pt x="101" y="335"/>
                </a:moveTo>
                <a:cubicBezTo>
                  <a:pt x="90" y="346"/>
                  <a:pt x="86" y="363"/>
                  <a:pt x="77" y="377"/>
                </a:cubicBezTo>
                <a:cubicBezTo>
                  <a:pt x="89" y="377"/>
                  <a:pt x="89" y="377"/>
                  <a:pt x="89" y="377"/>
                </a:cubicBezTo>
                <a:cubicBezTo>
                  <a:pt x="96" y="365"/>
                  <a:pt x="105" y="353"/>
                  <a:pt x="106" y="339"/>
                </a:cubicBezTo>
                <a:cubicBezTo>
                  <a:pt x="106" y="337"/>
                  <a:pt x="104" y="335"/>
                  <a:pt x="101" y="335"/>
                </a:cubicBezTo>
                <a:moveTo>
                  <a:pt x="927" y="335"/>
                </a:moveTo>
                <a:cubicBezTo>
                  <a:pt x="924" y="338"/>
                  <a:pt x="922" y="344"/>
                  <a:pt x="925" y="348"/>
                </a:cubicBezTo>
                <a:cubicBezTo>
                  <a:pt x="925" y="348"/>
                  <a:pt x="925" y="348"/>
                  <a:pt x="925" y="348"/>
                </a:cubicBezTo>
                <a:cubicBezTo>
                  <a:pt x="925" y="348"/>
                  <a:pt x="926" y="347"/>
                  <a:pt x="927" y="346"/>
                </a:cubicBezTo>
                <a:cubicBezTo>
                  <a:pt x="926" y="342"/>
                  <a:pt x="931" y="337"/>
                  <a:pt x="927" y="335"/>
                </a:cubicBezTo>
                <a:moveTo>
                  <a:pt x="1416" y="334"/>
                </a:moveTo>
                <a:cubicBezTo>
                  <a:pt x="1415" y="334"/>
                  <a:pt x="1415" y="334"/>
                  <a:pt x="1415" y="335"/>
                </a:cubicBezTo>
                <a:cubicBezTo>
                  <a:pt x="1406" y="340"/>
                  <a:pt x="1404" y="354"/>
                  <a:pt x="1399" y="364"/>
                </a:cubicBezTo>
                <a:cubicBezTo>
                  <a:pt x="1396" y="368"/>
                  <a:pt x="1394" y="372"/>
                  <a:pt x="1391" y="377"/>
                </a:cubicBezTo>
                <a:cubicBezTo>
                  <a:pt x="1400" y="377"/>
                  <a:pt x="1400" y="377"/>
                  <a:pt x="1400" y="377"/>
                </a:cubicBezTo>
                <a:cubicBezTo>
                  <a:pt x="1400" y="377"/>
                  <a:pt x="1400" y="377"/>
                  <a:pt x="1400" y="377"/>
                </a:cubicBezTo>
                <a:cubicBezTo>
                  <a:pt x="1409" y="365"/>
                  <a:pt x="1413" y="352"/>
                  <a:pt x="1419" y="340"/>
                </a:cubicBezTo>
                <a:cubicBezTo>
                  <a:pt x="1420" y="337"/>
                  <a:pt x="1418" y="334"/>
                  <a:pt x="1416" y="334"/>
                </a:cubicBezTo>
                <a:moveTo>
                  <a:pt x="2199" y="328"/>
                </a:moveTo>
                <a:cubicBezTo>
                  <a:pt x="2195" y="336"/>
                  <a:pt x="2198" y="346"/>
                  <a:pt x="2194" y="355"/>
                </a:cubicBezTo>
                <a:cubicBezTo>
                  <a:pt x="2192" y="362"/>
                  <a:pt x="2189" y="370"/>
                  <a:pt x="2186" y="377"/>
                </a:cubicBezTo>
                <a:cubicBezTo>
                  <a:pt x="2195" y="377"/>
                  <a:pt x="2195" y="377"/>
                  <a:pt x="2195" y="377"/>
                </a:cubicBezTo>
                <a:cubicBezTo>
                  <a:pt x="2202" y="363"/>
                  <a:pt x="2206" y="347"/>
                  <a:pt x="2204" y="331"/>
                </a:cubicBezTo>
                <a:cubicBezTo>
                  <a:pt x="2204" y="330"/>
                  <a:pt x="2202" y="328"/>
                  <a:pt x="2199" y="328"/>
                </a:cubicBezTo>
                <a:moveTo>
                  <a:pt x="211" y="328"/>
                </a:moveTo>
                <a:cubicBezTo>
                  <a:pt x="207" y="329"/>
                  <a:pt x="207" y="329"/>
                  <a:pt x="207" y="329"/>
                </a:cubicBezTo>
                <a:cubicBezTo>
                  <a:pt x="199" y="345"/>
                  <a:pt x="190" y="362"/>
                  <a:pt x="179" y="377"/>
                </a:cubicBezTo>
                <a:cubicBezTo>
                  <a:pt x="190" y="377"/>
                  <a:pt x="190" y="377"/>
                  <a:pt x="190" y="377"/>
                </a:cubicBezTo>
                <a:cubicBezTo>
                  <a:pt x="200" y="364"/>
                  <a:pt x="208" y="351"/>
                  <a:pt x="214" y="336"/>
                </a:cubicBezTo>
                <a:cubicBezTo>
                  <a:pt x="214" y="333"/>
                  <a:pt x="214" y="329"/>
                  <a:pt x="211" y="328"/>
                </a:cubicBezTo>
                <a:moveTo>
                  <a:pt x="1099" y="325"/>
                </a:moveTo>
                <a:cubicBezTo>
                  <a:pt x="1088" y="331"/>
                  <a:pt x="1095" y="346"/>
                  <a:pt x="1088" y="355"/>
                </a:cubicBezTo>
                <a:cubicBezTo>
                  <a:pt x="1085" y="363"/>
                  <a:pt x="1081" y="370"/>
                  <a:pt x="1077" y="377"/>
                </a:cubicBezTo>
                <a:cubicBezTo>
                  <a:pt x="1087" y="377"/>
                  <a:pt x="1087" y="377"/>
                  <a:pt x="1087" y="377"/>
                </a:cubicBezTo>
                <a:cubicBezTo>
                  <a:pt x="1093" y="366"/>
                  <a:pt x="1098" y="355"/>
                  <a:pt x="1101" y="343"/>
                </a:cubicBezTo>
                <a:cubicBezTo>
                  <a:pt x="1100" y="337"/>
                  <a:pt x="1104" y="329"/>
                  <a:pt x="1099" y="325"/>
                </a:cubicBezTo>
                <a:moveTo>
                  <a:pt x="309" y="323"/>
                </a:moveTo>
                <a:cubicBezTo>
                  <a:pt x="308" y="323"/>
                  <a:pt x="307" y="324"/>
                  <a:pt x="306" y="325"/>
                </a:cubicBezTo>
                <a:cubicBezTo>
                  <a:pt x="290" y="341"/>
                  <a:pt x="281" y="359"/>
                  <a:pt x="268" y="377"/>
                </a:cubicBezTo>
                <a:cubicBezTo>
                  <a:pt x="280" y="377"/>
                  <a:pt x="280" y="377"/>
                  <a:pt x="280" y="377"/>
                </a:cubicBezTo>
                <a:cubicBezTo>
                  <a:pt x="288" y="367"/>
                  <a:pt x="295" y="357"/>
                  <a:pt x="301" y="346"/>
                </a:cubicBezTo>
                <a:cubicBezTo>
                  <a:pt x="305" y="339"/>
                  <a:pt x="313" y="334"/>
                  <a:pt x="313" y="325"/>
                </a:cubicBezTo>
                <a:cubicBezTo>
                  <a:pt x="312" y="324"/>
                  <a:pt x="310" y="323"/>
                  <a:pt x="309" y="323"/>
                </a:cubicBezTo>
                <a:moveTo>
                  <a:pt x="252" y="321"/>
                </a:moveTo>
                <a:cubicBezTo>
                  <a:pt x="242" y="326"/>
                  <a:pt x="238" y="339"/>
                  <a:pt x="231" y="348"/>
                </a:cubicBezTo>
                <a:cubicBezTo>
                  <a:pt x="222" y="358"/>
                  <a:pt x="214" y="367"/>
                  <a:pt x="206" y="377"/>
                </a:cubicBezTo>
                <a:cubicBezTo>
                  <a:pt x="219" y="377"/>
                  <a:pt x="219" y="377"/>
                  <a:pt x="219" y="377"/>
                </a:cubicBezTo>
                <a:cubicBezTo>
                  <a:pt x="220" y="376"/>
                  <a:pt x="221" y="374"/>
                  <a:pt x="221" y="373"/>
                </a:cubicBezTo>
                <a:cubicBezTo>
                  <a:pt x="233" y="358"/>
                  <a:pt x="250" y="345"/>
                  <a:pt x="256" y="327"/>
                </a:cubicBezTo>
                <a:cubicBezTo>
                  <a:pt x="256" y="324"/>
                  <a:pt x="254" y="322"/>
                  <a:pt x="252" y="321"/>
                </a:cubicBezTo>
                <a:moveTo>
                  <a:pt x="22" y="318"/>
                </a:moveTo>
                <a:cubicBezTo>
                  <a:pt x="17" y="320"/>
                  <a:pt x="17" y="320"/>
                  <a:pt x="17" y="320"/>
                </a:cubicBezTo>
                <a:cubicBezTo>
                  <a:pt x="11" y="332"/>
                  <a:pt x="6" y="344"/>
                  <a:pt x="0" y="356"/>
                </a:cubicBezTo>
                <a:cubicBezTo>
                  <a:pt x="0" y="377"/>
                  <a:pt x="0" y="377"/>
                  <a:pt x="0" y="377"/>
                </a:cubicBezTo>
                <a:cubicBezTo>
                  <a:pt x="1" y="377"/>
                  <a:pt x="1" y="377"/>
                  <a:pt x="1" y="377"/>
                </a:cubicBezTo>
                <a:cubicBezTo>
                  <a:pt x="11" y="359"/>
                  <a:pt x="20" y="341"/>
                  <a:pt x="25" y="322"/>
                </a:cubicBezTo>
                <a:cubicBezTo>
                  <a:pt x="25" y="320"/>
                  <a:pt x="23" y="318"/>
                  <a:pt x="22" y="318"/>
                </a:cubicBezTo>
                <a:moveTo>
                  <a:pt x="1349" y="305"/>
                </a:moveTo>
                <a:cubicBezTo>
                  <a:pt x="1340" y="308"/>
                  <a:pt x="1340" y="318"/>
                  <a:pt x="1336" y="326"/>
                </a:cubicBezTo>
                <a:cubicBezTo>
                  <a:pt x="1325" y="343"/>
                  <a:pt x="1316" y="361"/>
                  <a:pt x="1304" y="377"/>
                </a:cubicBezTo>
                <a:cubicBezTo>
                  <a:pt x="1314" y="377"/>
                  <a:pt x="1314" y="377"/>
                  <a:pt x="1314" y="377"/>
                </a:cubicBezTo>
                <a:cubicBezTo>
                  <a:pt x="1320" y="369"/>
                  <a:pt x="1326" y="361"/>
                  <a:pt x="1329" y="351"/>
                </a:cubicBezTo>
                <a:cubicBezTo>
                  <a:pt x="1339" y="339"/>
                  <a:pt x="1346" y="326"/>
                  <a:pt x="1351" y="311"/>
                </a:cubicBezTo>
                <a:cubicBezTo>
                  <a:pt x="1352" y="309"/>
                  <a:pt x="1350" y="307"/>
                  <a:pt x="1349" y="305"/>
                </a:cubicBezTo>
                <a:moveTo>
                  <a:pt x="1377" y="302"/>
                </a:moveTo>
                <a:cubicBezTo>
                  <a:pt x="1368" y="302"/>
                  <a:pt x="1372" y="314"/>
                  <a:pt x="1368" y="319"/>
                </a:cubicBezTo>
                <a:cubicBezTo>
                  <a:pt x="1360" y="339"/>
                  <a:pt x="1351" y="359"/>
                  <a:pt x="1338" y="377"/>
                </a:cubicBezTo>
                <a:cubicBezTo>
                  <a:pt x="1348" y="377"/>
                  <a:pt x="1348" y="377"/>
                  <a:pt x="1348" y="377"/>
                </a:cubicBezTo>
                <a:cubicBezTo>
                  <a:pt x="1358" y="361"/>
                  <a:pt x="1367" y="345"/>
                  <a:pt x="1374" y="328"/>
                </a:cubicBezTo>
                <a:cubicBezTo>
                  <a:pt x="1375" y="319"/>
                  <a:pt x="1384" y="310"/>
                  <a:pt x="1378" y="302"/>
                </a:cubicBezTo>
                <a:cubicBezTo>
                  <a:pt x="1378" y="302"/>
                  <a:pt x="1377" y="302"/>
                  <a:pt x="1377" y="302"/>
                </a:cubicBezTo>
                <a:moveTo>
                  <a:pt x="1056" y="297"/>
                </a:moveTo>
                <a:cubicBezTo>
                  <a:pt x="1046" y="299"/>
                  <a:pt x="1051" y="316"/>
                  <a:pt x="1049" y="324"/>
                </a:cubicBezTo>
                <a:cubicBezTo>
                  <a:pt x="1042" y="342"/>
                  <a:pt x="1032" y="362"/>
                  <a:pt x="1018" y="377"/>
                </a:cubicBezTo>
                <a:cubicBezTo>
                  <a:pt x="1029" y="377"/>
                  <a:pt x="1029" y="377"/>
                  <a:pt x="1029" y="377"/>
                </a:cubicBezTo>
                <a:cubicBezTo>
                  <a:pt x="1047" y="356"/>
                  <a:pt x="1060" y="332"/>
                  <a:pt x="1059" y="304"/>
                </a:cubicBezTo>
                <a:cubicBezTo>
                  <a:pt x="1061" y="302"/>
                  <a:pt x="1059" y="299"/>
                  <a:pt x="1056" y="297"/>
                </a:cubicBezTo>
                <a:moveTo>
                  <a:pt x="2173" y="297"/>
                </a:moveTo>
                <a:cubicBezTo>
                  <a:pt x="2172" y="297"/>
                  <a:pt x="2171" y="297"/>
                  <a:pt x="2170" y="298"/>
                </a:cubicBezTo>
                <a:cubicBezTo>
                  <a:pt x="2164" y="302"/>
                  <a:pt x="2171" y="305"/>
                  <a:pt x="2172" y="308"/>
                </a:cubicBezTo>
                <a:cubicBezTo>
                  <a:pt x="2174" y="333"/>
                  <a:pt x="2169" y="356"/>
                  <a:pt x="2159" y="377"/>
                </a:cubicBezTo>
                <a:cubicBezTo>
                  <a:pt x="2168" y="377"/>
                  <a:pt x="2168" y="377"/>
                  <a:pt x="2168" y="377"/>
                </a:cubicBezTo>
                <a:cubicBezTo>
                  <a:pt x="2172" y="368"/>
                  <a:pt x="2175" y="359"/>
                  <a:pt x="2179" y="350"/>
                </a:cubicBezTo>
                <a:cubicBezTo>
                  <a:pt x="2180" y="333"/>
                  <a:pt x="2185" y="317"/>
                  <a:pt x="2180" y="301"/>
                </a:cubicBezTo>
                <a:cubicBezTo>
                  <a:pt x="2179" y="298"/>
                  <a:pt x="2176" y="297"/>
                  <a:pt x="2173" y="297"/>
                </a:cubicBezTo>
                <a:moveTo>
                  <a:pt x="2156" y="294"/>
                </a:moveTo>
                <a:cubicBezTo>
                  <a:pt x="2155" y="294"/>
                  <a:pt x="2155" y="294"/>
                  <a:pt x="2154" y="295"/>
                </a:cubicBezTo>
                <a:cubicBezTo>
                  <a:pt x="2148" y="305"/>
                  <a:pt x="2150" y="317"/>
                  <a:pt x="2146" y="328"/>
                </a:cubicBezTo>
                <a:cubicBezTo>
                  <a:pt x="2144" y="347"/>
                  <a:pt x="2135" y="363"/>
                  <a:pt x="2122" y="377"/>
                </a:cubicBezTo>
                <a:cubicBezTo>
                  <a:pt x="2134" y="377"/>
                  <a:pt x="2134" y="377"/>
                  <a:pt x="2134" y="377"/>
                </a:cubicBezTo>
                <a:cubicBezTo>
                  <a:pt x="2136" y="374"/>
                  <a:pt x="2138" y="371"/>
                  <a:pt x="2138" y="367"/>
                </a:cubicBezTo>
                <a:cubicBezTo>
                  <a:pt x="2153" y="348"/>
                  <a:pt x="2160" y="322"/>
                  <a:pt x="2160" y="297"/>
                </a:cubicBezTo>
                <a:cubicBezTo>
                  <a:pt x="2159" y="295"/>
                  <a:pt x="2157" y="294"/>
                  <a:pt x="2156" y="294"/>
                </a:cubicBezTo>
                <a:moveTo>
                  <a:pt x="300" y="291"/>
                </a:moveTo>
                <a:cubicBezTo>
                  <a:pt x="291" y="298"/>
                  <a:pt x="287" y="310"/>
                  <a:pt x="281" y="319"/>
                </a:cubicBezTo>
                <a:cubicBezTo>
                  <a:pt x="268" y="329"/>
                  <a:pt x="267" y="345"/>
                  <a:pt x="254" y="356"/>
                </a:cubicBezTo>
                <a:cubicBezTo>
                  <a:pt x="249" y="363"/>
                  <a:pt x="243" y="370"/>
                  <a:pt x="237" y="377"/>
                </a:cubicBezTo>
                <a:cubicBezTo>
                  <a:pt x="249" y="377"/>
                  <a:pt x="249" y="377"/>
                  <a:pt x="249" y="377"/>
                </a:cubicBezTo>
                <a:cubicBezTo>
                  <a:pt x="269" y="351"/>
                  <a:pt x="292" y="325"/>
                  <a:pt x="304" y="296"/>
                </a:cubicBezTo>
                <a:cubicBezTo>
                  <a:pt x="305" y="293"/>
                  <a:pt x="303" y="291"/>
                  <a:pt x="300" y="291"/>
                </a:cubicBezTo>
                <a:moveTo>
                  <a:pt x="1084" y="282"/>
                </a:moveTo>
                <a:cubicBezTo>
                  <a:pt x="1083" y="282"/>
                  <a:pt x="1082" y="282"/>
                  <a:pt x="1081" y="283"/>
                </a:cubicBezTo>
                <a:cubicBezTo>
                  <a:pt x="1075" y="288"/>
                  <a:pt x="1080" y="297"/>
                  <a:pt x="1079" y="302"/>
                </a:cubicBezTo>
                <a:cubicBezTo>
                  <a:pt x="1078" y="330"/>
                  <a:pt x="1063" y="355"/>
                  <a:pt x="1046" y="377"/>
                </a:cubicBezTo>
                <a:cubicBezTo>
                  <a:pt x="1056" y="377"/>
                  <a:pt x="1056" y="377"/>
                  <a:pt x="1056" y="377"/>
                </a:cubicBezTo>
                <a:cubicBezTo>
                  <a:pt x="1065" y="364"/>
                  <a:pt x="1076" y="351"/>
                  <a:pt x="1081" y="335"/>
                </a:cubicBezTo>
                <a:cubicBezTo>
                  <a:pt x="1084" y="319"/>
                  <a:pt x="1091" y="301"/>
                  <a:pt x="1087" y="284"/>
                </a:cubicBezTo>
                <a:cubicBezTo>
                  <a:pt x="1087" y="283"/>
                  <a:pt x="1086" y="282"/>
                  <a:pt x="1084" y="282"/>
                </a:cubicBezTo>
                <a:moveTo>
                  <a:pt x="1" y="280"/>
                </a:moveTo>
                <a:cubicBezTo>
                  <a:pt x="0" y="280"/>
                  <a:pt x="0" y="280"/>
                  <a:pt x="0" y="280"/>
                </a:cubicBezTo>
                <a:cubicBezTo>
                  <a:pt x="0" y="326"/>
                  <a:pt x="0" y="326"/>
                  <a:pt x="0" y="326"/>
                </a:cubicBezTo>
                <a:cubicBezTo>
                  <a:pt x="3" y="316"/>
                  <a:pt x="4" y="305"/>
                  <a:pt x="5" y="294"/>
                </a:cubicBezTo>
                <a:cubicBezTo>
                  <a:pt x="5" y="290"/>
                  <a:pt x="6" y="282"/>
                  <a:pt x="1" y="280"/>
                </a:cubicBezTo>
                <a:moveTo>
                  <a:pt x="2381" y="179"/>
                </a:moveTo>
                <a:cubicBezTo>
                  <a:pt x="2379" y="180"/>
                  <a:pt x="2377" y="181"/>
                  <a:pt x="2375" y="182"/>
                </a:cubicBezTo>
                <a:cubicBezTo>
                  <a:pt x="2369" y="192"/>
                  <a:pt x="2367" y="203"/>
                  <a:pt x="2367" y="215"/>
                </a:cubicBezTo>
                <a:cubicBezTo>
                  <a:pt x="2367" y="225"/>
                  <a:pt x="2373" y="235"/>
                  <a:pt x="2381" y="240"/>
                </a:cubicBezTo>
                <a:cubicBezTo>
                  <a:pt x="2381" y="226"/>
                  <a:pt x="2381" y="226"/>
                  <a:pt x="2381" y="226"/>
                </a:cubicBezTo>
                <a:cubicBezTo>
                  <a:pt x="2381" y="226"/>
                  <a:pt x="2380" y="225"/>
                  <a:pt x="2380" y="224"/>
                </a:cubicBezTo>
                <a:cubicBezTo>
                  <a:pt x="2374" y="215"/>
                  <a:pt x="2377" y="204"/>
                  <a:pt x="2381" y="194"/>
                </a:cubicBezTo>
                <a:cubicBezTo>
                  <a:pt x="2381" y="179"/>
                  <a:pt x="2381" y="179"/>
                  <a:pt x="2381" y="179"/>
                </a:cubicBezTo>
                <a:moveTo>
                  <a:pt x="1929" y="210"/>
                </a:moveTo>
                <a:cubicBezTo>
                  <a:pt x="1927" y="210"/>
                  <a:pt x="1926" y="209"/>
                  <a:pt x="1924" y="207"/>
                </a:cubicBezTo>
                <a:cubicBezTo>
                  <a:pt x="1918" y="203"/>
                  <a:pt x="1917" y="195"/>
                  <a:pt x="1919" y="188"/>
                </a:cubicBezTo>
                <a:cubicBezTo>
                  <a:pt x="1924" y="185"/>
                  <a:pt x="1927" y="180"/>
                  <a:pt x="1934" y="178"/>
                </a:cubicBezTo>
                <a:cubicBezTo>
                  <a:pt x="1934" y="178"/>
                  <a:pt x="1935" y="178"/>
                  <a:pt x="1935" y="178"/>
                </a:cubicBezTo>
                <a:cubicBezTo>
                  <a:pt x="1943" y="178"/>
                  <a:pt x="1945" y="186"/>
                  <a:pt x="1946" y="192"/>
                </a:cubicBezTo>
                <a:cubicBezTo>
                  <a:pt x="1948" y="195"/>
                  <a:pt x="1946" y="200"/>
                  <a:pt x="1943" y="203"/>
                </a:cubicBezTo>
                <a:cubicBezTo>
                  <a:pt x="1939" y="205"/>
                  <a:pt x="1934" y="210"/>
                  <a:pt x="1929" y="210"/>
                </a:cubicBezTo>
                <a:moveTo>
                  <a:pt x="1934" y="169"/>
                </a:moveTo>
                <a:cubicBezTo>
                  <a:pt x="1925" y="170"/>
                  <a:pt x="1919" y="177"/>
                  <a:pt x="1912" y="182"/>
                </a:cubicBezTo>
                <a:cubicBezTo>
                  <a:pt x="1905" y="186"/>
                  <a:pt x="1912" y="193"/>
                  <a:pt x="1909" y="197"/>
                </a:cubicBezTo>
                <a:cubicBezTo>
                  <a:pt x="1911" y="205"/>
                  <a:pt x="1914" y="214"/>
                  <a:pt x="1922" y="217"/>
                </a:cubicBezTo>
                <a:cubicBezTo>
                  <a:pt x="1924" y="218"/>
                  <a:pt x="1926" y="218"/>
                  <a:pt x="1928" y="218"/>
                </a:cubicBezTo>
                <a:cubicBezTo>
                  <a:pt x="1937" y="218"/>
                  <a:pt x="1945" y="213"/>
                  <a:pt x="1951" y="208"/>
                </a:cubicBezTo>
                <a:cubicBezTo>
                  <a:pt x="1956" y="199"/>
                  <a:pt x="1954" y="189"/>
                  <a:pt x="1953" y="180"/>
                </a:cubicBezTo>
                <a:cubicBezTo>
                  <a:pt x="1950" y="173"/>
                  <a:pt x="1942" y="169"/>
                  <a:pt x="1934" y="169"/>
                </a:cubicBezTo>
                <a:moveTo>
                  <a:pt x="832" y="204"/>
                </a:moveTo>
                <a:cubicBezTo>
                  <a:pt x="829" y="204"/>
                  <a:pt x="826" y="203"/>
                  <a:pt x="824" y="202"/>
                </a:cubicBezTo>
                <a:cubicBezTo>
                  <a:pt x="820" y="198"/>
                  <a:pt x="821" y="192"/>
                  <a:pt x="823" y="188"/>
                </a:cubicBezTo>
                <a:cubicBezTo>
                  <a:pt x="832" y="185"/>
                  <a:pt x="822" y="174"/>
                  <a:pt x="830" y="172"/>
                </a:cubicBezTo>
                <a:cubicBezTo>
                  <a:pt x="838" y="173"/>
                  <a:pt x="847" y="176"/>
                  <a:pt x="846" y="185"/>
                </a:cubicBezTo>
                <a:cubicBezTo>
                  <a:pt x="846" y="192"/>
                  <a:pt x="844" y="198"/>
                  <a:pt x="840" y="202"/>
                </a:cubicBezTo>
                <a:cubicBezTo>
                  <a:pt x="838" y="203"/>
                  <a:pt x="835" y="204"/>
                  <a:pt x="832" y="204"/>
                </a:cubicBezTo>
                <a:moveTo>
                  <a:pt x="833" y="164"/>
                </a:moveTo>
                <a:cubicBezTo>
                  <a:pt x="829" y="164"/>
                  <a:pt x="826" y="164"/>
                  <a:pt x="823" y="165"/>
                </a:cubicBezTo>
                <a:cubicBezTo>
                  <a:pt x="813" y="175"/>
                  <a:pt x="811" y="193"/>
                  <a:pt x="816" y="207"/>
                </a:cubicBezTo>
                <a:cubicBezTo>
                  <a:pt x="821" y="209"/>
                  <a:pt x="825" y="213"/>
                  <a:pt x="830" y="213"/>
                </a:cubicBezTo>
                <a:cubicBezTo>
                  <a:pt x="831" y="213"/>
                  <a:pt x="832" y="213"/>
                  <a:pt x="832" y="213"/>
                </a:cubicBezTo>
                <a:cubicBezTo>
                  <a:pt x="833" y="213"/>
                  <a:pt x="833" y="213"/>
                  <a:pt x="834" y="213"/>
                </a:cubicBezTo>
                <a:cubicBezTo>
                  <a:pt x="842" y="213"/>
                  <a:pt x="848" y="206"/>
                  <a:pt x="854" y="199"/>
                </a:cubicBezTo>
                <a:cubicBezTo>
                  <a:pt x="855" y="191"/>
                  <a:pt x="856" y="182"/>
                  <a:pt x="852" y="173"/>
                </a:cubicBezTo>
                <a:cubicBezTo>
                  <a:pt x="848" y="166"/>
                  <a:pt x="840" y="164"/>
                  <a:pt x="833" y="164"/>
                </a:cubicBezTo>
                <a:moveTo>
                  <a:pt x="2284" y="148"/>
                </a:moveTo>
                <a:cubicBezTo>
                  <a:pt x="2279" y="148"/>
                  <a:pt x="2275" y="144"/>
                  <a:pt x="2274" y="140"/>
                </a:cubicBezTo>
                <a:cubicBezTo>
                  <a:pt x="2272" y="132"/>
                  <a:pt x="2276" y="121"/>
                  <a:pt x="2286" y="120"/>
                </a:cubicBezTo>
                <a:cubicBezTo>
                  <a:pt x="2287" y="119"/>
                  <a:pt x="2289" y="119"/>
                  <a:pt x="2290" y="119"/>
                </a:cubicBezTo>
                <a:cubicBezTo>
                  <a:pt x="2295" y="119"/>
                  <a:pt x="2298" y="124"/>
                  <a:pt x="2300" y="128"/>
                </a:cubicBezTo>
                <a:cubicBezTo>
                  <a:pt x="2303" y="137"/>
                  <a:pt x="2294" y="145"/>
                  <a:pt x="2288" y="147"/>
                </a:cubicBezTo>
                <a:cubicBezTo>
                  <a:pt x="2286" y="148"/>
                  <a:pt x="2285" y="148"/>
                  <a:pt x="2284" y="148"/>
                </a:cubicBezTo>
                <a:moveTo>
                  <a:pt x="2291" y="110"/>
                </a:moveTo>
                <a:cubicBezTo>
                  <a:pt x="2290" y="110"/>
                  <a:pt x="2290" y="110"/>
                  <a:pt x="2289" y="110"/>
                </a:cubicBezTo>
                <a:cubicBezTo>
                  <a:pt x="2282" y="113"/>
                  <a:pt x="2273" y="112"/>
                  <a:pt x="2268" y="120"/>
                </a:cubicBezTo>
                <a:cubicBezTo>
                  <a:pt x="2263" y="127"/>
                  <a:pt x="2263" y="137"/>
                  <a:pt x="2266" y="144"/>
                </a:cubicBezTo>
                <a:cubicBezTo>
                  <a:pt x="2268" y="151"/>
                  <a:pt x="2276" y="154"/>
                  <a:pt x="2282" y="155"/>
                </a:cubicBezTo>
                <a:cubicBezTo>
                  <a:pt x="2283" y="156"/>
                  <a:pt x="2284" y="156"/>
                  <a:pt x="2285" y="156"/>
                </a:cubicBezTo>
                <a:cubicBezTo>
                  <a:pt x="2293" y="156"/>
                  <a:pt x="2298" y="148"/>
                  <a:pt x="2306" y="145"/>
                </a:cubicBezTo>
                <a:cubicBezTo>
                  <a:pt x="2308" y="140"/>
                  <a:pt x="2313" y="133"/>
                  <a:pt x="2310" y="127"/>
                </a:cubicBezTo>
                <a:cubicBezTo>
                  <a:pt x="2306" y="120"/>
                  <a:pt x="2301" y="110"/>
                  <a:pt x="2291" y="110"/>
                </a:cubicBezTo>
                <a:moveTo>
                  <a:pt x="102" y="149"/>
                </a:moveTo>
                <a:cubicBezTo>
                  <a:pt x="99" y="149"/>
                  <a:pt x="96" y="148"/>
                  <a:pt x="93" y="146"/>
                </a:cubicBezTo>
                <a:cubicBezTo>
                  <a:pt x="88" y="142"/>
                  <a:pt x="86" y="135"/>
                  <a:pt x="88" y="128"/>
                </a:cubicBezTo>
                <a:cubicBezTo>
                  <a:pt x="93" y="125"/>
                  <a:pt x="103" y="125"/>
                  <a:pt x="101" y="117"/>
                </a:cubicBezTo>
                <a:cubicBezTo>
                  <a:pt x="102" y="116"/>
                  <a:pt x="104" y="116"/>
                  <a:pt x="105" y="116"/>
                </a:cubicBezTo>
                <a:cubicBezTo>
                  <a:pt x="110" y="116"/>
                  <a:pt x="114" y="119"/>
                  <a:pt x="116" y="123"/>
                </a:cubicBezTo>
                <a:cubicBezTo>
                  <a:pt x="118" y="129"/>
                  <a:pt x="117" y="137"/>
                  <a:pt x="115" y="142"/>
                </a:cubicBezTo>
                <a:cubicBezTo>
                  <a:pt x="112" y="146"/>
                  <a:pt x="107" y="149"/>
                  <a:pt x="102" y="149"/>
                </a:cubicBezTo>
                <a:moveTo>
                  <a:pt x="105" y="105"/>
                </a:moveTo>
                <a:cubicBezTo>
                  <a:pt x="101" y="105"/>
                  <a:pt x="96" y="106"/>
                  <a:pt x="92" y="108"/>
                </a:cubicBezTo>
                <a:cubicBezTo>
                  <a:pt x="88" y="117"/>
                  <a:pt x="76" y="124"/>
                  <a:pt x="78" y="135"/>
                </a:cubicBezTo>
                <a:cubicBezTo>
                  <a:pt x="79" y="143"/>
                  <a:pt x="83" y="151"/>
                  <a:pt x="89" y="155"/>
                </a:cubicBezTo>
                <a:cubicBezTo>
                  <a:pt x="94" y="156"/>
                  <a:pt x="100" y="157"/>
                  <a:pt x="105" y="157"/>
                </a:cubicBezTo>
                <a:cubicBezTo>
                  <a:pt x="110" y="157"/>
                  <a:pt x="115" y="156"/>
                  <a:pt x="118" y="152"/>
                </a:cubicBezTo>
                <a:cubicBezTo>
                  <a:pt x="125" y="145"/>
                  <a:pt x="130" y="134"/>
                  <a:pt x="127" y="123"/>
                </a:cubicBezTo>
                <a:cubicBezTo>
                  <a:pt x="123" y="117"/>
                  <a:pt x="120" y="110"/>
                  <a:pt x="113" y="107"/>
                </a:cubicBezTo>
                <a:cubicBezTo>
                  <a:pt x="110" y="105"/>
                  <a:pt x="108" y="105"/>
                  <a:pt x="105" y="105"/>
                </a:cubicBezTo>
                <a:moveTo>
                  <a:pt x="1196" y="139"/>
                </a:moveTo>
                <a:cubicBezTo>
                  <a:pt x="1193" y="139"/>
                  <a:pt x="1189" y="136"/>
                  <a:pt x="1187" y="134"/>
                </a:cubicBezTo>
                <a:cubicBezTo>
                  <a:pt x="1179" y="127"/>
                  <a:pt x="1187" y="119"/>
                  <a:pt x="1192" y="113"/>
                </a:cubicBezTo>
                <a:cubicBezTo>
                  <a:pt x="1194" y="112"/>
                  <a:pt x="1196" y="111"/>
                  <a:pt x="1198" y="111"/>
                </a:cubicBezTo>
                <a:cubicBezTo>
                  <a:pt x="1203" y="111"/>
                  <a:pt x="1208" y="114"/>
                  <a:pt x="1209" y="118"/>
                </a:cubicBezTo>
                <a:cubicBezTo>
                  <a:pt x="1211" y="127"/>
                  <a:pt x="1207" y="134"/>
                  <a:pt x="1199" y="138"/>
                </a:cubicBezTo>
                <a:cubicBezTo>
                  <a:pt x="1198" y="138"/>
                  <a:pt x="1197" y="139"/>
                  <a:pt x="1196" y="139"/>
                </a:cubicBezTo>
                <a:moveTo>
                  <a:pt x="1199" y="101"/>
                </a:moveTo>
                <a:cubicBezTo>
                  <a:pt x="1189" y="105"/>
                  <a:pt x="1176" y="107"/>
                  <a:pt x="1173" y="119"/>
                </a:cubicBezTo>
                <a:cubicBezTo>
                  <a:pt x="1174" y="127"/>
                  <a:pt x="1176" y="135"/>
                  <a:pt x="1181" y="142"/>
                </a:cubicBezTo>
                <a:cubicBezTo>
                  <a:pt x="1186" y="144"/>
                  <a:pt x="1190" y="148"/>
                  <a:pt x="1196" y="148"/>
                </a:cubicBezTo>
                <a:cubicBezTo>
                  <a:pt x="1197" y="148"/>
                  <a:pt x="1197" y="148"/>
                  <a:pt x="1198" y="148"/>
                </a:cubicBezTo>
                <a:cubicBezTo>
                  <a:pt x="1206" y="147"/>
                  <a:pt x="1212" y="141"/>
                  <a:pt x="1216" y="136"/>
                </a:cubicBezTo>
                <a:cubicBezTo>
                  <a:pt x="1221" y="130"/>
                  <a:pt x="1219" y="122"/>
                  <a:pt x="1219" y="114"/>
                </a:cubicBezTo>
                <a:cubicBezTo>
                  <a:pt x="1216" y="106"/>
                  <a:pt x="1207" y="102"/>
                  <a:pt x="1199" y="101"/>
                </a:cubicBezTo>
                <a:moveTo>
                  <a:pt x="1938" y="87"/>
                </a:moveTo>
                <a:cubicBezTo>
                  <a:pt x="1935" y="87"/>
                  <a:pt x="1932" y="87"/>
                  <a:pt x="1929" y="85"/>
                </a:cubicBezTo>
                <a:cubicBezTo>
                  <a:pt x="1923" y="82"/>
                  <a:pt x="1927" y="73"/>
                  <a:pt x="1927" y="67"/>
                </a:cubicBezTo>
                <a:cubicBezTo>
                  <a:pt x="1931" y="62"/>
                  <a:pt x="1937" y="59"/>
                  <a:pt x="1943" y="59"/>
                </a:cubicBezTo>
                <a:cubicBezTo>
                  <a:pt x="1950" y="59"/>
                  <a:pt x="1955" y="63"/>
                  <a:pt x="1955" y="71"/>
                </a:cubicBezTo>
                <a:cubicBezTo>
                  <a:pt x="1958" y="79"/>
                  <a:pt x="1949" y="81"/>
                  <a:pt x="1947" y="86"/>
                </a:cubicBezTo>
                <a:cubicBezTo>
                  <a:pt x="1944" y="87"/>
                  <a:pt x="1941" y="87"/>
                  <a:pt x="1938" y="87"/>
                </a:cubicBezTo>
                <a:moveTo>
                  <a:pt x="1947" y="50"/>
                </a:moveTo>
                <a:cubicBezTo>
                  <a:pt x="1942" y="50"/>
                  <a:pt x="1937" y="51"/>
                  <a:pt x="1933" y="52"/>
                </a:cubicBezTo>
                <a:cubicBezTo>
                  <a:pt x="1925" y="57"/>
                  <a:pt x="1916" y="62"/>
                  <a:pt x="1914" y="73"/>
                </a:cubicBezTo>
                <a:cubicBezTo>
                  <a:pt x="1914" y="79"/>
                  <a:pt x="1916" y="87"/>
                  <a:pt x="1922" y="92"/>
                </a:cubicBezTo>
                <a:cubicBezTo>
                  <a:pt x="1925" y="96"/>
                  <a:pt x="1930" y="97"/>
                  <a:pt x="1935" y="97"/>
                </a:cubicBezTo>
                <a:cubicBezTo>
                  <a:pt x="1940" y="97"/>
                  <a:pt x="1944" y="96"/>
                  <a:pt x="1947" y="96"/>
                </a:cubicBezTo>
                <a:cubicBezTo>
                  <a:pt x="1954" y="91"/>
                  <a:pt x="1963" y="87"/>
                  <a:pt x="1964" y="77"/>
                </a:cubicBezTo>
                <a:cubicBezTo>
                  <a:pt x="1967" y="69"/>
                  <a:pt x="1962" y="62"/>
                  <a:pt x="1959" y="56"/>
                </a:cubicBezTo>
                <a:cubicBezTo>
                  <a:pt x="1956" y="51"/>
                  <a:pt x="1952" y="50"/>
                  <a:pt x="1947" y="50"/>
                </a:cubicBezTo>
                <a:moveTo>
                  <a:pt x="0" y="49"/>
                </a:moveTo>
                <a:cubicBezTo>
                  <a:pt x="0" y="59"/>
                  <a:pt x="0" y="59"/>
                  <a:pt x="0" y="59"/>
                </a:cubicBezTo>
                <a:cubicBezTo>
                  <a:pt x="11" y="69"/>
                  <a:pt x="14" y="84"/>
                  <a:pt x="11" y="99"/>
                </a:cubicBezTo>
                <a:cubicBezTo>
                  <a:pt x="9" y="106"/>
                  <a:pt x="5" y="112"/>
                  <a:pt x="0" y="118"/>
                </a:cubicBezTo>
                <a:cubicBezTo>
                  <a:pt x="0" y="134"/>
                  <a:pt x="0" y="134"/>
                  <a:pt x="0" y="134"/>
                </a:cubicBezTo>
                <a:cubicBezTo>
                  <a:pt x="13" y="123"/>
                  <a:pt x="21" y="108"/>
                  <a:pt x="23" y="92"/>
                </a:cubicBezTo>
                <a:cubicBezTo>
                  <a:pt x="24" y="77"/>
                  <a:pt x="19" y="58"/>
                  <a:pt x="4" y="49"/>
                </a:cubicBezTo>
                <a:cubicBezTo>
                  <a:pt x="2" y="49"/>
                  <a:pt x="1" y="49"/>
                  <a:pt x="0" y="49"/>
                </a:cubicBezTo>
                <a:moveTo>
                  <a:pt x="740" y="95"/>
                </a:moveTo>
                <a:cubicBezTo>
                  <a:pt x="737" y="95"/>
                  <a:pt x="733" y="94"/>
                  <a:pt x="731" y="94"/>
                </a:cubicBezTo>
                <a:cubicBezTo>
                  <a:pt x="726" y="89"/>
                  <a:pt x="724" y="82"/>
                  <a:pt x="725" y="74"/>
                </a:cubicBezTo>
                <a:cubicBezTo>
                  <a:pt x="727" y="68"/>
                  <a:pt x="732" y="60"/>
                  <a:pt x="738" y="57"/>
                </a:cubicBezTo>
                <a:cubicBezTo>
                  <a:pt x="746" y="58"/>
                  <a:pt x="754" y="63"/>
                  <a:pt x="755" y="72"/>
                </a:cubicBezTo>
                <a:cubicBezTo>
                  <a:pt x="756" y="80"/>
                  <a:pt x="754" y="87"/>
                  <a:pt x="750" y="92"/>
                </a:cubicBezTo>
                <a:cubicBezTo>
                  <a:pt x="748" y="94"/>
                  <a:pt x="744" y="95"/>
                  <a:pt x="740" y="95"/>
                </a:cubicBezTo>
                <a:moveTo>
                  <a:pt x="740" y="48"/>
                </a:moveTo>
                <a:cubicBezTo>
                  <a:pt x="732" y="48"/>
                  <a:pt x="724" y="52"/>
                  <a:pt x="719" y="59"/>
                </a:cubicBezTo>
                <a:cubicBezTo>
                  <a:pt x="712" y="71"/>
                  <a:pt x="717" y="88"/>
                  <a:pt x="724" y="98"/>
                </a:cubicBezTo>
                <a:cubicBezTo>
                  <a:pt x="744" y="104"/>
                  <a:pt x="744" y="104"/>
                  <a:pt x="744" y="104"/>
                </a:cubicBezTo>
                <a:cubicBezTo>
                  <a:pt x="745" y="104"/>
                  <a:pt x="745" y="104"/>
                  <a:pt x="746" y="104"/>
                </a:cubicBezTo>
                <a:cubicBezTo>
                  <a:pt x="750" y="104"/>
                  <a:pt x="755" y="100"/>
                  <a:pt x="758" y="95"/>
                </a:cubicBezTo>
                <a:cubicBezTo>
                  <a:pt x="765" y="86"/>
                  <a:pt x="768" y="71"/>
                  <a:pt x="760" y="60"/>
                </a:cubicBezTo>
                <a:cubicBezTo>
                  <a:pt x="756" y="52"/>
                  <a:pt x="748" y="48"/>
                  <a:pt x="740" y="48"/>
                </a:cubicBezTo>
                <a:moveTo>
                  <a:pt x="1840" y="80"/>
                </a:moveTo>
                <a:cubicBezTo>
                  <a:pt x="1835" y="79"/>
                  <a:pt x="1829" y="77"/>
                  <a:pt x="1827" y="71"/>
                </a:cubicBezTo>
                <a:cubicBezTo>
                  <a:pt x="1826" y="64"/>
                  <a:pt x="1831" y="60"/>
                  <a:pt x="1836" y="58"/>
                </a:cubicBezTo>
                <a:cubicBezTo>
                  <a:pt x="1837" y="56"/>
                  <a:pt x="1839" y="55"/>
                  <a:pt x="1840" y="55"/>
                </a:cubicBezTo>
                <a:cubicBezTo>
                  <a:pt x="1844" y="55"/>
                  <a:pt x="1848" y="60"/>
                  <a:pt x="1851" y="63"/>
                </a:cubicBezTo>
                <a:cubicBezTo>
                  <a:pt x="1851" y="70"/>
                  <a:pt x="1846" y="77"/>
                  <a:pt x="1840" y="80"/>
                </a:cubicBezTo>
                <a:moveTo>
                  <a:pt x="1836" y="45"/>
                </a:moveTo>
                <a:cubicBezTo>
                  <a:pt x="1828" y="49"/>
                  <a:pt x="1818" y="54"/>
                  <a:pt x="1817" y="63"/>
                </a:cubicBezTo>
                <a:cubicBezTo>
                  <a:pt x="1815" y="73"/>
                  <a:pt x="1822" y="81"/>
                  <a:pt x="1830" y="86"/>
                </a:cubicBezTo>
                <a:cubicBezTo>
                  <a:pt x="1833" y="88"/>
                  <a:pt x="1835" y="89"/>
                  <a:pt x="1838" y="89"/>
                </a:cubicBezTo>
                <a:cubicBezTo>
                  <a:pt x="1846" y="89"/>
                  <a:pt x="1851" y="79"/>
                  <a:pt x="1858" y="76"/>
                </a:cubicBezTo>
                <a:cubicBezTo>
                  <a:pt x="1860" y="66"/>
                  <a:pt x="1860" y="56"/>
                  <a:pt x="1852" y="51"/>
                </a:cubicBezTo>
                <a:cubicBezTo>
                  <a:pt x="1848" y="46"/>
                  <a:pt x="1842" y="45"/>
                  <a:pt x="1836" y="45"/>
                </a:cubicBezTo>
                <a:moveTo>
                  <a:pt x="846" y="87"/>
                </a:moveTo>
                <a:cubicBezTo>
                  <a:pt x="844" y="87"/>
                  <a:pt x="842" y="86"/>
                  <a:pt x="840" y="85"/>
                </a:cubicBezTo>
                <a:cubicBezTo>
                  <a:pt x="835" y="80"/>
                  <a:pt x="832" y="73"/>
                  <a:pt x="832" y="65"/>
                </a:cubicBezTo>
                <a:cubicBezTo>
                  <a:pt x="834" y="56"/>
                  <a:pt x="843" y="54"/>
                  <a:pt x="849" y="49"/>
                </a:cubicBezTo>
                <a:cubicBezTo>
                  <a:pt x="855" y="49"/>
                  <a:pt x="863" y="51"/>
                  <a:pt x="865" y="57"/>
                </a:cubicBezTo>
                <a:cubicBezTo>
                  <a:pt x="868" y="64"/>
                  <a:pt x="865" y="72"/>
                  <a:pt x="862" y="78"/>
                </a:cubicBezTo>
                <a:cubicBezTo>
                  <a:pt x="857" y="82"/>
                  <a:pt x="852" y="87"/>
                  <a:pt x="846" y="87"/>
                </a:cubicBezTo>
                <a:moveTo>
                  <a:pt x="849" y="38"/>
                </a:moveTo>
                <a:cubicBezTo>
                  <a:pt x="841" y="46"/>
                  <a:pt x="830" y="45"/>
                  <a:pt x="823" y="55"/>
                </a:cubicBezTo>
                <a:cubicBezTo>
                  <a:pt x="816" y="64"/>
                  <a:pt x="825" y="73"/>
                  <a:pt x="827" y="83"/>
                </a:cubicBezTo>
                <a:cubicBezTo>
                  <a:pt x="830" y="92"/>
                  <a:pt x="839" y="95"/>
                  <a:pt x="847" y="96"/>
                </a:cubicBezTo>
                <a:cubicBezTo>
                  <a:pt x="847" y="96"/>
                  <a:pt x="848" y="96"/>
                  <a:pt x="848" y="96"/>
                </a:cubicBezTo>
                <a:cubicBezTo>
                  <a:pt x="857" y="96"/>
                  <a:pt x="865" y="91"/>
                  <a:pt x="870" y="83"/>
                </a:cubicBezTo>
                <a:cubicBezTo>
                  <a:pt x="876" y="74"/>
                  <a:pt x="879" y="61"/>
                  <a:pt x="873" y="51"/>
                </a:cubicBezTo>
                <a:cubicBezTo>
                  <a:pt x="869" y="40"/>
                  <a:pt x="858" y="41"/>
                  <a:pt x="849" y="38"/>
                </a:cubicBezTo>
                <a:moveTo>
                  <a:pt x="1280" y="65"/>
                </a:moveTo>
                <a:cubicBezTo>
                  <a:pt x="1278" y="65"/>
                  <a:pt x="1276" y="65"/>
                  <a:pt x="1274" y="63"/>
                </a:cubicBezTo>
                <a:cubicBezTo>
                  <a:pt x="1269" y="56"/>
                  <a:pt x="1273" y="48"/>
                  <a:pt x="1274" y="40"/>
                </a:cubicBezTo>
                <a:cubicBezTo>
                  <a:pt x="1276" y="37"/>
                  <a:pt x="1279" y="36"/>
                  <a:pt x="1281" y="36"/>
                </a:cubicBezTo>
                <a:cubicBezTo>
                  <a:pt x="1286" y="36"/>
                  <a:pt x="1292" y="40"/>
                  <a:pt x="1293" y="45"/>
                </a:cubicBezTo>
                <a:cubicBezTo>
                  <a:pt x="1295" y="50"/>
                  <a:pt x="1295" y="55"/>
                  <a:pt x="1293" y="59"/>
                </a:cubicBezTo>
                <a:cubicBezTo>
                  <a:pt x="1289" y="63"/>
                  <a:pt x="1285" y="65"/>
                  <a:pt x="1280" y="65"/>
                </a:cubicBezTo>
                <a:moveTo>
                  <a:pt x="1282" y="27"/>
                </a:moveTo>
                <a:cubicBezTo>
                  <a:pt x="1277" y="29"/>
                  <a:pt x="1269" y="29"/>
                  <a:pt x="1266" y="35"/>
                </a:cubicBezTo>
                <a:cubicBezTo>
                  <a:pt x="1261" y="44"/>
                  <a:pt x="1265" y="55"/>
                  <a:pt x="1262" y="65"/>
                </a:cubicBezTo>
                <a:cubicBezTo>
                  <a:pt x="1266" y="71"/>
                  <a:pt x="1272" y="73"/>
                  <a:pt x="1278" y="74"/>
                </a:cubicBezTo>
                <a:cubicBezTo>
                  <a:pt x="1286" y="72"/>
                  <a:pt x="1295" y="72"/>
                  <a:pt x="1301" y="63"/>
                </a:cubicBezTo>
                <a:cubicBezTo>
                  <a:pt x="1307" y="55"/>
                  <a:pt x="1302" y="45"/>
                  <a:pt x="1299" y="38"/>
                </a:cubicBezTo>
                <a:cubicBezTo>
                  <a:pt x="1297" y="30"/>
                  <a:pt x="1289" y="28"/>
                  <a:pt x="1282" y="27"/>
                </a:cubicBezTo>
                <a:moveTo>
                  <a:pt x="2253" y="54"/>
                </a:moveTo>
                <a:cubicBezTo>
                  <a:pt x="2252" y="54"/>
                  <a:pt x="2250" y="54"/>
                  <a:pt x="2249" y="53"/>
                </a:cubicBezTo>
                <a:cubicBezTo>
                  <a:pt x="2245" y="48"/>
                  <a:pt x="2246" y="42"/>
                  <a:pt x="2247" y="36"/>
                </a:cubicBezTo>
                <a:cubicBezTo>
                  <a:pt x="2250" y="32"/>
                  <a:pt x="2255" y="30"/>
                  <a:pt x="2259" y="29"/>
                </a:cubicBezTo>
                <a:cubicBezTo>
                  <a:pt x="2264" y="29"/>
                  <a:pt x="2268" y="33"/>
                  <a:pt x="2270" y="37"/>
                </a:cubicBezTo>
                <a:cubicBezTo>
                  <a:pt x="2270" y="44"/>
                  <a:pt x="2268" y="50"/>
                  <a:pt x="2262" y="53"/>
                </a:cubicBezTo>
                <a:cubicBezTo>
                  <a:pt x="2262" y="53"/>
                  <a:pt x="2262" y="53"/>
                  <a:pt x="2262" y="53"/>
                </a:cubicBezTo>
                <a:cubicBezTo>
                  <a:pt x="2260" y="53"/>
                  <a:pt x="2259" y="53"/>
                  <a:pt x="2258" y="53"/>
                </a:cubicBezTo>
                <a:cubicBezTo>
                  <a:pt x="2256" y="54"/>
                  <a:pt x="2255" y="54"/>
                  <a:pt x="2253" y="54"/>
                </a:cubicBezTo>
                <a:moveTo>
                  <a:pt x="2261" y="21"/>
                </a:moveTo>
                <a:cubicBezTo>
                  <a:pt x="2253" y="21"/>
                  <a:pt x="2245" y="25"/>
                  <a:pt x="2240" y="30"/>
                </a:cubicBezTo>
                <a:cubicBezTo>
                  <a:pt x="2237" y="39"/>
                  <a:pt x="2235" y="49"/>
                  <a:pt x="2241" y="59"/>
                </a:cubicBezTo>
                <a:cubicBezTo>
                  <a:pt x="2245" y="60"/>
                  <a:pt x="2250" y="62"/>
                  <a:pt x="2255" y="62"/>
                </a:cubicBezTo>
                <a:cubicBezTo>
                  <a:pt x="2261" y="62"/>
                  <a:pt x="2267" y="60"/>
                  <a:pt x="2272" y="56"/>
                </a:cubicBezTo>
                <a:cubicBezTo>
                  <a:pt x="2278" y="51"/>
                  <a:pt x="2280" y="42"/>
                  <a:pt x="2279" y="34"/>
                </a:cubicBezTo>
                <a:cubicBezTo>
                  <a:pt x="2276" y="25"/>
                  <a:pt x="2269" y="21"/>
                  <a:pt x="2261" y="21"/>
                </a:cubicBezTo>
                <a:moveTo>
                  <a:pt x="1157" y="60"/>
                </a:moveTo>
                <a:cubicBezTo>
                  <a:pt x="1157" y="60"/>
                  <a:pt x="1157" y="60"/>
                  <a:pt x="1157" y="60"/>
                </a:cubicBezTo>
                <a:cubicBezTo>
                  <a:pt x="1153" y="59"/>
                  <a:pt x="1151" y="55"/>
                  <a:pt x="1149" y="51"/>
                </a:cubicBezTo>
                <a:cubicBezTo>
                  <a:pt x="1149" y="42"/>
                  <a:pt x="1155" y="32"/>
                  <a:pt x="1165" y="29"/>
                </a:cubicBezTo>
                <a:cubicBezTo>
                  <a:pt x="1169" y="29"/>
                  <a:pt x="1175" y="30"/>
                  <a:pt x="1177" y="36"/>
                </a:cubicBezTo>
                <a:cubicBezTo>
                  <a:pt x="1179" y="41"/>
                  <a:pt x="1178" y="49"/>
                  <a:pt x="1175" y="54"/>
                </a:cubicBezTo>
                <a:cubicBezTo>
                  <a:pt x="1170" y="59"/>
                  <a:pt x="1164" y="60"/>
                  <a:pt x="1157" y="60"/>
                </a:cubicBezTo>
                <a:moveTo>
                  <a:pt x="1169" y="20"/>
                </a:moveTo>
                <a:cubicBezTo>
                  <a:pt x="1160" y="20"/>
                  <a:pt x="1150" y="25"/>
                  <a:pt x="1144" y="29"/>
                </a:cubicBezTo>
                <a:cubicBezTo>
                  <a:pt x="1142" y="37"/>
                  <a:pt x="1139" y="44"/>
                  <a:pt x="1140" y="53"/>
                </a:cubicBezTo>
                <a:cubicBezTo>
                  <a:pt x="1144" y="58"/>
                  <a:pt x="1144" y="66"/>
                  <a:pt x="1151" y="67"/>
                </a:cubicBezTo>
                <a:cubicBezTo>
                  <a:pt x="1154" y="68"/>
                  <a:pt x="1157" y="68"/>
                  <a:pt x="1160" y="68"/>
                </a:cubicBezTo>
                <a:cubicBezTo>
                  <a:pt x="1168" y="68"/>
                  <a:pt x="1175" y="66"/>
                  <a:pt x="1181" y="61"/>
                </a:cubicBezTo>
                <a:cubicBezTo>
                  <a:pt x="1188" y="54"/>
                  <a:pt x="1188" y="41"/>
                  <a:pt x="1184" y="32"/>
                </a:cubicBezTo>
                <a:cubicBezTo>
                  <a:pt x="1182" y="23"/>
                  <a:pt x="1176" y="20"/>
                  <a:pt x="1169" y="20"/>
                </a:cubicBezTo>
                <a:moveTo>
                  <a:pt x="85" y="61"/>
                </a:moveTo>
                <a:cubicBezTo>
                  <a:pt x="82" y="61"/>
                  <a:pt x="80" y="61"/>
                  <a:pt x="78" y="60"/>
                </a:cubicBezTo>
                <a:cubicBezTo>
                  <a:pt x="73" y="55"/>
                  <a:pt x="73" y="45"/>
                  <a:pt x="74" y="37"/>
                </a:cubicBezTo>
                <a:cubicBezTo>
                  <a:pt x="76" y="35"/>
                  <a:pt x="76" y="31"/>
                  <a:pt x="80" y="30"/>
                </a:cubicBezTo>
                <a:cubicBezTo>
                  <a:pt x="81" y="30"/>
                  <a:pt x="81" y="30"/>
                  <a:pt x="81" y="30"/>
                </a:cubicBezTo>
                <a:cubicBezTo>
                  <a:pt x="87" y="30"/>
                  <a:pt x="92" y="36"/>
                  <a:pt x="94" y="41"/>
                </a:cubicBezTo>
                <a:cubicBezTo>
                  <a:pt x="96" y="47"/>
                  <a:pt x="94" y="53"/>
                  <a:pt x="92" y="58"/>
                </a:cubicBezTo>
                <a:cubicBezTo>
                  <a:pt x="90" y="60"/>
                  <a:pt x="87" y="61"/>
                  <a:pt x="85" y="61"/>
                </a:cubicBezTo>
                <a:moveTo>
                  <a:pt x="79" y="20"/>
                </a:moveTo>
                <a:cubicBezTo>
                  <a:pt x="79" y="20"/>
                  <a:pt x="78" y="20"/>
                  <a:pt x="78" y="20"/>
                </a:cubicBezTo>
                <a:cubicBezTo>
                  <a:pt x="71" y="24"/>
                  <a:pt x="58" y="27"/>
                  <a:pt x="60" y="40"/>
                </a:cubicBezTo>
                <a:cubicBezTo>
                  <a:pt x="68" y="46"/>
                  <a:pt x="61" y="60"/>
                  <a:pt x="70" y="67"/>
                </a:cubicBezTo>
                <a:cubicBezTo>
                  <a:pt x="74" y="69"/>
                  <a:pt x="79" y="70"/>
                  <a:pt x="83" y="70"/>
                </a:cubicBezTo>
                <a:cubicBezTo>
                  <a:pt x="87" y="70"/>
                  <a:pt x="92" y="69"/>
                  <a:pt x="96" y="68"/>
                </a:cubicBezTo>
                <a:cubicBezTo>
                  <a:pt x="102" y="60"/>
                  <a:pt x="104" y="51"/>
                  <a:pt x="103" y="40"/>
                </a:cubicBezTo>
                <a:cubicBezTo>
                  <a:pt x="98" y="30"/>
                  <a:pt x="91" y="20"/>
                  <a:pt x="79" y="20"/>
                </a:cubicBezTo>
                <a:moveTo>
                  <a:pt x="2381" y="17"/>
                </a:moveTo>
                <a:cubicBezTo>
                  <a:pt x="2373" y="20"/>
                  <a:pt x="2369" y="29"/>
                  <a:pt x="2363" y="35"/>
                </a:cubicBezTo>
                <a:cubicBezTo>
                  <a:pt x="2363" y="41"/>
                  <a:pt x="2357" y="48"/>
                  <a:pt x="2363" y="53"/>
                </a:cubicBezTo>
                <a:cubicBezTo>
                  <a:pt x="2369" y="58"/>
                  <a:pt x="2374" y="62"/>
                  <a:pt x="2381" y="63"/>
                </a:cubicBezTo>
                <a:cubicBezTo>
                  <a:pt x="2381" y="54"/>
                  <a:pt x="2381" y="54"/>
                  <a:pt x="2381" y="54"/>
                </a:cubicBezTo>
                <a:cubicBezTo>
                  <a:pt x="2379" y="54"/>
                  <a:pt x="2377" y="53"/>
                  <a:pt x="2376" y="52"/>
                </a:cubicBezTo>
                <a:cubicBezTo>
                  <a:pt x="2368" y="51"/>
                  <a:pt x="2371" y="43"/>
                  <a:pt x="2372" y="39"/>
                </a:cubicBezTo>
                <a:cubicBezTo>
                  <a:pt x="2373" y="35"/>
                  <a:pt x="2377" y="30"/>
                  <a:pt x="2381" y="28"/>
                </a:cubicBezTo>
                <a:cubicBezTo>
                  <a:pt x="2381" y="17"/>
                  <a:pt x="2381" y="17"/>
                  <a:pt x="2381" y="17"/>
                </a:cubicBezTo>
                <a:moveTo>
                  <a:pt x="206" y="63"/>
                </a:moveTo>
                <a:cubicBezTo>
                  <a:pt x="203" y="63"/>
                  <a:pt x="201" y="62"/>
                  <a:pt x="199" y="61"/>
                </a:cubicBezTo>
                <a:cubicBezTo>
                  <a:pt x="195" y="57"/>
                  <a:pt x="194" y="52"/>
                  <a:pt x="192" y="47"/>
                </a:cubicBezTo>
                <a:cubicBezTo>
                  <a:pt x="193" y="43"/>
                  <a:pt x="203" y="39"/>
                  <a:pt x="197" y="34"/>
                </a:cubicBezTo>
                <a:cubicBezTo>
                  <a:pt x="197" y="26"/>
                  <a:pt x="207" y="28"/>
                  <a:pt x="212" y="24"/>
                </a:cubicBezTo>
                <a:cubicBezTo>
                  <a:pt x="213" y="24"/>
                  <a:pt x="213" y="24"/>
                  <a:pt x="214" y="24"/>
                </a:cubicBezTo>
                <a:cubicBezTo>
                  <a:pt x="217" y="24"/>
                  <a:pt x="220" y="27"/>
                  <a:pt x="222" y="30"/>
                </a:cubicBezTo>
                <a:cubicBezTo>
                  <a:pt x="228" y="38"/>
                  <a:pt x="227" y="48"/>
                  <a:pt x="221" y="56"/>
                </a:cubicBezTo>
                <a:cubicBezTo>
                  <a:pt x="216" y="59"/>
                  <a:pt x="211" y="63"/>
                  <a:pt x="206" y="63"/>
                </a:cubicBezTo>
                <a:moveTo>
                  <a:pt x="214" y="14"/>
                </a:moveTo>
                <a:cubicBezTo>
                  <a:pt x="214" y="14"/>
                  <a:pt x="213" y="14"/>
                  <a:pt x="213" y="15"/>
                </a:cubicBezTo>
                <a:cubicBezTo>
                  <a:pt x="205" y="18"/>
                  <a:pt x="195" y="18"/>
                  <a:pt x="188" y="23"/>
                </a:cubicBezTo>
                <a:cubicBezTo>
                  <a:pt x="183" y="31"/>
                  <a:pt x="182" y="39"/>
                  <a:pt x="181" y="47"/>
                </a:cubicBezTo>
                <a:cubicBezTo>
                  <a:pt x="183" y="57"/>
                  <a:pt x="190" y="68"/>
                  <a:pt x="200" y="72"/>
                </a:cubicBezTo>
                <a:cubicBezTo>
                  <a:pt x="211" y="70"/>
                  <a:pt x="224" y="71"/>
                  <a:pt x="231" y="60"/>
                </a:cubicBezTo>
                <a:cubicBezTo>
                  <a:pt x="236" y="48"/>
                  <a:pt x="237" y="34"/>
                  <a:pt x="230" y="23"/>
                </a:cubicBezTo>
                <a:cubicBezTo>
                  <a:pt x="226" y="18"/>
                  <a:pt x="221" y="14"/>
                  <a:pt x="214" y="14"/>
                </a:cubicBezTo>
                <a:moveTo>
                  <a:pt x="1588" y="327"/>
                </a:moveTo>
                <a:cubicBezTo>
                  <a:pt x="1588" y="327"/>
                  <a:pt x="1588" y="327"/>
                  <a:pt x="1588" y="327"/>
                </a:cubicBezTo>
                <a:cubicBezTo>
                  <a:pt x="1588" y="327"/>
                  <a:pt x="1588" y="327"/>
                  <a:pt x="1588" y="327"/>
                </a:cubicBezTo>
                <a:cubicBezTo>
                  <a:pt x="1586" y="330"/>
                  <a:pt x="1582" y="335"/>
                  <a:pt x="1579" y="337"/>
                </a:cubicBezTo>
                <a:cubicBezTo>
                  <a:pt x="1580" y="334"/>
                  <a:pt x="1584" y="329"/>
                  <a:pt x="1588" y="327"/>
                </a:cubicBezTo>
                <a:moveTo>
                  <a:pt x="1499" y="294"/>
                </a:moveTo>
                <a:cubicBezTo>
                  <a:pt x="1497" y="292"/>
                  <a:pt x="1500" y="287"/>
                  <a:pt x="1503" y="287"/>
                </a:cubicBezTo>
                <a:cubicBezTo>
                  <a:pt x="1503" y="287"/>
                  <a:pt x="1504" y="287"/>
                  <a:pt x="1504" y="287"/>
                </a:cubicBezTo>
                <a:cubicBezTo>
                  <a:pt x="1503" y="290"/>
                  <a:pt x="1502" y="292"/>
                  <a:pt x="1499" y="294"/>
                </a:cubicBezTo>
                <a:moveTo>
                  <a:pt x="1500" y="263"/>
                </a:moveTo>
                <a:cubicBezTo>
                  <a:pt x="1500" y="263"/>
                  <a:pt x="1500" y="263"/>
                  <a:pt x="1500" y="263"/>
                </a:cubicBezTo>
                <a:cubicBezTo>
                  <a:pt x="1495" y="262"/>
                  <a:pt x="1496" y="256"/>
                  <a:pt x="1495" y="252"/>
                </a:cubicBezTo>
                <a:cubicBezTo>
                  <a:pt x="1495" y="252"/>
                  <a:pt x="1496" y="252"/>
                  <a:pt x="1497" y="252"/>
                </a:cubicBezTo>
                <a:cubicBezTo>
                  <a:pt x="1499" y="252"/>
                  <a:pt x="1502" y="256"/>
                  <a:pt x="1502" y="259"/>
                </a:cubicBezTo>
                <a:cubicBezTo>
                  <a:pt x="1503" y="261"/>
                  <a:pt x="1502" y="263"/>
                  <a:pt x="1500" y="263"/>
                </a:cubicBezTo>
                <a:moveTo>
                  <a:pt x="1404" y="238"/>
                </a:moveTo>
                <a:cubicBezTo>
                  <a:pt x="1404" y="238"/>
                  <a:pt x="1404" y="238"/>
                  <a:pt x="1404" y="238"/>
                </a:cubicBezTo>
                <a:cubicBezTo>
                  <a:pt x="1404" y="238"/>
                  <a:pt x="1404" y="238"/>
                  <a:pt x="1404" y="238"/>
                </a:cubicBezTo>
                <a:cubicBezTo>
                  <a:pt x="1400" y="250"/>
                  <a:pt x="1395" y="260"/>
                  <a:pt x="1384" y="267"/>
                </a:cubicBezTo>
                <a:cubicBezTo>
                  <a:pt x="1382" y="263"/>
                  <a:pt x="1389" y="257"/>
                  <a:pt x="1392" y="252"/>
                </a:cubicBezTo>
                <a:cubicBezTo>
                  <a:pt x="1398" y="250"/>
                  <a:pt x="1397" y="240"/>
                  <a:pt x="1404" y="238"/>
                </a:cubicBezTo>
                <a:moveTo>
                  <a:pt x="1492" y="241"/>
                </a:moveTo>
                <a:cubicBezTo>
                  <a:pt x="1488" y="241"/>
                  <a:pt x="1484" y="241"/>
                  <a:pt x="1482" y="236"/>
                </a:cubicBezTo>
                <a:cubicBezTo>
                  <a:pt x="1485" y="233"/>
                  <a:pt x="1489" y="232"/>
                  <a:pt x="1493" y="232"/>
                </a:cubicBezTo>
                <a:cubicBezTo>
                  <a:pt x="1500" y="232"/>
                  <a:pt x="1507" y="236"/>
                  <a:pt x="1507" y="243"/>
                </a:cubicBezTo>
                <a:cubicBezTo>
                  <a:pt x="1507" y="244"/>
                  <a:pt x="1507" y="244"/>
                  <a:pt x="1507" y="244"/>
                </a:cubicBezTo>
                <a:cubicBezTo>
                  <a:pt x="1507" y="245"/>
                  <a:pt x="1506" y="245"/>
                  <a:pt x="1506" y="245"/>
                </a:cubicBezTo>
                <a:cubicBezTo>
                  <a:pt x="1504" y="245"/>
                  <a:pt x="1502" y="242"/>
                  <a:pt x="1500" y="242"/>
                </a:cubicBezTo>
                <a:cubicBezTo>
                  <a:pt x="1498" y="241"/>
                  <a:pt x="1497" y="241"/>
                  <a:pt x="1495" y="241"/>
                </a:cubicBezTo>
                <a:cubicBezTo>
                  <a:pt x="1495" y="241"/>
                  <a:pt x="1494" y="241"/>
                  <a:pt x="1494" y="241"/>
                </a:cubicBezTo>
                <a:cubicBezTo>
                  <a:pt x="1493" y="241"/>
                  <a:pt x="1493" y="241"/>
                  <a:pt x="1492" y="241"/>
                </a:cubicBezTo>
                <a:moveTo>
                  <a:pt x="413" y="280"/>
                </a:moveTo>
                <a:cubicBezTo>
                  <a:pt x="410" y="274"/>
                  <a:pt x="421" y="270"/>
                  <a:pt x="422" y="263"/>
                </a:cubicBezTo>
                <a:cubicBezTo>
                  <a:pt x="427" y="253"/>
                  <a:pt x="420" y="245"/>
                  <a:pt x="416" y="237"/>
                </a:cubicBezTo>
                <a:cubicBezTo>
                  <a:pt x="409" y="227"/>
                  <a:pt x="397" y="232"/>
                  <a:pt x="389" y="223"/>
                </a:cubicBezTo>
                <a:cubicBezTo>
                  <a:pt x="391" y="221"/>
                  <a:pt x="393" y="220"/>
                  <a:pt x="395" y="220"/>
                </a:cubicBezTo>
                <a:cubicBezTo>
                  <a:pt x="400" y="220"/>
                  <a:pt x="406" y="222"/>
                  <a:pt x="410" y="222"/>
                </a:cubicBezTo>
                <a:cubicBezTo>
                  <a:pt x="416" y="227"/>
                  <a:pt x="423" y="231"/>
                  <a:pt x="426" y="238"/>
                </a:cubicBezTo>
                <a:cubicBezTo>
                  <a:pt x="428" y="254"/>
                  <a:pt x="429" y="273"/>
                  <a:pt x="420" y="287"/>
                </a:cubicBezTo>
                <a:cubicBezTo>
                  <a:pt x="415" y="293"/>
                  <a:pt x="412" y="306"/>
                  <a:pt x="403" y="306"/>
                </a:cubicBezTo>
                <a:cubicBezTo>
                  <a:pt x="403" y="306"/>
                  <a:pt x="403" y="306"/>
                  <a:pt x="403" y="306"/>
                </a:cubicBezTo>
                <a:cubicBezTo>
                  <a:pt x="404" y="298"/>
                  <a:pt x="410" y="290"/>
                  <a:pt x="412" y="282"/>
                </a:cubicBezTo>
                <a:cubicBezTo>
                  <a:pt x="412" y="283"/>
                  <a:pt x="414" y="284"/>
                  <a:pt x="415" y="284"/>
                </a:cubicBezTo>
                <a:cubicBezTo>
                  <a:pt x="416" y="284"/>
                  <a:pt x="417" y="283"/>
                  <a:pt x="418" y="282"/>
                </a:cubicBezTo>
                <a:cubicBezTo>
                  <a:pt x="417" y="280"/>
                  <a:pt x="416" y="280"/>
                  <a:pt x="414" y="280"/>
                </a:cubicBezTo>
                <a:cubicBezTo>
                  <a:pt x="414" y="280"/>
                  <a:pt x="413" y="280"/>
                  <a:pt x="413" y="280"/>
                </a:cubicBezTo>
                <a:moveTo>
                  <a:pt x="1477" y="221"/>
                </a:moveTo>
                <a:cubicBezTo>
                  <a:pt x="1473" y="216"/>
                  <a:pt x="1477" y="211"/>
                  <a:pt x="1478" y="206"/>
                </a:cubicBezTo>
                <a:cubicBezTo>
                  <a:pt x="1485" y="203"/>
                  <a:pt x="1493" y="201"/>
                  <a:pt x="1500" y="201"/>
                </a:cubicBezTo>
                <a:cubicBezTo>
                  <a:pt x="1503" y="201"/>
                  <a:pt x="1505" y="201"/>
                  <a:pt x="1508" y="202"/>
                </a:cubicBezTo>
                <a:cubicBezTo>
                  <a:pt x="1519" y="211"/>
                  <a:pt x="1531" y="222"/>
                  <a:pt x="1531" y="236"/>
                </a:cubicBezTo>
                <a:cubicBezTo>
                  <a:pt x="1539" y="259"/>
                  <a:pt x="1534" y="290"/>
                  <a:pt x="1513" y="308"/>
                </a:cubicBezTo>
                <a:cubicBezTo>
                  <a:pt x="1501" y="316"/>
                  <a:pt x="1488" y="329"/>
                  <a:pt x="1472" y="329"/>
                </a:cubicBezTo>
                <a:cubicBezTo>
                  <a:pt x="1471" y="329"/>
                  <a:pt x="1470" y="329"/>
                  <a:pt x="1468" y="328"/>
                </a:cubicBezTo>
                <a:cubicBezTo>
                  <a:pt x="1465" y="325"/>
                  <a:pt x="1465" y="325"/>
                  <a:pt x="1465" y="325"/>
                </a:cubicBezTo>
                <a:cubicBezTo>
                  <a:pt x="1477" y="311"/>
                  <a:pt x="1498" y="315"/>
                  <a:pt x="1510" y="300"/>
                </a:cubicBezTo>
                <a:cubicBezTo>
                  <a:pt x="1526" y="283"/>
                  <a:pt x="1533" y="258"/>
                  <a:pt x="1524" y="237"/>
                </a:cubicBezTo>
                <a:cubicBezTo>
                  <a:pt x="1519" y="228"/>
                  <a:pt x="1512" y="219"/>
                  <a:pt x="1503" y="217"/>
                </a:cubicBezTo>
                <a:cubicBezTo>
                  <a:pt x="1501" y="216"/>
                  <a:pt x="1500" y="216"/>
                  <a:pt x="1498" y="216"/>
                </a:cubicBezTo>
                <a:cubicBezTo>
                  <a:pt x="1491" y="216"/>
                  <a:pt x="1484" y="219"/>
                  <a:pt x="1477" y="221"/>
                </a:cubicBezTo>
                <a:moveTo>
                  <a:pt x="335" y="197"/>
                </a:moveTo>
                <a:cubicBezTo>
                  <a:pt x="335" y="197"/>
                  <a:pt x="335" y="197"/>
                  <a:pt x="335" y="197"/>
                </a:cubicBezTo>
                <a:cubicBezTo>
                  <a:pt x="335" y="197"/>
                  <a:pt x="335" y="197"/>
                  <a:pt x="335" y="197"/>
                </a:cubicBezTo>
                <a:cubicBezTo>
                  <a:pt x="335" y="213"/>
                  <a:pt x="324" y="227"/>
                  <a:pt x="313" y="237"/>
                </a:cubicBezTo>
                <a:cubicBezTo>
                  <a:pt x="318" y="222"/>
                  <a:pt x="324" y="208"/>
                  <a:pt x="335" y="197"/>
                </a:cubicBezTo>
                <a:moveTo>
                  <a:pt x="1379" y="249"/>
                </a:moveTo>
                <a:cubicBezTo>
                  <a:pt x="1378" y="239"/>
                  <a:pt x="1390" y="230"/>
                  <a:pt x="1395" y="221"/>
                </a:cubicBezTo>
                <a:cubicBezTo>
                  <a:pt x="1405" y="211"/>
                  <a:pt x="1415" y="204"/>
                  <a:pt x="1422" y="193"/>
                </a:cubicBezTo>
                <a:cubicBezTo>
                  <a:pt x="1426" y="193"/>
                  <a:pt x="1426" y="193"/>
                  <a:pt x="1426" y="193"/>
                </a:cubicBezTo>
                <a:cubicBezTo>
                  <a:pt x="1427" y="198"/>
                  <a:pt x="1425" y="202"/>
                  <a:pt x="1424" y="205"/>
                </a:cubicBezTo>
                <a:cubicBezTo>
                  <a:pt x="1404" y="214"/>
                  <a:pt x="1396" y="236"/>
                  <a:pt x="1379" y="249"/>
                </a:cubicBezTo>
                <a:moveTo>
                  <a:pt x="287" y="229"/>
                </a:moveTo>
                <a:cubicBezTo>
                  <a:pt x="283" y="221"/>
                  <a:pt x="290" y="212"/>
                  <a:pt x="292" y="205"/>
                </a:cubicBezTo>
                <a:cubicBezTo>
                  <a:pt x="301" y="193"/>
                  <a:pt x="301" y="193"/>
                  <a:pt x="301" y="193"/>
                </a:cubicBezTo>
                <a:cubicBezTo>
                  <a:pt x="302" y="197"/>
                  <a:pt x="302" y="197"/>
                  <a:pt x="302" y="197"/>
                </a:cubicBezTo>
                <a:cubicBezTo>
                  <a:pt x="295" y="206"/>
                  <a:pt x="293" y="219"/>
                  <a:pt x="287" y="229"/>
                </a:cubicBezTo>
                <a:moveTo>
                  <a:pt x="1406" y="191"/>
                </a:moveTo>
                <a:cubicBezTo>
                  <a:pt x="1406" y="191"/>
                  <a:pt x="1406" y="191"/>
                  <a:pt x="1406" y="191"/>
                </a:cubicBezTo>
                <a:cubicBezTo>
                  <a:pt x="1406" y="191"/>
                  <a:pt x="1406" y="191"/>
                  <a:pt x="1406" y="191"/>
                </a:cubicBezTo>
                <a:cubicBezTo>
                  <a:pt x="1396" y="205"/>
                  <a:pt x="1385" y="220"/>
                  <a:pt x="1374" y="230"/>
                </a:cubicBezTo>
                <a:cubicBezTo>
                  <a:pt x="1373" y="221"/>
                  <a:pt x="1383" y="214"/>
                  <a:pt x="1387" y="205"/>
                </a:cubicBezTo>
                <a:cubicBezTo>
                  <a:pt x="1395" y="200"/>
                  <a:pt x="1398" y="193"/>
                  <a:pt x="1406" y="191"/>
                </a:cubicBezTo>
                <a:moveTo>
                  <a:pt x="379" y="347"/>
                </a:moveTo>
                <a:cubicBezTo>
                  <a:pt x="378" y="347"/>
                  <a:pt x="376" y="347"/>
                  <a:pt x="374" y="347"/>
                </a:cubicBezTo>
                <a:cubicBezTo>
                  <a:pt x="374" y="339"/>
                  <a:pt x="378" y="331"/>
                  <a:pt x="384" y="325"/>
                </a:cubicBezTo>
                <a:cubicBezTo>
                  <a:pt x="401" y="323"/>
                  <a:pt x="416" y="312"/>
                  <a:pt x="426" y="298"/>
                </a:cubicBezTo>
                <a:cubicBezTo>
                  <a:pt x="439" y="282"/>
                  <a:pt x="439" y="255"/>
                  <a:pt x="434" y="235"/>
                </a:cubicBezTo>
                <a:cubicBezTo>
                  <a:pt x="431" y="226"/>
                  <a:pt x="422" y="221"/>
                  <a:pt x="415" y="214"/>
                </a:cubicBezTo>
                <a:cubicBezTo>
                  <a:pt x="395" y="210"/>
                  <a:pt x="395" y="210"/>
                  <a:pt x="395" y="210"/>
                </a:cubicBezTo>
                <a:cubicBezTo>
                  <a:pt x="392" y="204"/>
                  <a:pt x="395" y="198"/>
                  <a:pt x="395" y="191"/>
                </a:cubicBezTo>
                <a:cubicBezTo>
                  <a:pt x="398" y="189"/>
                  <a:pt x="402" y="188"/>
                  <a:pt x="406" y="188"/>
                </a:cubicBezTo>
                <a:cubicBezTo>
                  <a:pt x="409" y="188"/>
                  <a:pt x="412" y="189"/>
                  <a:pt x="414" y="190"/>
                </a:cubicBezTo>
                <a:cubicBezTo>
                  <a:pt x="435" y="199"/>
                  <a:pt x="439" y="222"/>
                  <a:pt x="446" y="240"/>
                </a:cubicBezTo>
                <a:cubicBezTo>
                  <a:pt x="449" y="265"/>
                  <a:pt x="440" y="291"/>
                  <a:pt x="430" y="313"/>
                </a:cubicBezTo>
                <a:cubicBezTo>
                  <a:pt x="417" y="329"/>
                  <a:pt x="401" y="347"/>
                  <a:pt x="379" y="347"/>
                </a:cubicBezTo>
                <a:moveTo>
                  <a:pt x="1365" y="214"/>
                </a:moveTo>
                <a:cubicBezTo>
                  <a:pt x="1365" y="201"/>
                  <a:pt x="1378" y="191"/>
                  <a:pt x="1387" y="183"/>
                </a:cubicBezTo>
                <a:cubicBezTo>
                  <a:pt x="1388" y="183"/>
                  <a:pt x="1388" y="183"/>
                  <a:pt x="1388" y="183"/>
                </a:cubicBezTo>
                <a:cubicBezTo>
                  <a:pt x="1389" y="183"/>
                  <a:pt x="1390" y="184"/>
                  <a:pt x="1391" y="185"/>
                </a:cubicBezTo>
                <a:cubicBezTo>
                  <a:pt x="1384" y="194"/>
                  <a:pt x="1376" y="205"/>
                  <a:pt x="1365" y="214"/>
                </a:cubicBezTo>
                <a:moveTo>
                  <a:pt x="311" y="182"/>
                </a:moveTo>
                <a:cubicBezTo>
                  <a:pt x="311" y="182"/>
                  <a:pt x="311" y="182"/>
                  <a:pt x="311" y="182"/>
                </a:cubicBezTo>
                <a:cubicBezTo>
                  <a:pt x="311" y="182"/>
                  <a:pt x="311" y="182"/>
                  <a:pt x="311" y="182"/>
                </a:cubicBezTo>
                <a:cubicBezTo>
                  <a:pt x="311" y="184"/>
                  <a:pt x="309" y="186"/>
                  <a:pt x="307" y="187"/>
                </a:cubicBezTo>
                <a:cubicBezTo>
                  <a:pt x="307" y="185"/>
                  <a:pt x="308" y="183"/>
                  <a:pt x="311" y="182"/>
                </a:cubicBezTo>
                <a:moveTo>
                  <a:pt x="328" y="182"/>
                </a:moveTo>
                <a:cubicBezTo>
                  <a:pt x="328" y="182"/>
                  <a:pt x="328" y="182"/>
                  <a:pt x="328" y="182"/>
                </a:cubicBezTo>
                <a:cubicBezTo>
                  <a:pt x="328" y="182"/>
                  <a:pt x="328" y="182"/>
                  <a:pt x="328" y="182"/>
                </a:cubicBezTo>
                <a:cubicBezTo>
                  <a:pt x="327" y="187"/>
                  <a:pt x="327" y="187"/>
                  <a:pt x="327" y="187"/>
                </a:cubicBezTo>
                <a:cubicBezTo>
                  <a:pt x="320" y="202"/>
                  <a:pt x="306" y="216"/>
                  <a:pt x="302" y="235"/>
                </a:cubicBezTo>
                <a:cubicBezTo>
                  <a:pt x="298" y="245"/>
                  <a:pt x="296" y="262"/>
                  <a:pt x="283" y="264"/>
                </a:cubicBezTo>
                <a:cubicBezTo>
                  <a:pt x="282" y="258"/>
                  <a:pt x="289" y="253"/>
                  <a:pt x="292" y="246"/>
                </a:cubicBezTo>
                <a:cubicBezTo>
                  <a:pt x="298" y="227"/>
                  <a:pt x="307" y="210"/>
                  <a:pt x="317" y="192"/>
                </a:cubicBezTo>
                <a:cubicBezTo>
                  <a:pt x="322" y="190"/>
                  <a:pt x="324" y="183"/>
                  <a:pt x="328" y="182"/>
                </a:cubicBezTo>
                <a:moveTo>
                  <a:pt x="1486" y="193"/>
                </a:moveTo>
                <a:cubicBezTo>
                  <a:pt x="1483" y="193"/>
                  <a:pt x="1481" y="193"/>
                  <a:pt x="1478" y="192"/>
                </a:cubicBezTo>
                <a:cubicBezTo>
                  <a:pt x="1479" y="178"/>
                  <a:pt x="1479" y="178"/>
                  <a:pt x="1479" y="178"/>
                </a:cubicBezTo>
                <a:cubicBezTo>
                  <a:pt x="1486" y="176"/>
                  <a:pt x="1495" y="174"/>
                  <a:pt x="1503" y="174"/>
                </a:cubicBezTo>
                <a:cubicBezTo>
                  <a:pt x="1512" y="174"/>
                  <a:pt x="1520" y="177"/>
                  <a:pt x="1527" y="184"/>
                </a:cubicBezTo>
                <a:cubicBezTo>
                  <a:pt x="1537" y="194"/>
                  <a:pt x="1545" y="205"/>
                  <a:pt x="1548" y="219"/>
                </a:cubicBezTo>
                <a:cubicBezTo>
                  <a:pt x="1557" y="252"/>
                  <a:pt x="1553" y="289"/>
                  <a:pt x="1529" y="315"/>
                </a:cubicBezTo>
                <a:cubicBezTo>
                  <a:pt x="1509" y="334"/>
                  <a:pt x="1485" y="348"/>
                  <a:pt x="1457" y="351"/>
                </a:cubicBezTo>
                <a:cubicBezTo>
                  <a:pt x="1454" y="351"/>
                  <a:pt x="1451" y="348"/>
                  <a:pt x="1453" y="345"/>
                </a:cubicBezTo>
                <a:cubicBezTo>
                  <a:pt x="1455" y="342"/>
                  <a:pt x="1455" y="334"/>
                  <a:pt x="1459" y="334"/>
                </a:cubicBezTo>
                <a:cubicBezTo>
                  <a:pt x="1460" y="334"/>
                  <a:pt x="1462" y="334"/>
                  <a:pt x="1463" y="335"/>
                </a:cubicBezTo>
                <a:cubicBezTo>
                  <a:pt x="1467" y="337"/>
                  <a:pt x="1471" y="338"/>
                  <a:pt x="1476" y="338"/>
                </a:cubicBezTo>
                <a:cubicBezTo>
                  <a:pt x="1490" y="338"/>
                  <a:pt x="1504" y="328"/>
                  <a:pt x="1516" y="321"/>
                </a:cubicBezTo>
                <a:cubicBezTo>
                  <a:pt x="1525" y="312"/>
                  <a:pt x="1534" y="303"/>
                  <a:pt x="1538" y="293"/>
                </a:cubicBezTo>
                <a:cubicBezTo>
                  <a:pt x="1546" y="286"/>
                  <a:pt x="1546" y="276"/>
                  <a:pt x="1549" y="268"/>
                </a:cubicBezTo>
                <a:cubicBezTo>
                  <a:pt x="1545" y="251"/>
                  <a:pt x="1541" y="234"/>
                  <a:pt x="1536" y="219"/>
                </a:cubicBezTo>
                <a:cubicBezTo>
                  <a:pt x="1529" y="210"/>
                  <a:pt x="1523" y="202"/>
                  <a:pt x="1514" y="196"/>
                </a:cubicBezTo>
                <a:cubicBezTo>
                  <a:pt x="1508" y="193"/>
                  <a:pt x="1504" y="192"/>
                  <a:pt x="1499" y="192"/>
                </a:cubicBezTo>
                <a:cubicBezTo>
                  <a:pt x="1497" y="192"/>
                  <a:pt x="1494" y="193"/>
                  <a:pt x="1492" y="193"/>
                </a:cubicBezTo>
                <a:cubicBezTo>
                  <a:pt x="1490" y="193"/>
                  <a:pt x="1488" y="193"/>
                  <a:pt x="1486" y="193"/>
                </a:cubicBezTo>
                <a:moveTo>
                  <a:pt x="277" y="209"/>
                </a:moveTo>
                <a:cubicBezTo>
                  <a:pt x="275" y="195"/>
                  <a:pt x="291" y="186"/>
                  <a:pt x="297" y="174"/>
                </a:cubicBezTo>
                <a:cubicBezTo>
                  <a:pt x="298" y="174"/>
                  <a:pt x="299" y="174"/>
                  <a:pt x="300" y="175"/>
                </a:cubicBezTo>
                <a:cubicBezTo>
                  <a:pt x="300" y="182"/>
                  <a:pt x="291" y="184"/>
                  <a:pt x="290" y="190"/>
                </a:cubicBezTo>
                <a:cubicBezTo>
                  <a:pt x="285" y="196"/>
                  <a:pt x="283" y="205"/>
                  <a:pt x="277" y="209"/>
                </a:cubicBezTo>
                <a:moveTo>
                  <a:pt x="400" y="178"/>
                </a:moveTo>
                <a:cubicBezTo>
                  <a:pt x="397" y="178"/>
                  <a:pt x="394" y="178"/>
                  <a:pt x="393" y="175"/>
                </a:cubicBezTo>
                <a:cubicBezTo>
                  <a:pt x="391" y="172"/>
                  <a:pt x="392" y="167"/>
                  <a:pt x="393" y="163"/>
                </a:cubicBezTo>
                <a:cubicBezTo>
                  <a:pt x="396" y="162"/>
                  <a:pt x="398" y="161"/>
                  <a:pt x="401" y="161"/>
                </a:cubicBezTo>
                <a:cubicBezTo>
                  <a:pt x="410" y="161"/>
                  <a:pt x="418" y="168"/>
                  <a:pt x="426" y="170"/>
                </a:cubicBezTo>
                <a:cubicBezTo>
                  <a:pt x="446" y="189"/>
                  <a:pt x="446" y="189"/>
                  <a:pt x="446" y="189"/>
                </a:cubicBezTo>
                <a:cubicBezTo>
                  <a:pt x="461" y="207"/>
                  <a:pt x="465" y="231"/>
                  <a:pt x="469" y="253"/>
                </a:cubicBezTo>
                <a:cubicBezTo>
                  <a:pt x="464" y="291"/>
                  <a:pt x="451" y="328"/>
                  <a:pt x="424" y="355"/>
                </a:cubicBezTo>
                <a:cubicBezTo>
                  <a:pt x="411" y="364"/>
                  <a:pt x="396" y="366"/>
                  <a:pt x="383" y="373"/>
                </a:cubicBezTo>
                <a:cubicBezTo>
                  <a:pt x="378" y="373"/>
                  <a:pt x="369" y="374"/>
                  <a:pt x="369" y="366"/>
                </a:cubicBezTo>
                <a:cubicBezTo>
                  <a:pt x="370" y="352"/>
                  <a:pt x="389" y="359"/>
                  <a:pt x="398" y="353"/>
                </a:cubicBezTo>
                <a:cubicBezTo>
                  <a:pt x="410" y="347"/>
                  <a:pt x="420" y="339"/>
                  <a:pt x="431" y="332"/>
                </a:cubicBezTo>
                <a:cubicBezTo>
                  <a:pt x="431" y="322"/>
                  <a:pt x="440" y="316"/>
                  <a:pt x="443" y="308"/>
                </a:cubicBezTo>
                <a:cubicBezTo>
                  <a:pt x="453" y="283"/>
                  <a:pt x="461" y="253"/>
                  <a:pt x="452" y="226"/>
                </a:cubicBezTo>
                <a:cubicBezTo>
                  <a:pt x="442" y="207"/>
                  <a:pt x="433" y="178"/>
                  <a:pt x="407" y="178"/>
                </a:cubicBezTo>
                <a:cubicBezTo>
                  <a:pt x="405" y="178"/>
                  <a:pt x="403" y="178"/>
                  <a:pt x="400" y="178"/>
                </a:cubicBezTo>
                <a:moveTo>
                  <a:pt x="1477" y="167"/>
                </a:moveTo>
                <a:cubicBezTo>
                  <a:pt x="1475" y="167"/>
                  <a:pt x="1473" y="167"/>
                  <a:pt x="1472" y="164"/>
                </a:cubicBezTo>
                <a:cubicBezTo>
                  <a:pt x="1475" y="157"/>
                  <a:pt x="1484" y="155"/>
                  <a:pt x="1491" y="154"/>
                </a:cubicBezTo>
                <a:cubicBezTo>
                  <a:pt x="1511" y="157"/>
                  <a:pt x="1538" y="157"/>
                  <a:pt x="1549" y="180"/>
                </a:cubicBezTo>
                <a:cubicBezTo>
                  <a:pt x="1566" y="198"/>
                  <a:pt x="1570" y="222"/>
                  <a:pt x="1575" y="246"/>
                </a:cubicBezTo>
                <a:cubicBezTo>
                  <a:pt x="1572" y="263"/>
                  <a:pt x="1569" y="283"/>
                  <a:pt x="1559" y="299"/>
                </a:cubicBezTo>
                <a:cubicBezTo>
                  <a:pt x="1556" y="317"/>
                  <a:pt x="1541" y="333"/>
                  <a:pt x="1526" y="346"/>
                </a:cubicBezTo>
                <a:cubicBezTo>
                  <a:pt x="1507" y="361"/>
                  <a:pt x="1484" y="372"/>
                  <a:pt x="1459" y="372"/>
                </a:cubicBezTo>
                <a:cubicBezTo>
                  <a:pt x="1457" y="372"/>
                  <a:pt x="1455" y="372"/>
                  <a:pt x="1453" y="371"/>
                </a:cubicBezTo>
                <a:cubicBezTo>
                  <a:pt x="1449" y="371"/>
                  <a:pt x="1450" y="366"/>
                  <a:pt x="1450" y="364"/>
                </a:cubicBezTo>
                <a:cubicBezTo>
                  <a:pt x="1450" y="361"/>
                  <a:pt x="1452" y="360"/>
                  <a:pt x="1454" y="360"/>
                </a:cubicBezTo>
                <a:cubicBezTo>
                  <a:pt x="1455" y="360"/>
                  <a:pt x="1456" y="360"/>
                  <a:pt x="1457" y="360"/>
                </a:cubicBezTo>
                <a:cubicBezTo>
                  <a:pt x="1457" y="360"/>
                  <a:pt x="1458" y="360"/>
                  <a:pt x="1459" y="360"/>
                </a:cubicBezTo>
                <a:cubicBezTo>
                  <a:pt x="1461" y="360"/>
                  <a:pt x="1463" y="360"/>
                  <a:pt x="1464" y="358"/>
                </a:cubicBezTo>
                <a:cubicBezTo>
                  <a:pt x="1473" y="351"/>
                  <a:pt x="1488" y="355"/>
                  <a:pt x="1498" y="350"/>
                </a:cubicBezTo>
                <a:cubicBezTo>
                  <a:pt x="1514" y="342"/>
                  <a:pt x="1526" y="329"/>
                  <a:pt x="1541" y="320"/>
                </a:cubicBezTo>
                <a:cubicBezTo>
                  <a:pt x="1560" y="299"/>
                  <a:pt x="1566" y="270"/>
                  <a:pt x="1562" y="244"/>
                </a:cubicBezTo>
                <a:cubicBezTo>
                  <a:pt x="1562" y="211"/>
                  <a:pt x="1542" y="180"/>
                  <a:pt x="1513" y="164"/>
                </a:cubicBezTo>
                <a:cubicBezTo>
                  <a:pt x="1510" y="164"/>
                  <a:pt x="1507" y="164"/>
                  <a:pt x="1504" y="164"/>
                </a:cubicBezTo>
                <a:cubicBezTo>
                  <a:pt x="1497" y="164"/>
                  <a:pt x="1490" y="165"/>
                  <a:pt x="1483" y="168"/>
                </a:cubicBezTo>
                <a:cubicBezTo>
                  <a:pt x="1482" y="167"/>
                  <a:pt x="1481" y="167"/>
                  <a:pt x="1479" y="167"/>
                </a:cubicBezTo>
                <a:cubicBezTo>
                  <a:pt x="1479" y="167"/>
                  <a:pt x="1478" y="167"/>
                  <a:pt x="1478" y="167"/>
                </a:cubicBezTo>
                <a:cubicBezTo>
                  <a:pt x="1478" y="167"/>
                  <a:pt x="1477" y="167"/>
                  <a:pt x="1477" y="167"/>
                </a:cubicBezTo>
                <a:moveTo>
                  <a:pt x="1450" y="133"/>
                </a:moveTo>
                <a:cubicBezTo>
                  <a:pt x="1449" y="133"/>
                  <a:pt x="1447" y="132"/>
                  <a:pt x="1445" y="130"/>
                </a:cubicBezTo>
                <a:cubicBezTo>
                  <a:pt x="1464" y="119"/>
                  <a:pt x="1485" y="121"/>
                  <a:pt x="1505" y="115"/>
                </a:cubicBezTo>
                <a:cubicBezTo>
                  <a:pt x="1523" y="120"/>
                  <a:pt x="1542" y="118"/>
                  <a:pt x="1556" y="130"/>
                </a:cubicBezTo>
                <a:cubicBezTo>
                  <a:pt x="1571" y="141"/>
                  <a:pt x="1585" y="153"/>
                  <a:pt x="1595" y="167"/>
                </a:cubicBezTo>
                <a:cubicBezTo>
                  <a:pt x="1612" y="197"/>
                  <a:pt x="1631" y="234"/>
                  <a:pt x="1618" y="269"/>
                </a:cubicBezTo>
                <a:cubicBezTo>
                  <a:pt x="1612" y="290"/>
                  <a:pt x="1604" y="309"/>
                  <a:pt x="1589" y="325"/>
                </a:cubicBezTo>
                <a:cubicBezTo>
                  <a:pt x="1591" y="314"/>
                  <a:pt x="1598" y="305"/>
                  <a:pt x="1601" y="293"/>
                </a:cubicBezTo>
                <a:cubicBezTo>
                  <a:pt x="1607" y="281"/>
                  <a:pt x="1606" y="267"/>
                  <a:pt x="1609" y="254"/>
                </a:cubicBezTo>
                <a:cubicBezTo>
                  <a:pt x="1609" y="243"/>
                  <a:pt x="1601" y="232"/>
                  <a:pt x="1605" y="220"/>
                </a:cubicBezTo>
                <a:cubicBezTo>
                  <a:pt x="1594" y="198"/>
                  <a:pt x="1589" y="175"/>
                  <a:pt x="1572" y="157"/>
                </a:cubicBezTo>
                <a:cubicBezTo>
                  <a:pt x="1523" y="124"/>
                  <a:pt x="1523" y="124"/>
                  <a:pt x="1523" y="124"/>
                </a:cubicBezTo>
                <a:cubicBezTo>
                  <a:pt x="1522" y="124"/>
                  <a:pt x="1521" y="124"/>
                  <a:pt x="1520" y="124"/>
                </a:cubicBezTo>
                <a:cubicBezTo>
                  <a:pt x="1515" y="124"/>
                  <a:pt x="1510" y="123"/>
                  <a:pt x="1504" y="123"/>
                </a:cubicBezTo>
                <a:cubicBezTo>
                  <a:pt x="1499" y="122"/>
                  <a:pt x="1494" y="121"/>
                  <a:pt x="1488" y="121"/>
                </a:cubicBezTo>
                <a:cubicBezTo>
                  <a:pt x="1480" y="121"/>
                  <a:pt x="1472" y="123"/>
                  <a:pt x="1465" y="128"/>
                </a:cubicBezTo>
                <a:cubicBezTo>
                  <a:pt x="1465" y="128"/>
                  <a:pt x="1465" y="128"/>
                  <a:pt x="1464" y="128"/>
                </a:cubicBezTo>
                <a:cubicBezTo>
                  <a:pt x="1462" y="128"/>
                  <a:pt x="1459" y="129"/>
                  <a:pt x="1457" y="130"/>
                </a:cubicBezTo>
                <a:cubicBezTo>
                  <a:pt x="1455" y="132"/>
                  <a:pt x="1452" y="133"/>
                  <a:pt x="1450" y="133"/>
                </a:cubicBezTo>
                <a:moveTo>
                  <a:pt x="960" y="0"/>
                </a:moveTo>
                <a:cubicBezTo>
                  <a:pt x="942" y="0"/>
                  <a:pt x="924" y="6"/>
                  <a:pt x="912" y="18"/>
                </a:cubicBezTo>
                <a:cubicBezTo>
                  <a:pt x="905" y="27"/>
                  <a:pt x="901" y="40"/>
                  <a:pt x="905" y="51"/>
                </a:cubicBezTo>
                <a:cubicBezTo>
                  <a:pt x="910" y="66"/>
                  <a:pt x="925" y="71"/>
                  <a:pt x="938" y="74"/>
                </a:cubicBezTo>
                <a:cubicBezTo>
                  <a:pt x="939" y="74"/>
                  <a:pt x="941" y="74"/>
                  <a:pt x="942" y="74"/>
                </a:cubicBezTo>
                <a:cubicBezTo>
                  <a:pt x="951" y="74"/>
                  <a:pt x="957" y="69"/>
                  <a:pt x="964" y="63"/>
                </a:cubicBezTo>
                <a:cubicBezTo>
                  <a:pt x="967" y="58"/>
                  <a:pt x="963" y="50"/>
                  <a:pt x="971" y="50"/>
                </a:cubicBezTo>
                <a:cubicBezTo>
                  <a:pt x="971" y="50"/>
                  <a:pt x="971" y="50"/>
                  <a:pt x="971" y="50"/>
                </a:cubicBezTo>
                <a:cubicBezTo>
                  <a:pt x="1011" y="67"/>
                  <a:pt x="1028" y="111"/>
                  <a:pt x="1030" y="151"/>
                </a:cubicBezTo>
                <a:cubicBezTo>
                  <a:pt x="1029" y="151"/>
                  <a:pt x="1029" y="152"/>
                  <a:pt x="1028" y="152"/>
                </a:cubicBezTo>
                <a:cubicBezTo>
                  <a:pt x="1023" y="152"/>
                  <a:pt x="1021" y="145"/>
                  <a:pt x="1016" y="142"/>
                </a:cubicBezTo>
                <a:cubicBezTo>
                  <a:pt x="1014" y="138"/>
                  <a:pt x="1006" y="141"/>
                  <a:pt x="1008" y="134"/>
                </a:cubicBezTo>
                <a:cubicBezTo>
                  <a:pt x="989" y="116"/>
                  <a:pt x="962" y="107"/>
                  <a:pt x="934" y="107"/>
                </a:cubicBezTo>
                <a:cubicBezTo>
                  <a:pt x="921" y="107"/>
                  <a:pt x="907" y="109"/>
                  <a:pt x="895" y="113"/>
                </a:cubicBezTo>
                <a:cubicBezTo>
                  <a:pt x="880" y="121"/>
                  <a:pt x="861" y="133"/>
                  <a:pt x="861" y="152"/>
                </a:cubicBezTo>
                <a:cubicBezTo>
                  <a:pt x="863" y="162"/>
                  <a:pt x="866" y="171"/>
                  <a:pt x="876" y="177"/>
                </a:cubicBezTo>
                <a:cubicBezTo>
                  <a:pt x="882" y="181"/>
                  <a:pt x="891" y="183"/>
                  <a:pt x="899" y="183"/>
                </a:cubicBezTo>
                <a:cubicBezTo>
                  <a:pt x="904" y="183"/>
                  <a:pt x="909" y="182"/>
                  <a:pt x="914" y="180"/>
                </a:cubicBezTo>
                <a:cubicBezTo>
                  <a:pt x="921" y="174"/>
                  <a:pt x="930" y="168"/>
                  <a:pt x="927" y="158"/>
                </a:cubicBezTo>
                <a:cubicBezTo>
                  <a:pt x="928" y="153"/>
                  <a:pt x="933" y="153"/>
                  <a:pt x="936" y="153"/>
                </a:cubicBezTo>
                <a:cubicBezTo>
                  <a:pt x="937" y="153"/>
                  <a:pt x="937" y="153"/>
                  <a:pt x="937" y="153"/>
                </a:cubicBezTo>
                <a:cubicBezTo>
                  <a:pt x="938" y="153"/>
                  <a:pt x="938" y="153"/>
                  <a:pt x="938" y="153"/>
                </a:cubicBezTo>
                <a:cubicBezTo>
                  <a:pt x="967" y="153"/>
                  <a:pt x="988" y="181"/>
                  <a:pt x="1000" y="204"/>
                </a:cubicBezTo>
                <a:cubicBezTo>
                  <a:pt x="1003" y="222"/>
                  <a:pt x="1014" y="239"/>
                  <a:pt x="1004" y="257"/>
                </a:cubicBezTo>
                <a:cubicBezTo>
                  <a:pt x="1002" y="261"/>
                  <a:pt x="999" y="262"/>
                  <a:pt x="997" y="262"/>
                </a:cubicBezTo>
                <a:cubicBezTo>
                  <a:pt x="994" y="262"/>
                  <a:pt x="991" y="260"/>
                  <a:pt x="989" y="258"/>
                </a:cubicBezTo>
                <a:cubicBezTo>
                  <a:pt x="980" y="254"/>
                  <a:pt x="970" y="252"/>
                  <a:pt x="960" y="252"/>
                </a:cubicBezTo>
                <a:cubicBezTo>
                  <a:pt x="944" y="252"/>
                  <a:pt x="928" y="256"/>
                  <a:pt x="915" y="262"/>
                </a:cubicBezTo>
                <a:cubicBezTo>
                  <a:pt x="904" y="273"/>
                  <a:pt x="897" y="286"/>
                  <a:pt x="900" y="301"/>
                </a:cubicBezTo>
                <a:cubicBezTo>
                  <a:pt x="904" y="305"/>
                  <a:pt x="907" y="312"/>
                  <a:pt x="913" y="314"/>
                </a:cubicBezTo>
                <a:cubicBezTo>
                  <a:pt x="917" y="315"/>
                  <a:pt x="922" y="316"/>
                  <a:pt x="926" y="316"/>
                </a:cubicBezTo>
                <a:cubicBezTo>
                  <a:pt x="935" y="316"/>
                  <a:pt x="944" y="313"/>
                  <a:pt x="952" y="308"/>
                </a:cubicBezTo>
                <a:cubicBezTo>
                  <a:pt x="953" y="306"/>
                  <a:pt x="952" y="303"/>
                  <a:pt x="955" y="301"/>
                </a:cubicBezTo>
                <a:cubicBezTo>
                  <a:pt x="959" y="301"/>
                  <a:pt x="962" y="304"/>
                  <a:pt x="965" y="307"/>
                </a:cubicBezTo>
                <a:cubicBezTo>
                  <a:pt x="974" y="314"/>
                  <a:pt x="974" y="329"/>
                  <a:pt x="970" y="338"/>
                </a:cubicBezTo>
                <a:cubicBezTo>
                  <a:pt x="963" y="353"/>
                  <a:pt x="949" y="357"/>
                  <a:pt x="935" y="357"/>
                </a:cubicBezTo>
                <a:cubicBezTo>
                  <a:pt x="931" y="357"/>
                  <a:pt x="926" y="357"/>
                  <a:pt x="922" y="356"/>
                </a:cubicBezTo>
                <a:cubicBezTo>
                  <a:pt x="876" y="338"/>
                  <a:pt x="841" y="294"/>
                  <a:pt x="818" y="251"/>
                </a:cubicBezTo>
                <a:cubicBezTo>
                  <a:pt x="778" y="179"/>
                  <a:pt x="725" y="85"/>
                  <a:pt x="632" y="73"/>
                </a:cubicBezTo>
                <a:cubicBezTo>
                  <a:pt x="621" y="71"/>
                  <a:pt x="609" y="70"/>
                  <a:pt x="598" y="70"/>
                </a:cubicBezTo>
                <a:cubicBezTo>
                  <a:pt x="585" y="70"/>
                  <a:pt x="572" y="71"/>
                  <a:pt x="558" y="73"/>
                </a:cubicBezTo>
                <a:cubicBezTo>
                  <a:pt x="543" y="75"/>
                  <a:pt x="529" y="82"/>
                  <a:pt x="515" y="84"/>
                </a:cubicBezTo>
                <a:cubicBezTo>
                  <a:pt x="480" y="60"/>
                  <a:pt x="438" y="47"/>
                  <a:pt x="394" y="47"/>
                </a:cubicBezTo>
                <a:cubicBezTo>
                  <a:pt x="392" y="47"/>
                  <a:pt x="390" y="47"/>
                  <a:pt x="388" y="47"/>
                </a:cubicBezTo>
                <a:cubicBezTo>
                  <a:pt x="354" y="51"/>
                  <a:pt x="326" y="69"/>
                  <a:pt x="301" y="92"/>
                </a:cubicBezTo>
                <a:cubicBezTo>
                  <a:pt x="281" y="107"/>
                  <a:pt x="264" y="126"/>
                  <a:pt x="251" y="149"/>
                </a:cubicBezTo>
                <a:cubicBezTo>
                  <a:pt x="242" y="160"/>
                  <a:pt x="244" y="184"/>
                  <a:pt x="227" y="184"/>
                </a:cubicBezTo>
                <a:cubicBezTo>
                  <a:pt x="226" y="184"/>
                  <a:pt x="224" y="184"/>
                  <a:pt x="223" y="183"/>
                </a:cubicBezTo>
                <a:cubicBezTo>
                  <a:pt x="206" y="187"/>
                  <a:pt x="184" y="198"/>
                  <a:pt x="181" y="218"/>
                </a:cubicBezTo>
                <a:cubicBezTo>
                  <a:pt x="179" y="229"/>
                  <a:pt x="181" y="239"/>
                  <a:pt x="190" y="245"/>
                </a:cubicBezTo>
                <a:cubicBezTo>
                  <a:pt x="195" y="248"/>
                  <a:pt x="200" y="250"/>
                  <a:pt x="205" y="250"/>
                </a:cubicBezTo>
                <a:cubicBezTo>
                  <a:pt x="207" y="250"/>
                  <a:pt x="210" y="250"/>
                  <a:pt x="212" y="249"/>
                </a:cubicBezTo>
                <a:cubicBezTo>
                  <a:pt x="212" y="249"/>
                  <a:pt x="213" y="249"/>
                  <a:pt x="214" y="249"/>
                </a:cubicBezTo>
                <a:cubicBezTo>
                  <a:pt x="216" y="249"/>
                  <a:pt x="218" y="248"/>
                  <a:pt x="220" y="246"/>
                </a:cubicBezTo>
                <a:cubicBezTo>
                  <a:pt x="222" y="245"/>
                  <a:pt x="224" y="244"/>
                  <a:pt x="226" y="244"/>
                </a:cubicBezTo>
                <a:cubicBezTo>
                  <a:pt x="226" y="244"/>
                  <a:pt x="227" y="244"/>
                  <a:pt x="228" y="244"/>
                </a:cubicBezTo>
                <a:cubicBezTo>
                  <a:pt x="230" y="256"/>
                  <a:pt x="223" y="266"/>
                  <a:pt x="217" y="275"/>
                </a:cubicBezTo>
                <a:cubicBezTo>
                  <a:pt x="192" y="293"/>
                  <a:pt x="165" y="306"/>
                  <a:pt x="133" y="307"/>
                </a:cubicBezTo>
                <a:cubicBezTo>
                  <a:pt x="133" y="307"/>
                  <a:pt x="132" y="307"/>
                  <a:pt x="132" y="307"/>
                </a:cubicBezTo>
                <a:cubicBezTo>
                  <a:pt x="130" y="307"/>
                  <a:pt x="129" y="307"/>
                  <a:pt x="128" y="307"/>
                </a:cubicBezTo>
                <a:cubicBezTo>
                  <a:pt x="127" y="307"/>
                  <a:pt x="126" y="307"/>
                  <a:pt x="125" y="307"/>
                </a:cubicBezTo>
                <a:cubicBezTo>
                  <a:pt x="122" y="307"/>
                  <a:pt x="120" y="307"/>
                  <a:pt x="119" y="304"/>
                </a:cubicBezTo>
                <a:cubicBezTo>
                  <a:pt x="123" y="293"/>
                  <a:pt x="132" y="285"/>
                  <a:pt x="134" y="274"/>
                </a:cubicBezTo>
                <a:cubicBezTo>
                  <a:pt x="138" y="249"/>
                  <a:pt x="137" y="220"/>
                  <a:pt x="115" y="205"/>
                </a:cubicBezTo>
                <a:cubicBezTo>
                  <a:pt x="104" y="196"/>
                  <a:pt x="89" y="199"/>
                  <a:pt x="75" y="198"/>
                </a:cubicBezTo>
                <a:cubicBezTo>
                  <a:pt x="58" y="202"/>
                  <a:pt x="41" y="214"/>
                  <a:pt x="34" y="231"/>
                </a:cubicBezTo>
                <a:cubicBezTo>
                  <a:pt x="32" y="241"/>
                  <a:pt x="37" y="248"/>
                  <a:pt x="43" y="255"/>
                </a:cubicBezTo>
                <a:cubicBezTo>
                  <a:pt x="47" y="259"/>
                  <a:pt x="51" y="260"/>
                  <a:pt x="56" y="260"/>
                </a:cubicBezTo>
                <a:cubicBezTo>
                  <a:pt x="58" y="260"/>
                  <a:pt x="61" y="259"/>
                  <a:pt x="63" y="259"/>
                </a:cubicBezTo>
                <a:cubicBezTo>
                  <a:pt x="65" y="259"/>
                  <a:pt x="68" y="259"/>
                  <a:pt x="70" y="259"/>
                </a:cubicBezTo>
                <a:cubicBezTo>
                  <a:pt x="71" y="259"/>
                  <a:pt x="73" y="259"/>
                  <a:pt x="74" y="259"/>
                </a:cubicBezTo>
                <a:cubicBezTo>
                  <a:pt x="79" y="260"/>
                  <a:pt x="79" y="266"/>
                  <a:pt x="78" y="270"/>
                </a:cubicBezTo>
                <a:cubicBezTo>
                  <a:pt x="72" y="279"/>
                  <a:pt x="64" y="285"/>
                  <a:pt x="53" y="285"/>
                </a:cubicBezTo>
                <a:cubicBezTo>
                  <a:pt x="53" y="285"/>
                  <a:pt x="53" y="285"/>
                  <a:pt x="53" y="285"/>
                </a:cubicBezTo>
                <a:cubicBezTo>
                  <a:pt x="28" y="279"/>
                  <a:pt x="12" y="262"/>
                  <a:pt x="0" y="241"/>
                </a:cubicBezTo>
                <a:cubicBezTo>
                  <a:pt x="0" y="259"/>
                  <a:pt x="0" y="259"/>
                  <a:pt x="0" y="259"/>
                </a:cubicBezTo>
                <a:cubicBezTo>
                  <a:pt x="9" y="270"/>
                  <a:pt x="20" y="279"/>
                  <a:pt x="31" y="287"/>
                </a:cubicBezTo>
                <a:cubicBezTo>
                  <a:pt x="40" y="289"/>
                  <a:pt x="49" y="292"/>
                  <a:pt x="58" y="292"/>
                </a:cubicBezTo>
                <a:cubicBezTo>
                  <a:pt x="66" y="292"/>
                  <a:pt x="74" y="290"/>
                  <a:pt x="80" y="284"/>
                </a:cubicBezTo>
                <a:cubicBezTo>
                  <a:pt x="88" y="277"/>
                  <a:pt x="90" y="268"/>
                  <a:pt x="88" y="259"/>
                </a:cubicBezTo>
                <a:cubicBezTo>
                  <a:pt x="85" y="256"/>
                  <a:pt x="91" y="246"/>
                  <a:pt x="84" y="246"/>
                </a:cubicBezTo>
                <a:cubicBezTo>
                  <a:pt x="83" y="246"/>
                  <a:pt x="82" y="246"/>
                  <a:pt x="81" y="247"/>
                </a:cubicBezTo>
                <a:cubicBezTo>
                  <a:pt x="75" y="249"/>
                  <a:pt x="69" y="251"/>
                  <a:pt x="63" y="251"/>
                </a:cubicBezTo>
                <a:cubicBezTo>
                  <a:pt x="59" y="251"/>
                  <a:pt x="54" y="250"/>
                  <a:pt x="51" y="247"/>
                </a:cubicBezTo>
                <a:cubicBezTo>
                  <a:pt x="46" y="243"/>
                  <a:pt x="43" y="236"/>
                  <a:pt x="46" y="229"/>
                </a:cubicBezTo>
                <a:cubicBezTo>
                  <a:pt x="56" y="215"/>
                  <a:pt x="70" y="209"/>
                  <a:pt x="86" y="209"/>
                </a:cubicBezTo>
                <a:cubicBezTo>
                  <a:pt x="89" y="209"/>
                  <a:pt x="92" y="209"/>
                  <a:pt x="95" y="209"/>
                </a:cubicBezTo>
                <a:cubicBezTo>
                  <a:pt x="102" y="216"/>
                  <a:pt x="113" y="209"/>
                  <a:pt x="117" y="220"/>
                </a:cubicBezTo>
                <a:cubicBezTo>
                  <a:pt x="129" y="236"/>
                  <a:pt x="124" y="254"/>
                  <a:pt x="123" y="272"/>
                </a:cubicBezTo>
                <a:cubicBezTo>
                  <a:pt x="118" y="287"/>
                  <a:pt x="108" y="300"/>
                  <a:pt x="97" y="312"/>
                </a:cubicBezTo>
                <a:cubicBezTo>
                  <a:pt x="97" y="315"/>
                  <a:pt x="99" y="316"/>
                  <a:pt x="102" y="318"/>
                </a:cubicBezTo>
                <a:cubicBezTo>
                  <a:pt x="103" y="317"/>
                  <a:pt x="105" y="316"/>
                  <a:pt x="106" y="316"/>
                </a:cubicBezTo>
                <a:cubicBezTo>
                  <a:pt x="108" y="316"/>
                  <a:pt x="110" y="317"/>
                  <a:pt x="111" y="317"/>
                </a:cubicBezTo>
                <a:cubicBezTo>
                  <a:pt x="113" y="317"/>
                  <a:pt x="115" y="318"/>
                  <a:pt x="117" y="318"/>
                </a:cubicBezTo>
                <a:cubicBezTo>
                  <a:pt x="118" y="318"/>
                  <a:pt x="119" y="317"/>
                  <a:pt x="121" y="317"/>
                </a:cubicBezTo>
                <a:cubicBezTo>
                  <a:pt x="154" y="316"/>
                  <a:pt x="185" y="308"/>
                  <a:pt x="211" y="290"/>
                </a:cubicBezTo>
                <a:cubicBezTo>
                  <a:pt x="225" y="286"/>
                  <a:pt x="237" y="271"/>
                  <a:pt x="238" y="257"/>
                </a:cubicBezTo>
                <a:cubicBezTo>
                  <a:pt x="239" y="245"/>
                  <a:pt x="243" y="229"/>
                  <a:pt x="231" y="222"/>
                </a:cubicBezTo>
                <a:cubicBezTo>
                  <a:pt x="223" y="226"/>
                  <a:pt x="217" y="240"/>
                  <a:pt x="206" y="240"/>
                </a:cubicBezTo>
                <a:cubicBezTo>
                  <a:pt x="204" y="240"/>
                  <a:pt x="202" y="240"/>
                  <a:pt x="200" y="239"/>
                </a:cubicBezTo>
                <a:cubicBezTo>
                  <a:pt x="197" y="236"/>
                  <a:pt x="190" y="234"/>
                  <a:pt x="191" y="228"/>
                </a:cubicBezTo>
                <a:cubicBezTo>
                  <a:pt x="191" y="219"/>
                  <a:pt x="194" y="210"/>
                  <a:pt x="201" y="205"/>
                </a:cubicBezTo>
                <a:cubicBezTo>
                  <a:pt x="210" y="198"/>
                  <a:pt x="220" y="194"/>
                  <a:pt x="232" y="194"/>
                </a:cubicBezTo>
                <a:cubicBezTo>
                  <a:pt x="236" y="194"/>
                  <a:pt x="241" y="195"/>
                  <a:pt x="246" y="196"/>
                </a:cubicBezTo>
                <a:cubicBezTo>
                  <a:pt x="260" y="202"/>
                  <a:pt x="269" y="216"/>
                  <a:pt x="273" y="230"/>
                </a:cubicBezTo>
                <a:cubicBezTo>
                  <a:pt x="276" y="255"/>
                  <a:pt x="268" y="280"/>
                  <a:pt x="247" y="294"/>
                </a:cubicBezTo>
                <a:cubicBezTo>
                  <a:pt x="246" y="297"/>
                  <a:pt x="250" y="299"/>
                  <a:pt x="251" y="300"/>
                </a:cubicBezTo>
                <a:cubicBezTo>
                  <a:pt x="264" y="299"/>
                  <a:pt x="274" y="289"/>
                  <a:pt x="284" y="282"/>
                </a:cubicBezTo>
                <a:cubicBezTo>
                  <a:pt x="291" y="273"/>
                  <a:pt x="303" y="267"/>
                  <a:pt x="312" y="259"/>
                </a:cubicBezTo>
                <a:cubicBezTo>
                  <a:pt x="333" y="233"/>
                  <a:pt x="353" y="207"/>
                  <a:pt x="351" y="172"/>
                </a:cubicBezTo>
                <a:cubicBezTo>
                  <a:pt x="350" y="167"/>
                  <a:pt x="352" y="160"/>
                  <a:pt x="346" y="155"/>
                </a:cubicBezTo>
                <a:cubicBezTo>
                  <a:pt x="345" y="155"/>
                  <a:pt x="345" y="155"/>
                  <a:pt x="344" y="155"/>
                </a:cubicBezTo>
                <a:cubicBezTo>
                  <a:pt x="340" y="155"/>
                  <a:pt x="338" y="158"/>
                  <a:pt x="337" y="161"/>
                </a:cubicBezTo>
                <a:cubicBezTo>
                  <a:pt x="335" y="163"/>
                  <a:pt x="333" y="166"/>
                  <a:pt x="330" y="166"/>
                </a:cubicBezTo>
                <a:cubicBezTo>
                  <a:pt x="329" y="166"/>
                  <a:pt x="328" y="166"/>
                  <a:pt x="327" y="165"/>
                </a:cubicBezTo>
                <a:cubicBezTo>
                  <a:pt x="324" y="168"/>
                  <a:pt x="321" y="169"/>
                  <a:pt x="318" y="169"/>
                </a:cubicBezTo>
                <a:cubicBezTo>
                  <a:pt x="315" y="169"/>
                  <a:pt x="312" y="168"/>
                  <a:pt x="310" y="167"/>
                </a:cubicBezTo>
                <a:cubicBezTo>
                  <a:pt x="304" y="162"/>
                  <a:pt x="303" y="154"/>
                  <a:pt x="306" y="148"/>
                </a:cubicBezTo>
                <a:cubicBezTo>
                  <a:pt x="311" y="136"/>
                  <a:pt x="324" y="129"/>
                  <a:pt x="336" y="125"/>
                </a:cubicBezTo>
                <a:cubicBezTo>
                  <a:pt x="338" y="125"/>
                  <a:pt x="339" y="124"/>
                  <a:pt x="341" y="124"/>
                </a:cubicBezTo>
                <a:cubicBezTo>
                  <a:pt x="345" y="124"/>
                  <a:pt x="348" y="126"/>
                  <a:pt x="351" y="128"/>
                </a:cubicBezTo>
                <a:cubicBezTo>
                  <a:pt x="354" y="130"/>
                  <a:pt x="357" y="132"/>
                  <a:pt x="361" y="132"/>
                </a:cubicBezTo>
                <a:cubicBezTo>
                  <a:pt x="361" y="132"/>
                  <a:pt x="362" y="132"/>
                  <a:pt x="363" y="132"/>
                </a:cubicBezTo>
                <a:cubicBezTo>
                  <a:pt x="372" y="139"/>
                  <a:pt x="372" y="150"/>
                  <a:pt x="378" y="158"/>
                </a:cubicBezTo>
                <a:cubicBezTo>
                  <a:pt x="379" y="181"/>
                  <a:pt x="391" y="203"/>
                  <a:pt x="373" y="222"/>
                </a:cubicBezTo>
                <a:cubicBezTo>
                  <a:pt x="357" y="224"/>
                  <a:pt x="339" y="231"/>
                  <a:pt x="332" y="247"/>
                </a:cubicBezTo>
                <a:cubicBezTo>
                  <a:pt x="327" y="253"/>
                  <a:pt x="326" y="262"/>
                  <a:pt x="329" y="269"/>
                </a:cubicBezTo>
                <a:cubicBezTo>
                  <a:pt x="333" y="277"/>
                  <a:pt x="341" y="282"/>
                  <a:pt x="349" y="282"/>
                </a:cubicBezTo>
                <a:cubicBezTo>
                  <a:pt x="351" y="282"/>
                  <a:pt x="353" y="281"/>
                  <a:pt x="354" y="281"/>
                </a:cubicBezTo>
                <a:cubicBezTo>
                  <a:pt x="363" y="280"/>
                  <a:pt x="371" y="273"/>
                  <a:pt x="376" y="265"/>
                </a:cubicBezTo>
                <a:cubicBezTo>
                  <a:pt x="375" y="264"/>
                  <a:pt x="375" y="261"/>
                  <a:pt x="372" y="260"/>
                </a:cubicBezTo>
                <a:cubicBezTo>
                  <a:pt x="366" y="262"/>
                  <a:pt x="362" y="266"/>
                  <a:pt x="357" y="269"/>
                </a:cubicBezTo>
                <a:cubicBezTo>
                  <a:pt x="354" y="270"/>
                  <a:pt x="350" y="272"/>
                  <a:pt x="347" y="272"/>
                </a:cubicBezTo>
                <a:cubicBezTo>
                  <a:pt x="345" y="272"/>
                  <a:pt x="343" y="271"/>
                  <a:pt x="341" y="269"/>
                </a:cubicBezTo>
                <a:cubicBezTo>
                  <a:pt x="337" y="263"/>
                  <a:pt x="339" y="255"/>
                  <a:pt x="342" y="249"/>
                </a:cubicBezTo>
                <a:cubicBezTo>
                  <a:pt x="349" y="237"/>
                  <a:pt x="363" y="234"/>
                  <a:pt x="377" y="233"/>
                </a:cubicBezTo>
                <a:cubicBezTo>
                  <a:pt x="377" y="233"/>
                  <a:pt x="377" y="233"/>
                  <a:pt x="378" y="233"/>
                </a:cubicBezTo>
                <a:cubicBezTo>
                  <a:pt x="387" y="233"/>
                  <a:pt x="389" y="244"/>
                  <a:pt x="399" y="246"/>
                </a:cubicBezTo>
                <a:cubicBezTo>
                  <a:pt x="410" y="262"/>
                  <a:pt x="399" y="279"/>
                  <a:pt x="394" y="295"/>
                </a:cubicBezTo>
                <a:cubicBezTo>
                  <a:pt x="374" y="315"/>
                  <a:pt x="358" y="336"/>
                  <a:pt x="358" y="365"/>
                </a:cubicBezTo>
                <a:cubicBezTo>
                  <a:pt x="358" y="369"/>
                  <a:pt x="358" y="373"/>
                  <a:pt x="359" y="377"/>
                </a:cubicBezTo>
                <a:cubicBezTo>
                  <a:pt x="397" y="377"/>
                  <a:pt x="397" y="377"/>
                  <a:pt x="397" y="377"/>
                </a:cubicBezTo>
                <a:cubicBezTo>
                  <a:pt x="408" y="373"/>
                  <a:pt x="418" y="368"/>
                  <a:pt x="428" y="365"/>
                </a:cubicBezTo>
                <a:cubicBezTo>
                  <a:pt x="457" y="340"/>
                  <a:pt x="466" y="306"/>
                  <a:pt x="476" y="273"/>
                </a:cubicBezTo>
                <a:cubicBezTo>
                  <a:pt x="482" y="242"/>
                  <a:pt x="471" y="211"/>
                  <a:pt x="456" y="184"/>
                </a:cubicBezTo>
                <a:cubicBezTo>
                  <a:pt x="440" y="164"/>
                  <a:pt x="417" y="151"/>
                  <a:pt x="391" y="151"/>
                </a:cubicBezTo>
                <a:cubicBezTo>
                  <a:pt x="389" y="148"/>
                  <a:pt x="387" y="146"/>
                  <a:pt x="388" y="143"/>
                </a:cubicBezTo>
                <a:cubicBezTo>
                  <a:pt x="395" y="139"/>
                  <a:pt x="404" y="139"/>
                  <a:pt x="412" y="139"/>
                </a:cubicBezTo>
                <a:cubicBezTo>
                  <a:pt x="413" y="139"/>
                  <a:pt x="414" y="139"/>
                  <a:pt x="415" y="139"/>
                </a:cubicBezTo>
                <a:cubicBezTo>
                  <a:pt x="433" y="139"/>
                  <a:pt x="446" y="155"/>
                  <a:pt x="462" y="163"/>
                </a:cubicBezTo>
                <a:cubicBezTo>
                  <a:pt x="484" y="193"/>
                  <a:pt x="496" y="232"/>
                  <a:pt x="488" y="272"/>
                </a:cubicBezTo>
                <a:cubicBezTo>
                  <a:pt x="486" y="297"/>
                  <a:pt x="475" y="324"/>
                  <a:pt x="456" y="343"/>
                </a:cubicBezTo>
                <a:cubicBezTo>
                  <a:pt x="446" y="356"/>
                  <a:pt x="436" y="368"/>
                  <a:pt x="424" y="377"/>
                </a:cubicBezTo>
                <a:cubicBezTo>
                  <a:pt x="439" y="377"/>
                  <a:pt x="439" y="377"/>
                  <a:pt x="439" y="377"/>
                </a:cubicBezTo>
                <a:cubicBezTo>
                  <a:pt x="452" y="365"/>
                  <a:pt x="462" y="349"/>
                  <a:pt x="474" y="336"/>
                </a:cubicBezTo>
                <a:cubicBezTo>
                  <a:pt x="501" y="299"/>
                  <a:pt x="504" y="249"/>
                  <a:pt x="495" y="205"/>
                </a:cubicBezTo>
                <a:cubicBezTo>
                  <a:pt x="487" y="183"/>
                  <a:pt x="477" y="161"/>
                  <a:pt x="456" y="147"/>
                </a:cubicBezTo>
                <a:cubicBezTo>
                  <a:pt x="441" y="141"/>
                  <a:pt x="427" y="127"/>
                  <a:pt x="410" y="127"/>
                </a:cubicBezTo>
                <a:cubicBezTo>
                  <a:pt x="407" y="127"/>
                  <a:pt x="404" y="128"/>
                  <a:pt x="401" y="129"/>
                </a:cubicBezTo>
                <a:cubicBezTo>
                  <a:pt x="399" y="128"/>
                  <a:pt x="398" y="128"/>
                  <a:pt x="396" y="128"/>
                </a:cubicBezTo>
                <a:cubicBezTo>
                  <a:pt x="394" y="128"/>
                  <a:pt x="391" y="128"/>
                  <a:pt x="389" y="129"/>
                </a:cubicBezTo>
                <a:cubicBezTo>
                  <a:pt x="386" y="129"/>
                  <a:pt x="384" y="130"/>
                  <a:pt x="382" y="130"/>
                </a:cubicBezTo>
                <a:cubicBezTo>
                  <a:pt x="380" y="130"/>
                  <a:pt x="378" y="130"/>
                  <a:pt x="376" y="128"/>
                </a:cubicBezTo>
                <a:cubicBezTo>
                  <a:pt x="374" y="125"/>
                  <a:pt x="374" y="125"/>
                  <a:pt x="374" y="125"/>
                </a:cubicBezTo>
                <a:cubicBezTo>
                  <a:pt x="384" y="120"/>
                  <a:pt x="395" y="117"/>
                  <a:pt x="406" y="117"/>
                </a:cubicBezTo>
                <a:cubicBezTo>
                  <a:pt x="415" y="117"/>
                  <a:pt x="424" y="119"/>
                  <a:pt x="433" y="121"/>
                </a:cubicBezTo>
                <a:cubicBezTo>
                  <a:pt x="456" y="127"/>
                  <a:pt x="475" y="143"/>
                  <a:pt x="489" y="162"/>
                </a:cubicBezTo>
                <a:cubicBezTo>
                  <a:pt x="502" y="188"/>
                  <a:pt x="514" y="213"/>
                  <a:pt x="514" y="243"/>
                </a:cubicBezTo>
                <a:cubicBezTo>
                  <a:pt x="522" y="275"/>
                  <a:pt x="503" y="308"/>
                  <a:pt x="489" y="337"/>
                </a:cubicBezTo>
                <a:cubicBezTo>
                  <a:pt x="479" y="351"/>
                  <a:pt x="468" y="365"/>
                  <a:pt x="456" y="377"/>
                </a:cubicBezTo>
                <a:cubicBezTo>
                  <a:pt x="469" y="377"/>
                  <a:pt x="469" y="377"/>
                  <a:pt x="469" y="377"/>
                </a:cubicBezTo>
                <a:cubicBezTo>
                  <a:pt x="481" y="364"/>
                  <a:pt x="493" y="349"/>
                  <a:pt x="501" y="332"/>
                </a:cubicBezTo>
                <a:cubicBezTo>
                  <a:pt x="511" y="314"/>
                  <a:pt x="520" y="295"/>
                  <a:pt x="524" y="274"/>
                </a:cubicBezTo>
                <a:cubicBezTo>
                  <a:pt x="527" y="239"/>
                  <a:pt x="522" y="202"/>
                  <a:pt x="505" y="171"/>
                </a:cubicBezTo>
                <a:cubicBezTo>
                  <a:pt x="494" y="147"/>
                  <a:pt x="473" y="123"/>
                  <a:pt x="448" y="115"/>
                </a:cubicBezTo>
                <a:cubicBezTo>
                  <a:pt x="433" y="112"/>
                  <a:pt x="418" y="106"/>
                  <a:pt x="402" y="106"/>
                </a:cubicBezTo>
                <a:cubicBezTo>
                  <a:pt x="400" y="106"/>
                  <a:pt x="397" y="107"/>
                  <a:pt x="394" y="107"/>
                </a:cubicBezTo>
                <a:cubicBezTo>
                  <a:pt x="383" y="107"/>
                  <a:pt x="372" y="117"/>
                  <a:pt x="361" y="117"/>
                </a:cubicBezTo>
                <a:cubicBezTo>
                  <a:pt x="358" y="117"/>
                  <a:pt x="354" y="116"/>
                  <a:pt x="350" y="113"/>
                </a:cubicBezTo>
                <a:cubicBezTo>
                  <a:pt x="365" y="104"/>
                  <a:pt x="381" y="99"/>
                  <a:pt x="399" y="98"/>
                </a:cubicBezTo>
                <a:cubicBezTo>
                  <a:pt x="429" y="98"/>
                  <a:pt x="457" y="99"/>
                  <a:pt x="480" y="118"/>
                </a:cubicBezTo>
                <a:cubicBezTo>
                  <a:pt x="509" y="150"/>
                  <a:pt x="535" y="190"/>
                  <a:pt x="533" y="236"/>
                </a:cubicBezTo>
                <a:cubicBezTo>
                  <a:pt x="533" y="269"/>
                  <a:pt x="528" y="302"/>
                  <a:pt x="515" y="330"/>
                </a:cubicBezTo>
                <a:cubicBezTo>
                  <a:pt x="505" y="345"/>
                  <a:pt x="495" y="363"/>
                  <a:pt x="481" y="377"/>
                </a:cubicBezTo>
                <a:cubicBezTo>
                  <a:pt x="493" y="377"/>
                  <a:pt x="493" y="377"/>
                  <a:pt x="493" y="377"/>
                </a:cubicBezTo>
                <a:cubicBezTo>
                  <a:pt x="499" y="370"/>
                  <a:pt x="499" y="370"/>
                  <a:pt x="499" y="370"/>
                </a:cubicBezTo>
                <a:cubicBezTo>
                  <a:pt x="511" y="352"/>
                  <a:pt x="525" y="336"/>
                  <a:pt x="531" y="316"/>
                </a:cubicBezTo>
                <a:cubicBezTo>
                  <a:pt x="547" y="267"/>
                  <a:pt x="551" y="203"/>
                  <a:pt x="522" y="160"/>
                </a:cubicBezTo>
                <a:cubicBezTo>
                  <a:pt x="503" y="124"/>
                  <a:pt x="471" y="89"/>
                  <a:pt x="429" y="88"/>
                </a:cubicBezTo>
                <a:cubicBezTo>
                  <a:pt x="419" y="88"/>
                  <a:pt x="409" y="87"/>
                  <a:pt x="398" y="87"/>
                </a:cubicBezTo>
                <a:cubicBezTo>
                  <a:pt x="382" y="87"/>
                  <a:pt x="367" y="89"/>
                  <a:pt x="354" y="97"/>
                </a:cubicBezTo>
                <a:cubicBezTo>
                  <a:pt x="343" y="102"/>
                  <a:pt x="332" y="107"/>
                  <a:pt x="325" y="118"/>
                </a:cubicBezTo>
                <a:cubicBezTo>
                  <a:pt x="314" y="124"/>
                  <a:pt x="301" y="131"/>
                  <a:pt x="296" y="142"/>
                </a:cubicBezTo>
                <a:cubicBezTo>
                  <a:pt x="292" y="162"/>
                  <a:pt x="273" y="177"/>
                  <a:pt x="264" y="194"/>
                </a:cubicBezTo>
                <a:cubicBezTo>
                  <a:pt x="259" y="189"/>
                  <a:pt x="252" y="189"/>
                  <a:pt x="248" y="183"/>
                </a:cubicBezTo>
                <a:cubicBezTo>
                  <a:pt x="259" y="152"/>
                  <a:pt x="259" y="152"/>
                  <a:pt x="259" y="152"/>
                </a:cubicBezTo>
                <a:cubicBezTo>
                  <a:pt x="273" y="128"/>
                  <a:pt x="295" y="113"/>
                  <a:pt x="314" y="93"/>
                </a:cubicBezTo>
                <a:cubicBezTo>
                  <a:pt x="336" y="77"/>
                  <a:pt x="359" y="61"/>
                  <a:pt x="387" y="59"/>
                </a:cubicBezTo>
                <a:cubicBezTo>
                  <a:pt x="387" y="59"/>
                  <a:pt x="388" y="59"/>
                  <a:pt x="388" y="59"/>
                </a:cubicBezTo>
                <a:cubicBezTo>
                  <a:pt x="392" y="59"/>
                  <a:pt x="396" y="58"/>
                  <a:pt x="400" y="58"/>
                </a:cubicBezTo>
                <a:cubicBezTo>
                  <a:pt x="404" y="58"/>
                  <a:pt x="408" y="58"/>
                  <a:pt x="412" y="58"/>
                </a:cubicBezTo>
                <a:cubicBezTo>
                  <a:pt x="419" y="58"/>
                  <a:pt x="427" y="59"/>
                  <a:pt x="435" y="61"/>
                </a:cubicBezTo>
                <a:cubicBezTo>
                  <a:pt x="436" y="58"/>
                  <a:pt x="437" y="57"/>
                  <a:pt x="438" y="57"/>
                </a:cubicBezTo>
                <a:cubicBezTo>
                  <a:pt x="440" y="57"/>
                  <a:pt x="442" y="59"/>
                  <a:pt x="443" y="61"/>
                </a:cubicBezTo>
                <a:cubicBezTo>
                  <a:pt x="445" y="63"/>
                  <a:pt x="447" y="65"/>
                  <a:pt x="449" y="65"/>
                </a:cubicBezTo>
                <a:cubicBezTo>
                  <a:pt x="450" y="65"/>
                  <a:pt x="450" y="65"/>
                  <a:pt x="450" y="65"/>
                </a:cubicBezTo>
                <a:cubicBezTo>
                  <a:pt x="475" y="72"/>
                  <a:pt x="475" y="72"/>
                  <a:pt x="475" y="72"/>
                </a:cubicBezTo>
                <a:cubicBezTo>
                  <a:pt x="492" y="83"/>
                  <a:pt x="516" y="90"/>
                  <a:pt x="521" y="112"/>
                </a:cubicBezTo>
                <a:cubicBezTo>
                  <a:pt x="531" y="113"/>
                  <a:pt x="540" y="125"/>
                  <a:pt x="545" y="133"/>
                </a:cubicBezTo>
                <a:cubicBezTo>
                  <a:pt x="567" y="182"/>
                  <a:pt x="586" y="231"/>
                  <a:pt x="571" y="286"/>
                </a:cubicBezTo>
                <a:cubicBezTo>
                  <a:pt x="563" y="316"/>
                  <a:pt x="563" y="316"/>
                  <a:pt x="563" y="316"/>
                </a:cubicBezTo>
                <a:cubicBezTo>
                  <a:pt x="553" y="338"/>
                  <a:pt x="540" y="357"/>
                  <a:pt x="526" y="377"/>
                </a:cubicBezTo>
                <a:cubicBezTo>
                  <a:pt x="550" y="377"/>
                  <a:pt x="550" y="377"/>
                  <a:pt x="550" y="377"/>
                </a:cubicBezTo>
                <a:cubicBezTo>
                  <a:pt x="548" y="374"/>
                  <a:pt x="546" y="371"/>
                  <a:pt x="546" y="368"/>
                </a:cubicBezTo>
                <a:cubicBezTo>
                  <a:pt x="547" y="367"/>
                  <a:pt x="548" y="367"/>
                  <a:pt x="550" y="367"/>
                </a:cubicBezTo>
                <a:cubicBezTo>
                  <a:pt x="554" y="367"/>
                  <a:pt x="558" y="370"/>
                  <a:pt x="561" y="372"/>
                </a:cubicBezTo>
                <a:cubicBezTo>
                  <a:pt x="563" y="374"/>
                  <a:pt x="565" y="375"/>
                  <a:pt x="567" y="377"/>
                </a:cubicBezTo>
                <a:cubicBezTo>
                  <a:pt x="581" y="377"/>
                  <a:pt x="581" y="377"/>
                  <a:pt x="581" y="377"/>
                </a:cubicBezTo>
                <a:cubicBezTo>
                  <a:pt x="580" y="377"/>
                  <a:pt x="580" y="376"/>
                  <a:pt x="580" y="376"/>
                </a:cubicBezTo>
                <a:cubicBezTo>
                  <a:pt x="573" y="365"/>
                  <a:pt x="548" y="364"/>
                  <a:pt x="559" y="349"/>
                </a:cubicBezTo>
                <a:cubicBezTo>
                  <a:pt x="573" y="351"/>
                  <a:pt x="582" y="365"/>
                  <a:pt x="593" y="372"/>
                </a:cubicBezTo>
                <a:cubicBezTo>
                  <a:pt x="594" y="374"/>
                  <a:pt x="595" y="375"/>
                  <a:pt x="597" y="377"/>
                </a:cubicBezTo>
                <a:cubicBezTo>
                  <a:pt x="609" y="377"/>
                  <a:pt x="609" y="377"/>
                  <a:pt x="609" y="377"/>
                </a:cubicBezTo>
                <a:cubicBezTo>
                  <a:pt x="595" y="365"/>
                  <a:pt x="583" y="350"/>
                  <a:pt x="568" y="342"/>
                </a:cubicBezTo>
                <a:cubicBezTo>
                  <a:pt x="567" y="339"/>
                  <a:pt x="567" y="339"/>
                  <a:pt x="567" y="339"/>
                </a:cubicBezTo>
                <a:cubicBezTo>
                  <a:pt x="568" y="337"/>
                  <a:pt x="571" y="336"/>
                  <a:pt x="574" y="336"/>
                </a:cubicBezTo>
                <a:cubicBezTo>
                  <a:pt x="575" y="336"/>
                  <a:pt x="577" y="336"/>
                  <a:pt x="577" y="337"/>
                </a:cubicBezTo>
                <a:cubicBezTo>
                  <a:pt x="590" y="345"/>
                  <a:pt x="603" y="356"/>
                  <a:pt x="611" y="368"/>
                </a:cubicBezTo>
                <a:cubicBezTo>
                  <a:pt x="612" y="368"/>
                  <a:pt x="612" y="368"/>
                  <a:pt x="612" y="368"/>
                </a:cubicBezTo>
                <a:cubicBezTo>
                  <a:pt x="614" y="368"/>
                  <a:pt x="616" y="366"/>
                  <a:pt x="617" y="365"/>
                </a:cubicBezTo>
                <a:cubicBezTo>
                  <a:pt x="617" y="360"/>
                  <a:pt x="612" y="356"/>
                  <a:pt x="608" y="355"/>
                </a:cubicBezTo>
                <a:cubicBezTo>
                  <a:pt x="603" y="342"/>
                  <a:pt x="587" y="333"/>
                  <a:pt x="573" y="326"/>
                </a:cubicBezTo>
                <a:cubicBezTo>
                  <a:pt x="572" y="322"/>
                  <a:pt x="573" y="316"/>
                  <a:pt x="578" y="313"/>
                </a:cubicBezTo>
                <a:cubicBezTo>
                  <a:pt x="605" y="321"/>
                  <a:pt x="623" y="348"/>
                  <a:pt x="641" y="368"/>
                </a:cubicBezTo>
                <a:cubicBezTo>
                  <a:pt x="643" y="371"/>
                  <a:pt x="645" y="374"/>
                  <a:pt x="647" y="377"/>
                </a:cubicBezTo>
                <a:cubicBezTo>
                  <a:pt x="658" y="377"/>
                  <a:pt x="658" y="377"/>
                  <a:pt x="658" y="377"/>
                </a:cubicBezTo>
                <a:cubicBezTo>
                  <a:pt x="651" y="366"/>
                  <a:pt x="642" y="356"/>
                  <a:pt x="634" y="345"/>
                </a:cubicBezTo>
                <a:cubicBezTo>
                  <a:pt x="618" y="328"/>
                  <a:pt x="600" y="312"/>
                  <a:pt x="579" y="303"/>
                </a:cubicBezTo>
                <a:cubicBezTo>
                  <a:pt x="578" y="295"/>
                  <a:pt x="580" y="283"/>
                  <a:pt x="587" y="277"/>
                </a:cubicBezTo>
                <a:cubicBezTo>
                  <a:pt x="603" y="283"/>
                  <a:pt x="614" y="298"/>
                  <a:pt x="628" y="308"/>
                </a:cubicBezTo>
                <a:cubicBezTo>
                  <a:pt x="637" y="321"/>
                  <a:pt x="651" y="332"/>
                  <a:pt x="660" y="345"/>
                </a:cubicBezTo>
                <a:cubicBezTo>
                  <a:pt x="667" y="355"/>
                  <a:pt x="674" y="366"/>
                  <a:pt x="680" y="377"/>
                </a:cubicBezTo>
                <a:cubicBezTo>
                  <a:pt x="690" y="377"/>
                  <a:pt x="690" y="377"/>
                  <a:pt x="690" y="377"/>
                </a:cubicBezTo>
                <a:cubicBezTo>
                  <a:pt x="678" y="357"/>
                  <a:pt x="667" y="337"/>
                  <a:pt x="650" y="320"/>
                </a:cubicBezTo>
                <a:cubicBezTo>
                  <a:pt x="634" y="302"/>
                  <a:pt x="616" y="287"/>
                  <a:pt x="596" y="272"/>
                </a:cubicBezTo>
                <a:cubicBezTo>
                  <a:pt x="593" y="270"/>
                  <a:pt x="588" y="270"/>
                  <a:pt x="586" y="266"/>
                </a:cubicBezTo>
                <a:cubicBezTo>
                  <a:pt x="587" y="258"/>
                  <a:pt x="585" y="249"/>
                  <a:pt x="589" y="243"/>
                </a:cubicBezTo>
                <a:cubicBezTo>
                  <a:pt x="616" y="252"/>
                  <a:pt x="636" y="276"/>
                  <a:pt x="656" y="297"/>
                </a:cubicBezTo>
                <a:cubicBezTo>
                  <a:pt x="675" y="316"/>
                  <a:pt x="691" y="338"/>
                  <a:pt x="703" y="362"/>
                </a:cubicBezTo>
                <a:cubicBezTo>
                  <a:pt x="706" y="367"/>
                  <a:pt x="709" y="372"/>
                  <a:pt x="712" y="377"/>
                </a:cubicBezTo>
                <a:cubicBezTo>
                  <a:pt x="722" y="377"/>
                  <a:pt x="722" y="377"/>
                  <a:pt x="722" y="377"/>
                </a:cubicBezTo>
                <a:cubicBezTo>
                  <a:pt x="715" y="365"/>
                  <a:pt x="706" y="353"/>
                  <a:pt x="700" y="340"/>
                </a:cubicBezTo>
                <a:cubicBezTo>
                  <a:pt x="687" y="318"/>
                  <a:pt x="669" y="296"/>
                  <a:pt x="650" y="280"/>
                </a:cubicBezTo>
                <a:cubicBezTo>
                  <a:pt x="648" y="271"/>
                  <a:pt x="639" y="271"/>
                  <a:pt x="635" y="264"/>
                </a:cubicBezTo>
                <a:cubicBezTo>
                  <a:pt x="620" y="252"/>
                  <a:pt x="607" y="236"/>
                  <a:pt x="587" y="234"/>
                </a:cubicBezTo>
                <a:cubicBezTo>
                  <a:pt x="584" y="212"/>
                  <a:pt x="584" y="212"/>
                  <a:pt x="584" y="212"/>
                </a:cubicBezTo>
                <a:cubicBezTo>
                  <a:pt x="585" y="210"/>
                  <a:pt x="586" y="210"/>
                  <a:pt x="588" y="210"/>
                </a:cubicBezTo>
                <a:cubicBezTo>
                  <a:pt x="591" y="210"/>
                  <a:pt x="594" y="212"/>
                  <a:pt x="598" y="213"/>
                </a:cubicBezTo>
                <a:cubicBezTo>
                  <a:pt x="626" y="227"/>
                  <a:pt x="646" y="254"/>
                  <a:pt x="668" y="275"/>
                </a:cubicBezTo>
                <a:cubicBezTo>
                  <a:pt x="673" y="281"/>
                  <a:pt x="678" y="287"/>
                  <a:pt x="685" y="292"/>
                </a:cubicBezTo>
                <a:cubicBezTo>
                  <a:pt x="707" y="321"/>
                  <a:pt x="728" y="347"/>
                  <a:pt x="745" y="377"/>
                </a:cubicBezTo>
                <a:cubicBezTo>
                  <a:pt x="754" y="377"/>
                  <a:pt x="754" y="377"/>
                  <a:pt x="754" y="377"/>
                </a:cubicBezTo>
                <a:cubicBezTo>
                  <a:pt x="754" y="376"/>
                  <a:pt x="754" y="376"/>
                  <a:pt x="753" y="375"/>
                </a:cubicBezTo>
                <a:cubicBezTo>
                  <a:pt x="723" y="318"/>
                  <a:pt x="679" y="274"/>
                  <a:pt x="633" y="228"/>
                </a:cubicBezTo>
                <a:cubicBezTo>
                  <a:pt x="619" y="217"/>
                  <a:pt x="605" y="206"/>
                  <a:pt x="590" y="199"/>
                </a:cubicBezTo>
                <a:cubicBezTo>
                  <a:pt x="588" y="195"/>
                  <a:pt x="583" y="195"/>
                  <a:pt x="580" y="193"/>
                </a:cubicBezTo>
                <a:cubicBezTo>
                  <a:pt x="577" y="188"/>
                  <a:pt x="574" y="180"/>
                  <a:pt x="575" y="174"/>
                </a:cubicBezTo>
                <a:cubicBezTo>
                  <a:pt x="577" y="174"/>
                  <a:pt x="579" y="174"/>
                  <a:pt x="581" y="174"/>
                </a:cubicBezTo>
                <a:cubicBezTo>
                  <a:pt x="608" y="174"/>
                  <a:pt x="626" y="195"/>
                  <a:pt x="646" y="210"/>
                </a:cubicBezTo>
                <a:cubicBezTo>
                  <a:pt x="693" y="262"/>
                  <a:pt x="733" y="322"/>
                  <a:pt x="778" y="377"/>
                </a:cubicBezTo>
                <a:cubicBezTo>
                  <a:pt x="789" y="377"/>
                  <a:pt x="789" y="377"/>
                  <a:pt x="789" y="377"/>
                </a:cubicBezTo>
                <a:cubicBezTo>
                  <a:pt x="766" y="352"/>
                  <a:pt x="746" y="324"/>
                  <a:pt x="727" y="296"/>
                </a:cubicBezTo>
                <a:cubicBezTo>
                  <a:pt x="685" y="248"/>
                  <a:pt x="651" y="184"/>
                  <a:pt x="589" y="164"/>
                </a:cubicBezTo>
                <a:cubicBezTo>
                  <a:pt x="588" y="164"/>
                  <a:pt x="586" y="164"/>
                  <a:pt x="585" y="164"/>
                </a:cubicBezTo>
                <a:cubicBezTo>
                  <a:pt x="583" y="164"/>
                  <a:pt x="582" y="164"/>
                  <a:pt x="580" y="164"/>
                </a:cubicBezTo>
                <a:cubicBezTo>
                  <a:pt x="578" y="164"/>
                  <a:pt x="577" y="164"/>
                  <a:pt x="575" y="164"/>
                </a:cubicBezTo>
                <a:cubicBezTo>
                  <a:pt x="571" y="164"/>
                  <a:pt x="567" y="163"/>
                  <a:pt x="567" y="158"/>
                </a:cubicBezTo>
                <a:cubicBezTo>
                  <a:pt x="567" y="149"/>
                  <a:pt x="578" y="152"/>
                  <a:pt x="584" y="149"/>
                </a:cubicBezTo>
                <a:cubicBezTo>
                  <a:pt x="624" y="151"/>
                  <a:pt x="658" y="174"/>
                  <a:pt x="680" y="208"/>
                </a:cubicBezTo>
                <a:cubicBezTo>
                  <a:pt x="696" y="225"/>
                  <a:pt x="705" y="245"/>
                  <a:pt x="720" y="264"/>
                </a:cubicBezTo>
                <a:cubicBezTo>
                  <a:pt x="733" y="282"/>
                  <a:pt x="744" y="302"/>
                  <a:pt x="760" y="320"/>
                </a:cubicBezTo>
                <a:cubicBezTo>
                  <a:pt x="765" y="331"/>
                  <a:pt x="777" y="337"/>
                  <a:pt x="782" y="348"/>
                </a:cubicBezTo>
                <a:cubicBezTo>
                  <a:pt x="791" y="358"/>
                  <a:pt x="801" y="368"/>
                  <a:pt x="811" y="377"/>
                </a:cubicBezTo>
                <a:cubicBezTo>
                  <a:pt x="823" y="377"/>
                  <a:pt x="823" y="377"/>
                  <a:pt x="823" y="377"/>
                </a:cubicBezTo>
                <a:cubicBezTo>
                  <a:pt x="818" y="372"/>
                  <a:pt x="813" y="367"/>
                  <a:pt x="807" y="362"/>
                </a:cubicBezTo>
                <a:cubicBezTo>
                  <a:pt x="760" y="316"/>
                  <a:pt x="731" y="259"/>
                  <a:pt x="691" y="206"/>
                </a:cubicBezTo>
                <a:cubicBezTo>
                  <a:pt x="669" y="177"/>
                  <a:pt x="642" y="147"/>
                  <a:pt x="604" y="142"/>
                </a:cubicBezTo>
                <a:cubicBezTo>
                  <a:pt x="600" y="141"/>
                  <a:pt x="595" y="140"/>
                  <a:pt x="590" y="140"/>
                </a:cubicBezTo>
                <a:cubicBezTo>
                  <a:pt x="580" y="140"/>
                  <a:pt x="570" y="142"/>
                  <a:pt x="561" y="143"/>
                </a:cubicBezTo>
                <a:cubicBezTo>
                  <a:pt x="558" y="141"/>
                  <a:pt x="559" y="138"/>
                  <a:pt x="558" y="134"/>
                </a:cubicBezTo>
                <a:cubicBezTo>
                  <a:pt x="565" y="131"/>
                  <a:pt x="572" y="130"/>
                  <a:pt x="580" y="130"/>
                </a:cubicBezTo>
                <a:cubicBezTo>
                  <a:pt x="590" y="130"/>
                  <a:pt x="599" y="132"/>
                  <a:pt x="609" y="133"/>
                </a:cubicBezTo>
                <a:cubicBezTo>
                  <a:pt x="627" y="138"/>
                  <a:pt x="642" y="150"/>
                  <a:pt x="660" y="158"/>
                </a:cubicBezTo>
                <a:cubicBezTo>
                  <a:pt x="699" y="186"/>
                  <a:pt x="731" y="229"/>
                  <a:pt x="753" y="271"/>
                </a:cubicBezTo>
                <a:cubicBezTo>
                  <a:pt x="779" y="308"/>
                  <a:pt x="805" y="348"/>
                  <a:pt x="840" y="376"/>
                </a:cubicBezTo>
                <a:cubicBezTo>
                  <a:pt x="840" y="377"/>
                  <a:pt x="840" y="377"/>
                  <a:pt x="840" y="377"/>
                </a:cubicBezTo>
                <a:cubicBezTo>
                  <a:pt x="856" y="377"/>
                  <a:pt x="856" y="377"/>
                  <a:pt x="856" y="377"/>
                </a:cubicBezTo>
                <a:cubicBezTo>
                  <a:pt x="841" y="366"/>
                  <a:pt x="827" y="352"/>
                  <a:pt x="815" y="338"/>
                </a:cubicBezTo>
                <a:cubicBezTo>
                  <a:pt x="789" y="308"/>
                  <a:pt x="763" y="275"/>
                  <a:pt x="745" y="239"/>
                </a:cubicBezTo>
                <a:cubicBezTo>
                  <a:pt x="719" y="200"/>
                  <a:pt x="685" y="156"/>
                  <a:pt x="641" y="138"/>
                </a:cubicBezTo>
                <a:cubicBezTo>
                  <a:pt x="623" y="126"/>
                  <a:pt x="602" y="122"/>
                  <a:pt x="581" y="122"/>
                </a:cubicBezTo>
                <a:cubicBezTo>
                  <a:pt x="571" y="122"/>
                  <a:pt x="562" y="123"/>
                  <a:pt x="553" y="124"/>
                </a:cubicBezTo>
                <a:cubicBezTo>
                  <a:pt x="550" y="123"/>
                  <a:pt x="547" y="117"/>
                  <a:pt x="552" y="115"/>
                </a:cubicBezTo>
                <a:cubicBezTo>
                  <a:pt x="558" y="114"/>
                  <a:pt x="563" y="113"/>
                  <a:pt x="569" y="113"/>
                </a:cubicBezTo>
                <a:cubicBezTo>
                  <a:pt x="579" y="113"/>
                  <a:pt x="590" y="115"/>
                  <a:pt x="600" y="115"/>
                </a:cubicBezTo>
                <a:cubicBezTo>
                  <a:pt x="630" y="121"/>
                  <a:pt x="630" y="121"/>
                  <a:pt x="630" y="121"/>
                </a:cubicBezTo>
                <a:cubicBezTo>
                  <a:pt x="658" y="131"/>
                  <a:pt x="688" y="144"/>
                  <a:pt x="710" y="169"/>
                </a:cubicBezTo>
                <a:cubicBezTo>
                  <a:pt x="752" y="211"/>
                  <a:pt x="767" y="273"/>
                  <a:pt x="808" y="317"/>
                </a:cubicBezTo>
                <a:cubicBezTo>
                  <a:pt x="827" y="340"/>
                  <a:pt x="850" y="361"/>
                  <a:pt x="875" y="377"/>
                </a:cubicBezTo>
                <a:cubicBezTo>
                  <a:pt x="895" y="377"/>
                  <a:pt x="895" y="377"/>
                  <a:pt x="895" y="377"/>
                </a:cubicBezTo>
                <a:cubicBezTo>
                  <a:pt x="874" y="365"/>
                  <a:pt x="855" y="349"/>
                  <a:pt x="838" y="335"/>
                </a:cubicBezTo>
                <a:cubicBezTo>
                  <a:pt x="833" y="335"/>
                  <a:pt x="834" y="329"/>
                  <a:pt x="831" y="327"/>
                </a:cubicBezTo>
                <a:cubicBezTo>
                  <a:pt x="809" y="302"/>
                  <a:pt x="787" y="277"/>
                  <a:pt x="774" y="247"/>
                </a:cubicBezTo>
                <a:cubicBezTo>
                  <a:pt x="752" y="208"/>
                  <a:pt x="731" y="167"/>
                  <a:pt x="691" y="140"/>
                </a:cubicBezTo>
                <a:cubicBezTo>
                  <a:pt x="662" y="124"/>
                  <a:pt x="633" y="107"/>
                  <a:pt x="598" y="106"/>
                </a:cubicBezTo>
                <a:cubicBezTo>
                  <a:pt x="588" y="105"/>
                  <a:pt x="579" y="104"/>
                  <a:pt x="569" y="104"/>
                </a:cubicBezTo>
                <a:cubicBezTo>
                  <a:pt x="560" y="104"/>
                  <a:pt x="552" y="105"/>
                  <a:pt x="543" y="107"/>
                </a:cubicBezTo>
                <a:cubicBezTo>
                  <a:pt x="537" y="106"/>
                  <a:pt x="533" y="99"/>
                  <a:pt x="528" y="95"/>
                </a:cubicBezTo>
                <a:cubicBezTo>
                  <a:pt x="528" y="91"/>
                  <a:pt x="533" y="90"/>
                  <a:pt x="535" y="89"/>
                </a:cubicBezTo>
                <a:cubicBezTo>
                  <a:pt x="556" y="81"/>
                  <a:pt x="578" y="82"/>
                  <a:pt x="600" y="77"/>
                </a:cubicBezTo>
                <a:cubicBezTo>
                  <a:pt x="642" y="83"/>
                  <a:pt x="684" y="95"/>
                  <a:pt x="717" y="124"/>
                </a:cubicBezTo>
                <a:cubicBezTo>
                  <a:pt x="773" y="177"/>
                  <a:pt x="799" y="244"/>
                  <a:pt x="842" y="305"/>
                </a:cubicBezTo>
                <a:cubicBezTo>
                  <a:pt x="868" y="332"/>
                  <a:pt x="897" y="368"/>
                  <a:pt x="936" y="368"/>
                </a:cubicBezTo>
                <a:cubicBezTo>
                  <a:pt x="943" y="368"/>
                  <a:pt x="951" y="367"/>
                  <a:pt x="959" y="364"/>
                </a:cubicBezTo>
                <a:cubicBezTo>
                  <a:pt x="972" y="353"/>
                  <a:pt x="989" y="340"/>
                  <a:pt x="982" y="320"/>
                </a:cubicBezTo>
                <a:cubicBezTo>
                  <a:pt x="982" y="309"/>
                  <a:pt x="973" y="297"/>
                  <a:pt x="962" y="291"/>
                </a:cubicBezTo>
                <a:cubicBezTo>
                  <a:pt x="960" y="290"/>
                  <a:pt x="957" y="290"/>
                  <a:pt x="955" y="290"/>
                </a:cubicBezTo>
                <a:cubicBezTo>
                  <a:pt x="951" y="290"/>
                  <a:pt x="947" y="291"/>
                  <a:pt x="943" y="292"/>
                </a:cubicBezTo>
                <a:cubicBezTo>
                  <a:pt x="939" y="297"/>
                  <a:pt x="943" y="304"/>
                  <a:pt x="934" y="306"/>
                </a:cubicBezTo>
                <a:cubicBezTo>
                  <a:pt x="931" y="307"/>
                  <a:pt x="927" y="308"/>
                  <a:pt x="923" y="308"/>
                </a:cubicBezTo>
                <a:cubicBezTo>
                  <a:pt x="920" y="308"/>
                  <a:pt x="918" y="307"/>
                  <a:pt x="915" y="306"/>
                </a:cubicBezTo>
                <a:cubicBezTo>
                  <a:pt x="911" y="301"/>
                  <a:pt x="909" y="292"/>
                  <a:pt x="911" y="286"/>
                </a:cubicBezTo>
                <a:cubicBezTo>
                  <a:pt x="914" y="262"/>
                  <a:pt x="940" y="268"/>
                  <a:pt x="955" y="260"/>
                </a:cubicBezTo>
                <a:cubicBezTo>
                  <a:pt x="975" y="260"/>
                  <a:pt x="993" y="269"/>
                  <a:pt x="1003" y="286"/>
                </a:cubicBezTo>
                <a:cubicBezTo>
                  <a:pt x="1005" y="295"/>
                  <a:pt x="1009" y="301"/>
                  <a:pt x="1011" y="309"/>
                </a:cubicBezTo>
                <a:cubicBezTo>
                  <a:pt x="1016" y="320"/>
                  <a:pt x="1005" y="332"/>
                  <a:pt x="1015" y="341"/>
                </a:cubicBezTo>
                <a:cubicBezTo>
                  <a:pt x="1011" y="357"/>
                  <a:pt x="999" y="369"/>
                  <a:pt x="985" y="377"/>
                </a:cubicBezTo>
                <a:cubicBezTo>
                  <a:pt x="1001" y="377"/>
                  <a:pt x="1001" y="377"/>
                  <a:pt x="1001" y="377"/>
                </a:cubicBezTo>
                <a:cubicBezTo>
                  <a:pt x="1004" y="375"/>
                  <a:pt x="1007" y="373"/>
                  <a:pt x="1010" y="371"/>
                </a:cubicBezTo>
                <a:cubicBezTo>
                  <a:pt x="1022" y="361"/>
                  <a:pt x="1030" y="346"/>
                  <a:pt x="1026" y="329"/>
                </a:cubicBezTo>
                <a:cubicBezTo>
                  <a:pt x="1021" y="309"/>
                  <a:pt x="1021" y="288"/>
                  <a:pt x="1007" y="272"/>
                </a:cubicBezTo>
                <a:cubicBezTo>
                  <a:pt x="1024" y="253"/>
                  <a:pt x="1017" y="224"/>
                  <a:pt x="1011" y="203"/>
                </a:cubicBezTo>
                <a:cubicBezTo>
                  <a:pt x="996" y="177"/>
                  <a:pt x="974" y="144"/>
                  <a:pt x="940" y="144"/>
                </a:cubicBezTo>
                <a:cubicBezTo>
                  <a:pt x="940" y="144"/>
                  <a:pt x="939" y="144"/>
                  <a:pt x="938" y="144"/>
                </a:cubicBezTo>
                <a:cubicBezTo>
                  <a:pt x="927" y="145"/>
                  <a:pt x="916" y="146"/>
                  <a:pt x="911" y="158"/>
                </a:cubicBezTo>
                <a:cubicBezTo>
                  <a:pt x="909" y="163"/>
                  <a:pt x="916" y="166"/>
                  <a:pt x="911" y="170"/>
                </a:cubicBezTo>
                <a:cubicBezTo>
                  <a:pt x="906" y="173"/>
                  <a:pt x="900" y="175"/>
                  <a:pt x="894" y="175"/>
                </a:cubicBezTo>
                <a:cubicBezTo>
                  <a:pt x="890" y="175"/>
                  <a:pt x="887" y="174"/>
                  <a:pt x="884" y="173"/>
                </a:cubicBezTo>
                <a:cubicBezTo>
                  <a:pt x="876" y="169"/>
                  <a:pt x="872" y="161"/>
                  <a:pt x="872" y="152"/>
                </a:cubicBezTo>
                <a:cubicBezTo>
                  <a:pt x="873" y="137"/>
                  <a:pt x="887" y="125"/>
                  <a:pt x="902" y="121"/>
                </a:cubicBezTo>
                <a:cubicBezTo>
                  <a:pt x="913" y="119"/>
                  <a:pt x="927" y="116"/>
                  <a:pt x="939" y="116"/>
                </a:cubicBezTo>
                <a:cubicBezTo>
                  <a:pt x="948" y="116"/>
                  <a:pt x="957" y="117"/>
                  <a:pt x="964" y="121"/>
                </a:cubicBezTo>
                <a:cubicBezTo>
                  <a:pt x="968" y="125"/>
                  <a:pt x="966" y="131"/>
                  <a:pt x="971" y="132"/>
                </a:cubicBezTo>
                <a:cubicBezTo>
                  <a:pt x="972" y="129"/>
                  <a:pt x="970" y="124"/>
                  <a:pt x="974" y="124"/>
                </a:cubicBezTo>
                <a:cubicBezTo>
                  <a:pt x="974" y="124"/>
                  <a:pt x="975" y="124"/>
                  <a:pt x="976" y="124"/>
                </a:cubicBezTo>
                <a:cubicBezTo>
                  <a:pt x="995" y="130"/>
                  <a:pt x="1009" y="147"/>
                  <a:pt x="1021" y="164"/>
                </a:cubicBezTo>
                <a:cubicBezTo>
                  <a:pt x="1024" y="170"/>
                  <a:pt x="1022" y="180"/>
                  <a:pt x="1030" y="184"/>
                </a:cubicBezTo>
                <a:cubicBezTo>
                  <a:pt x="1042" y="182"/>
                  <a:pt x="1039" y="167"/>
                  <a:pt x="1041" y="161"/>
                </a:cubicBezTo>
                <a:cubicBezTo>
                  <a:pt x="1044" y="114"/>
                  <a:pt x="1021" y="62"/>
                  <a:pt x="977" y="41"/>
                </a:cubicBezTo>
                <a:cubicBezTo>
                  <a:pt x="971" y="39"/>
                  <a:pt x="965" y="37"/>
                  <a:pt x="959" y="37"/>
                </a:cubicBezTo>
                <a:cubicBezTo>
                  <a:pt x="956" y="37"/>
                  <a:pt x="954" y="37"/>
                  <a:pt x="952" y="38"/>
                </a:cubicBezTo>
                <a:cubicBezTo>
                  <a:pt x="944" y="45"/>
                  <a:pt x="959" y="49"/>
                  <a:pt x="954" y="58"/>
                </a:cubicBezTo>
                <a:cubicBezTo>
                  <a:pt x="950" y="62"/>
                  <a:pt x="945" y="65"/>
                  <a:pt x="940" y="65"/>
                </a:cubicBezTo>
                <a:cubicBezTo>
                  <a:pt x="939" y="65"/>
                  <a:pt x="938" y="65"/>
                  <a:pt x="937" y="65"/>
                </a:cubicBezTo>
                <a:cubicBezTo>
                  <a:pt x="929" y="64"/>
                  <a:pt x="922" y="60"/>
                  <a:pt x="917" y="53"/>
                </a:cubicBezTo>
                <a:cubicBezTo>
                  <a:pt x="914" y="45"/>
                  <a:pt x="914" y="39"/>
                  <a:pt x="915" y="31"/>
                </a:cubicBezTo>
                <a:cubicBezTo>
                  <a:pt x="926" y="18"/>
                  <a:pt x="940" y="12"/>
                  <a:pt x="956" y="10"/>
                </a:cubicBezTo>
                <a:cubicBezTo>
                  <a:pt x="983" y="13"/>
                  <a:pt x="1008" y="21"/>
                  <a:pt x="1024" y="45"/>
                </a:cubicBezTo>
                <a:cubicBezTo>
                  <a:pt x="1034" y="61"/>
                  <a:pt x="1040" y="78"/>
                  <a:pt x="1043" y="97"/>
                </a:cubicBezTo>
                <a:cubicBezTo>
                  <a:pt x="1048" y="103"/>
                  <a:pt x="1058" y="103"/>
                  <a:pt x="1064" y="108"/>
                </a:cubicBezTo>
                <a:cubicBezTo>
                  <a:pt x="1062" y="110"/>
                  <a:pt x="1062" y="113"/>
                  <a:pt x="1062" y="116"/>
                </a:cubicBezTo>
                <a:cubicBezTo>
                  <a:pt x="1064" y="118"/>
                  <a:pt x="1067" y="120"/>
                  <a:pt x="1070" y="120"/>
                </a:cubicBezTo>
                <a:cubicBezTo>
                  <a:pt x="1071" y="120"/>
                  <a:pt x="1072" y="120"/>
                  <a:pt x="1073" y="119"/>
                </a:cubicBezTo>
                <a:cubicBezTo>
                  <a:pt x="1078" y="109"/>
                  <a:pt x="1078" y="98"/>
                  <a:pt x="1073" y="88"/>
                </a:cubicBezTo>
                <a:cubicBezTo>
                  <a:pt x="1073" y="88"/>
                  <a:pt x="1072" y="87"/>
                  <a:pt x="1071" y="87"/>
                </a:cubicBezTo>
                <a:cubicBezTo>
                  <a:pt x="1069" y="87"/>
                  <a:pt x="1066" y="89"/>
                  <a:pt x="1064" y="90"/>
                </a:cubicBezTo>
                <a:cubicBezTo>
                  <a:pt x="1061" y="91"/>
                  <a:pt x="1059" y="92"/>
                  <a:pt x="1057" y="92"/>
                </a:cubicBezTo>
                <a:cubicBezTo>
                  <a:pt x="1054" y="92"/>
                  <a:pt x="1052" y="90"/>
                  <a:pt x="1052" y="85"/>
                </a:cubicBezTo>
                <a:cubicBezTo>
                  <a:pt x="1052" y="75"/>
                  <a:pt x="1055" y="66"/>
                  <a:pt x="1065" y="61"/>
                </a:cubicBezTo>
                <a:cubicBezTo>
                  <a:pt x="1068" y="59"/>
                  <a:pt x="1072" y="58"/>
                  <a:pt x="1075" y="58"/>
                </a:cubicBezTo>
                <a:cubicBezTo>
                  <a:pt x="1087" y="58"/>
                  <a:pt x="1097" y="67"/>
                  <a:pt x="1107" y="74"/>
                </a:cubicBezTo>
                <a:cubicBezTo>
                  <a:pt x="1120" y="106"/>
                  <a:pt x="1099" y="133"/>
                  <a:pt x="1081" y="158"/>
                </a:cubicBezTo>
                <a:cubicBezTo>
                  <a:pt x="1078" y="165"/>
                  <a:pt x="1072" y="173"/>
                  <a:pt x="1076" y="183"/>
                </a:cubicBezTo>
                <a:cubicBezTo>
                  <a:pt x="1067" y="212"/>
                  <a:pt x="1064" y="251"/>
                  <a:pt x="1090" y="275"/>
                </a:cubicBezTo>
                <a:cubicBezTo>
                  <a:pt x="1102" y="290"/>
                  <a:pt x="1120" y="295"/>
                  <a:pt x="1137" y="296"/>
                </a:cubicBezTo>
                <a:cubicBezTo>
                  <a:pt x="1150" y="291"/>
                  <a:pt x="1167" y="287"/>
                  <a:pt x="1174" y="272"/>
                </a:cubicBezTo>
                <a:cubicBezTo>
                  <a:pt x="1178" y="257"/>
                  <a:pt x="1184" y="238"/>
                  <a:pt x="1172" y="226"/>
                </a:cubicBezTo>
                <a:cubicBezTo>
                  <a:pt x="1170" y="225"/>
                  <a:pt x="1169" y="224"/>
                  <a:pt x="1168" y="224"/>
                </a:cubicBezTo>
                <a:cubicBezTo>
                  <a:pt x="1166" y="224"/>
                  <a:pt x="1164" y="225"/>
                  <a:pt x="1163" y="226"/>
                </a:cubicBezTo>
                <a:cubicBezTo>
                  <a:pt x="1158" y="231"/>
                  <a:pt x="1161" y="241"/>
                  <a:pt x="1152" y="242"/>
                </a:cubicBezTo>
                <a:cubicBezTo>
                  <a:pt x="1150" y="243"/>
                  <a:pt x="1147" y="244"/>
                  <a:pt x="1145" y="244"/>
                </a:cubicBezTo>
                <a:cubicBezTo>
                  <a:pt x="1141" y="244"/>
                  <a:pt x="1138" y="242"/>
                  <a:pt x="1135" y="240"/>
                </a:cubicBezTo>
                <a:cubicBezTo>
                  <a:pt x="1128" y="235"/>
                  <a:pt x="1126" y="226"/>
                  <a:pt x="1130" y="219"/>
                </a:cubicBezTo>
                <a:cubicBezTo>
                  <a:pt x="1136" y="210"/>
                  <a:pt x="1143" y="199"/>
                  <a:pt x="1155" y="197"/>
                </a:cubicBezTo>
                <a:cubicBezTo>
                  <a:pt x="1158" y="197"/>
                  <a:pt x="1160" y="196"/>
                  <a:pt x="1163" y="196"/>
                </a:cubicBezTo>
                <a:cubicBezTo>
                  <a:pt x="1179" y="196"/>
                  <a:pt x="1191" y="207"/>
                  <a:pt x="1203" y="219"/>
                </a:cubicBezTo>
                <a:cubicBezTo>
                  <a:pt x="1213" y="242"/>
                  <a:pt x="1213" y="269"/>
                  <a:pt x="1200" y="293"/>
                </a:cubicBezTo>
                <a:cubicBezTo>
                  <a:pt x="1192" y="302"/>
                  <a:pt x="1185" y="314"/>
                  <a:pt x="1173" y="321"/>
                </a:cubicBezTo>
                <a:cubicBezTo>
                  <a:pt x="1171" y="326"/>
                  <a:pt x="1177" y="328"/>
                  <a:pt x="1180" y="329"/>
                </a:cubicBezTo>
                <a:cubicBezTo>
                  <a:pt x="1191" y="332"/>
                  <a:pt x="1205" y="335"/>
                  <a:pt x="1217" y="335"/>
                </a:cubicBezTo>
                <a:cubicBezTo>
                  <a:pt x="1223" y="335"/>
                  <a:pt x="1229" y="334"/>
                  <a:pt x="1234" y="333"/>
                </a:cubicBezTo>
                <a:cubicBezTo>
                  <a:pt x="1235" y="333"/>
                  <a:pt x="1237" y="333"/>
                  <a:pt x="1238" y="333"/>
                </a:cubicBezTo>
                <a:cubicBezTo>
                  <a:pt x="1262" y="333"/>
                  <a:pt x="1283" y="319"/>
                  <a:pt x="1304" y="312"/>
                </a:cubicBezTo>
                <a:cubicBezTo>
                  <a:pt x="1325" y="295"/>
                  <a:pt x="1340" y="272"/>
                  <a:pt x="1337" y="246"/>
                </a:cubicBezTo>
                <a:cubicBezTo>
                  <a:pt x="1334" y="241"/>
                  <a:pt x="1334" y="232"/>
                  <a:pt x="1326" y="231"/>
                </a:cubicBezTo>
                <a:cubicBezTo>
                  <a:pt x="1326" y="231"/>
                  <a:pt x="1326" y="231"/>
                  <a:pt x="1326" y="231"/>
                </a:cubicBezTo>
                <a:cubicBezTo>
                  <a:pt x="1315" y="231"/>
                  <a:pt x="1316" y="246"/>
                  <a:pt x="1310" y="252"/>
                </a:cubicBezTo>
                <a:cubicBezTo>
                  <a:pt x="1308" y="254"/>
                  <a:pt x="1305" y="255"/>
                  <a:pt x="1302" y="255"/>
                </a:cubicBezTo>
                <a:cubicBezTo>
                  <a:pt x="1298" y="255"/>
                  <a:pt x="1295" y="254"/>
                  <a:pt x="1291" y="253"/>
                </a:cubicBezTo>
                <a:cubicBezTo>
                  <a:pt x="1285" y="249"/>
                  <a:pt x="1283" y="241"/>
                  <a:pt x="1280" y="234"/>
                </a:cubicBezTo>
                <a:cubicBezTo>
                  <a:pt x="1280" y="223"/>
                  <a:pt x="1286" y="214"/>
                  <a:pt x="1295" y="207"/>
                </a:cubicBezTo>
                <a:cubicBezTo>
                  <a:pt x="1302" y="203"/>
                  <a:pt x="1311" y="200"/>
                  <a:pt x="1319" y="200"/>
                </a:cubicBezTo>
                <a:cubicBezTo>
                  <a:pt x="1326" y="200"/>
                  <a:pt x="1333" y="202"/>
                  <a:pt x="1340" y="205"/>
                </a:cubicBezTo>
                <a:cubicBezTo>
                  <a:pt x="1360" y="218"/>
                  <a:pt x="1368" y="242"/>
                  <a:pt x="1367" y="265"/>
                </a:cubicBezTo>
                <a:cubicBezTo>
                  <a:pt x="1368" y="275"/>
                  <a:pt x="1352" y="282"/>
                  <a:pt x="1362" y="292"/>
                </a:cubicBezTo>
                <a:cubicBezTo>
                  <a:pt x="1380" y="286"/>
                  <a:pt x="1399" y="275"/>
                  <a:pt x="1408" y="258"/>
                </a:cubicBezTo>
                <a:cubicBezTo>
                  <a:pt x="1429" y="224"/>
                  <a:pt x="1429" y="224"/>
                  <a:pt x="1429" y="224"/>
                </a:cubicBezTo>
                <a:cubicBezTo>
                  <a:pt x="1434" y="213"/>
                  <a:pt x="1433" y="201"/>
                  <a:pt x="1442" y="193"/>
                </a:cubicBezTo>
                <a:cubicBezTo>
                  <a:pt x="1434" y="189"/>
                  <a:pt x="1441" y="178"/>
                  <a:pt x="1437" y="172"/>
                </a:cubicBezTo>
                <a:cubicBezTo>
                  <a:pt x="1431" y="166"/>
                  <a:pt x="1426" y="156"/>
                  <a:pt x="1418" y="156"/>
                </a:cubicBezTo>
                <a:cubicBezTo>
                  <a:pt x="1417" y="156"/>
                  <a:pt x="1416" y="156"/>
                  <a:pt x="1415" y="156"/>
                </a:cubicBezTo>
                <a:cubicBezTo>
                  <a:pt x="1408" y="161"/>
                  <a:pt x="1417" y="169"/>
                  <a:pt x="1410" y="175"/>
                </a:cubicBezTo>
                <a:cubicBezTo>
                  <a:pt x="1408" y="176"/>
                  <a:pt x="1405" y="176"/>
                  <a:pt x="1403" y="176"/>
                </a:cubicBezTo>
                <a:cubicBezTo>
                  <a:pt x="1399" y="176"/>
                  <a:pt x="1396" y="175"/>
                  <a:pt x="1392" y="171"/>
                </a:cubicBezTo>
                <a:cubicBezTo>
                  <a:pt x="1388" y="164"/>
                  <a:pt x="1390" y="156"/>
                  <a:pt x="1393" y="149"/>
                </a:cubicBezTo>
                <a:cubicBezTo>
                  <a:pt x="1399" y="142"/>
                  <a:pt x="1404" y="133"/>
                  <a:pt x="1414" y="133"/>
                </a:cubicBezTo>
                <a:cubicBezTo>
                  <a:pt x="1414" y="133"/>
                  <a:pt x="1414" y="133"/>
                  <a:pt x="1414" y="133"/>
                </a:cubicBezTo>
                <a:cubicBezTo>
                  <a:pt x="1416" y="132"/>
                  <a:pt x="1418" y="132"/>
                  <a:pt x="1420" y="132"/>
                </a:cubicBezTo>
                <a:cubicBezTo>
                  <a:pt x="1430" y="132"/>
                  <a:pt x="1438" y="137"/>
                  <a:pt x="1444" y="144"/>
                </a:cubicBezTo>
                <a:cubicBezTo>
                  <a:pt x="1444" y="150"/>
                  <a:pt x="1453" y="150"/>
                  <a:pt x="1455" y="154"/>
                </a:cubicBezTo>
                <a:cubicBezTo>
                  <a:pt x="1468" y="174"/>
                  <a:pt x="1468" y="201"/>
                  <a:pt x="1462" y="224"/>
                </a:cubicBezTo>
                <a:cubicBezTo>
                  <a:pt x="1451" y="230"/>
                  <a:pt x="1438" y="232"/>
                  <a:pt x="1428" y="238"/>
                </a:cubicBezTo>
                <a:cubicBezTo>
                  <a:pt x="1421" y="242"/>
                  <a:pt x="1417" y="249"/>
                  <a:pt x="1417" y="258"/>
                </a:cubicBezTo>
                <a:cubicBezTo>
                  <a:pt x="1421" y="268"/>
                  <a:pt x="1422" y="283"/>
                  <a:pt x="1436" y="284"/>
                </a:cubicBezTo>
                <a:cubicBezTo>
                  <a:pt x="1438" y="285"/>
                  <a:pt x="1440" y="285"/>
                  <a:pt x="1442" y="285"/>
                </a:cubicBezTo>
                <a:cubicBezTo>
                  <a:pt x="1447" y="285"/>
                  <a:pt x="1453" y="282"/>
                  <a:pt x="1456" y="278"/>
                </a:cubicBezTo>
                <a:cubicBezTo>
                  <a:pt x="1457" y="273"/>
                  <a:pt x="1465" y="266"/>
                  <a:pt x="1458" y="261"/>
                </a:cubicBezTo>
                <a:cubicBezTo>
                  <a:pt x="1457" y="261"/>
                  <a:pt x="1457" y="261"/>
                  <a:pt x="1456" y="261"/>
                </a:cubicBezTo>
                <a:cubicBezTo>
                  <a:pt x="1452" y="261"/>
                  <a:pt x="1450" y="265"/>
                  <a:pt x="1449" y="268"/>
                </a:cubicBezTo>
                <a:cubicBezTo>
                  <a:pt x="1447" y="272"/>
                  <a:pt x="1445" y="276"/>
                  <a:pt x="1441" y="276"/>
                </a:cubicBezTo>
                <a:cubicBezTo>
                  <a:pt x="1439" y="276"/>
                  <a:pt x="1437" y="275"/>
                  <a:pt x="1435" y="273"/>
                </a:cubicBezTo>
                <a:cubicBezTo>
                  <a:pt x="1429" y="269"/>
                  <a:pt x="1428" y="262"/>
                  <a:pt x="1428" y="255"/>
                </a:cubicBezTo>
                <a:cubicBezTo>
                  <a:pt x="1432" y="243"/>
                  <a:pt x="1445" y="239"/>
                  <a:pt x="1457" y="238"/>
                </a:cubicBezTo>
                <a:cubicBezTo>
                  <a:pt x="1467" y="239"/>
                  <a:pt x="1480" y="245"/>
                  <a:pt x="1484" y="255"/>
                </a:cubicBezTo>
                <a:cubicBezTo>
                  <a:pt x="1490" y="266"/>
                  <a:pt x="1490" y="281"/>
                  <a:pt x="1486" y="291"/>
                </a:cubicBezTo>
                <a:cubicBezTo>
                  <a:pt x="1473" y="308"/>
                  <a:pt x="1473" y="308"/>
                  <a:pt x="1473" y="308"/>
                </a:cubicBezTo>
                <a:cubicBezTo>
                  <a:pt x="1452" y="316"/>
                  <a:pt x="1441" y="338"/>
                  <a:pt x="1439" y="360"/>
                </a:cubicBezTo>
                <a:cubicBezTo>
                  <a:pt x="1440" y="377"/>
                  <a:pt x="1440" y="377"/>
                  <a:pt x="1440" y="377"/>
                </a:cubicBezTo>
                <a:cubicBezTo>
                  <a:pt x="1482" y="377"/>
                  <a:pt x="1482" y="377"/>
                  <a:pt x="1482" y="377"/>
                </a:cubicBezTo>
                <a:cubicBezTo>
                  <a:pt x="1490" y="375"/>
                  <a:pt x="1499" y="374"/>
                  <a:pt x="1507" y="371"/>
                </a:cubicBezTo>
                <a:cubicBezTo>
                  <a:pt x="1521" y="360"/>
                  <a:pt x="1539" y="353"/>
                  <a:pt x="1549" y="338"/>
                </a:cubicBezTo>
                <a:cubicBezTo>
                  <a:pt x="1558" y="330"/>
                  <a:pt x="1564" y="319"/>
                  <a:pt x="1568" y="307"/>
                </a:cubicBezTo>
                <a:cubicBezTo>
                  <a:pt x="1577" y="300"/>
                  <a:pt x="1573" y="285"/>
                  <a:pt x="1581" y="276"/>
                </a:cubicBezTo>
                <a:cubicBezTo>
                  <a:pt x="1592" y="248"/>
                  <a:pt x="1580" y="218"/>
                  <a:pt x="1570" y="192"/>
                </a:cubicBezTo>
                <a:cubicBezTo>
                  <a:pt x="1555" y="178"/>
                  <a:pt x="1549" y="155"/>
                  <a:pt x="1528" y="151"/>
                </a:cubicBezTo>
                <a:cubicBezTo>
                  <a:pt x="1519" y="147"/>
                  <a:pt x="1508" y="145"/>
                  <a:pt x="1498" y="145"/>
                </a:cubicBezTo>
                <a:cubicBezTo>
                  <a:pt x="1487" y="145"/>
                  <a:pt x="1476" y="147"/>
                  <a:pt x="1467" y="151"/>
                </a:cubicBezTo>
                <a:cubicBezTo>
                  <a:pt x="1463" y="149"/>
                  <a:pt x="1459" y="143"/>
                  <a:pt x="1463" y="141"/>
                </a:cubicBezTo>
                <a:cubicBezTo>
                  <a:pt x="1472" y="133"/>
                  <a:pt x="1482" y="132"/>
                  <a:pt x="1492" y="132"/>
                </a:cubicBezTo>
                <a:cubicBezTo>
                  <a:pt x="1502" y="132"/>
                  <a:pt x="1512" y="133"/>
                  <a:pt x="1522" y="134"/>
                </a:cubicBezTo>
                <a:cubicBezTo>
                  <a:pt x="1535" y="145"/>
                  <a:pt x="1551" y="153"/>
                  <a:pt x="1565" y="162"/>
                </a:cubicBezTo>
                <a:cubicBezTo>
                  <a:pt x="1583" y="181"/>
                  <a:pt x="1586" y="206"/>
                  <a:pt x="1594" y="229"/>
                </a:cubicBezTo>
                <a:cubicBezTo>
                  <a:pt x="1603" y="278"/>
                  <a:pt x="1583" y="330"/>
                  <a:pt x="1540" y="358"/>
                </a:cubicBezTo>
                <a:cubicBezTo>
                  <a:pt x="1530" y="364"/>
                  <a:pt x="1519" y="369"/>
                  <a:pt x="1511" y="377"/>
                </a:cubicBezTo>
                <a:cubicBezTo>
                  <a:pt x="1527" y="377"/>
                  <a:pt x="1527" y="377"/>
                  <a:pt x="1527" y="377"/>
                </a:cubicBezTo>
                <a:cubicBezTo>
                  <a:pt x="1531" y="374"/>
                  <a:pt x="1536" y="372"/>
                  <a:pt x="1540" y="370"/>
                </a:cubicBezTo>
                <a:cubicBezTo>
                  <a:pt x="1540" y="370"/>
                  <a:pt x="1540" y="370"/>
                  <a:pt x="1540" y="370"/>
                </a:cubicBezTo>
                <a:cubicBezTo>
                  <a:pt x="1540" y="370"/>
                  <a:pt x="1540" y="370"/>
                  <a:pt x="1540" y="370"/>
                </a:cubicBezTo>
                <a:cubicBezTo>
                  <a:pt x="1539" y="373"/>
                  <a:pt x="1536" y="375"/>
                  <a:pt x="1534" y="377"/>
                </a:cubicBezTo>
                <a:cubicBezTo>
                  <a:pt x="1548" y="377"/>
                  <a:pt x="1548" y="377"/>
                  <a:pt x="1548" y="377"/>
                </a:cubicBezTo>
                <a:cubicBezTo>
                  <a:pt x="1567" y="362"/>
                  <a:pt x="1587" y="347"/>
                  <a:pt x="1601" y="326"/>
                </a:cubicBezTo>
                <a:cubicBezTo>
                  <a:pt x="1624" y="293"/>
                  <a:pt x="1643" y="248"/>
                  <a:pt x="1625" y="205"/>
                </a:cubicBezTo>
                <a:cubicBezTo>
                  <a:pt x="1617" y="192"/>
                  <a:pt x="1616" y="175"/>
                  <a:pt x="1604" y="163"/>
                </a:cubicBezTo>
                <a:cubicBezTo>
                  <a:pt x="1581" y="135"/>
                  <a:pt x="1557" y="111"/>
                  <a:pt x="1519" y="108"/>
                </a:cubicBezTo>
                <a:cubicBezTo>
                  <a:pt x="1513" y="107"/>
                  <a:pt x="1507" y="106"/>
                  <a:pt x="1501" y="106"/>
                </a:cubicBezTo>
                <a:cubicBezTo>
                  <a:pt x="1477" y="106"/>
                  <a:pt x="1452" y="116"/>
                  <a:pt x="1430" y="124"/>
                </a:cubicBezTo>
                <a:cubicBezTo>
                  <a:pt x="1427" y="122"/>
                  <a:pt x="1424" y="122"/>
                  <a:pt x="1422" y="122"/>
                </a:cubicBezTo>
                <a:cubicBezTo>
                  <a:pt x="1415" y="122"/>
                  <a:pt x="1409" y="125"/>
                  <a:pt x="1403" y="125"/>
                </a:cubicBezTo>
                <a:cubicBezTo>
                  <a:pt x="1388" y="137"/>
                  <a:pt x="1374" y="153"/>
                  <a:pt x="1380" y="173"/>
                </a:cubicBezTo>
                <a:cubicBezTo>
                  <a:pt x="1372" y="183"/>
                  <a:pt x="1363" y="193"/>
                  <a:pt x="1355" y="202"/>
                </a:cubicBezTo>
                <a:cubicBezTo>
                  <a:pt x="1347" y="197"/>
                  <a:pt x="1331" y="197"/>
                  <a:pt x="1335" y="183"/>
                </a:cubicBezTo>
                <a:cubicBezTo>
                  <a:pt x="1350" y="143"/>
                  <a:pt x="1388" y="115"/>
                  <a:pt x="1423" y="92"/>
                </a:cubicBezTo>
                <a:cubicBezTo>
                  <a:pt x="1447" y="84"/>
                  <a:pt x="1472" y="74"/>
                  <a:pt x="1498" y="74"/>
                </a:cubicBezTo>
                <a:cubicBezTo>
                  <a:pt x="1505" y="74"/>
                  <a:pt x="1511" y="74"/>
                  <a:pt x="1517" y="76"/>
                </a:cubicBezTo>
                <a:cubicBezTo>
                  <a:pt x="1556" y="82"/>
                  <a:pt x="1591" y="95"/>
                  <a:pt x="1620" y="123"/>
                </a:cubicBezTo>
                <a:cubicBezTo>
                  <a:pt x="1643" y="152"/>
                  <a:pt x="1652" y="186"/>
                  <a:pt x="1656" y="221"/>
                </a:cubicBezTo>
                <a:cubicBezTo>
                  <a:pt x="1658" y="278"/>
                  <a:pt x="1639" y="336"/>
                  <a:pt x="1599" y="377"/>
                </a:cubicBezTo>
                <a:cubicBezTo>
                  <a:pt x="1617" y="377"/>
                  <a:pt x="1617" y="377"/>
                  <a:pt x="1617" y="377"/>
                </a:cubicBezTo>
                <a:cubicBezTo>
                  <a:pt x="1617" y="377"/>
                  <a:pt x="1616" y="377"/>
                  <a:pt x="1615" y="376"/>
                </a:cubicBezTo>
                <a:cubicBezTo>
                  <a:pt x="1612" y="373"/>
                  <a:pt x="1617" y="371"/>
                  <a:pt x="1619" y="369"/>
                </a:cubicBezTo>
                <a:cubicBezTo>
                  <a:pt x="1627" y="369"/>
                  <a:pt x="1633" y="373"/>
                  <a:pt x="1639" y="377"/>
                </a:cubicBezTo>
                <a:cubicBezTo>
                  <a:pt x="1655" y="377"/>
                  <a:pt x="1655" y="377"/>
                  <a:pt x="1655" y="377"/>
                </a:cubicBezTo>
                <a:cubicBezTo>
                  <a:pt x="1654" y="376"/>
                  <a:pt x="1652" y="375"/>
                  <a:pt x="1651" y="373"/>
                </a:cubicBezTo>
                <a:cubicBezTo>
                  <a:pt x="1643" y="370"/>
                  <a:pt x="1634" y="364"/>
                  <a:pt x="1627" y="359"/>
                </a:cubicBezTo>
                <a:cubicBezTo>
                  <a:pt x="1629" y="355"/>
                  <a:pt x="1629" y="355"/>
                  <a:pt x="1629" y="355"/>
                </a:cubicBezTo>
                <a:cubicBezTo>
                  <a:pt x="1645" y="359"/>
                  <a:pt x="1660" y="366"/>
                  <a:pt x="1674" y="377"/>
                </a:cubicBezTo>
                <a:cubicBezTo>
                  <a:pt x="1687" y="377"/>
                  <a:pt x="1687" y="377"/>
                  <a:pt x="1687" y="377"/>
                </a:cubicBezTo>
                <a:cubicBezTo>
                  <a:pt x="1673" y="364"/>
                  <a:pt x="1655" y="355"/>
                  <a:pt x="1638" y="349"/>
                </a:cubicBezTo>
                <a:cubicBezTo>
                  <a:pt x="1633" y="344"/>
                  <a:pt x="1639" y="338"/>
                  <a:pt x="1641" y="334"/>
                </a:cubicBezTo>
                <a:cubicBezTo>
                  <a:pt x="1643" y="333"/>
                  <a:pt x="1644" y="333"/>
                  <a:pt x="1646" y="333"/>
                </a:cubicBezTo>
                <a:cubicBezTo>
                  <a:pt x="1650" y="333"/>
                  <a:pt x="1654" y="336"/>
                  <a:pt x="1658" y="337"/>
                </a:cubicBezTo>
                <a:cubicBezTo>
                  <a:pt x="1678" y="346"/>
                  <a:pt x="1697" y="360"/>
                  <a:pt x="1711" y="377"/>
                </a:cubicBezTo>
                <a:cubicBezTo>
                  <a:pt x="1721" y="377"/>
                  <a:pt x="1721" y="377"/>
                  <a:pt x="1721" y="377"/>
                </a:cubicBezTo>
                <a:cubicBezTo>
                  <a:pt x="1702" y="354"/>
                  <a:pt x="1676" y="334"/>
                  <a:pt x="1649" y="325"/>
                </a:cubicBezTo>
                <a:cubicBezTo>
                  <a:pt x="1647" y="319"/>
                  <a:pt x="1651" y="311"/>
                  <a:pt x="1655" y="307"/>
                </a:cubicBezTo>
                <a:cubicBezTo>
                  <a:pt x="1691" y="317"/>
                  <a:pt x="1723" y="344"/>
                  <a:pt x="1744" y="377"/>
                </a:cubicBezTo>
                <a:cubicBezTo>
                  <a:pt x="1754" y="377"/>
                  <a:pt x="1754" y="377"/>
                  <a:pt x="1754" y="377"/>
                </a:cubicBezTo>
                <a:cubicBezTo>
                  <a:pt x="1730" y="343"/>
                  <a:pt x="1697" y="312"/>
                  <a:pt x="1659" y="300"/>
                </a:cubicBezTo>
                <a:cubicBezTo>
                  <a:pt x="1654" y="291"/>
                  <a:pt x="1663" y="283"/>
                  <a:pt x="1662" y="273"/>
                </a:cubicBezTo>
                <a:cubicBezTo>
                  <a:pt x="1663" y="272"/>
                  <a:pt x="1664" y="272"/>
                  <a:pt x="1665" y="272"/>
                </a:cubicBezTo>
                <a:cubicBezTo>
                  <a:pt x="1669" y="272"/>
                  <a:pt x="1672" y="275"/>
                  <a:pt x="1676" y="275"/>
                </a:cubicBezTo>
                <a:cubicBezTo>
                  <a:pt x="1696" y="289"/>
                  <a:pt x="1718" y="305"/>
                  <a:pt x="1736" y="323"/>
                </a:cubicBezTo>
                <a:cubicBezTo>
                  <a:pt x="1751" y="340"/>
                  <a:pt x="1760" y="358"/>
                  <a:pt x="1770" y="377"/>
                </a:cubicBezTo>
                <a:cubicBezTo>
                  <a:pt x="1780" y="377"/>
                  <a:pt x="1780" y="377"/>
                  <a:pt x="1780" y="377"/>
                </a:cubicBezTo>
                <a:cubicBezTo>
                  <a:pt x="1765" y="346"/>
                  <a:pt x="1744" y="313"/>
                  <a:pt x="1715" y="293"/>
                </a:cubicBezTo>
                <a:cubicBezTo>
                  <a:pt x="1697" y="284"/>
                  <a:pt x="1685" y="267"/>
                  <a:pt x="1665" y="262"/>
                </a:cubicBezTo>
                <a:cubicBezTo>
                  <a:pt x="1665" y="255"/>
                  <a:pt x="1663" y="244"/>
                  <a:pt x="1669" y="239"/>
                </a:cubicBezTo>
                <a:cubicBezTo>
                  <a:pt x="1685" y="246"/>
                  <a:pt x="1698" y="259"/>
                  <a:pt x="1712" y="269"/>
                </a:cubicBezTo>
                <a:cubicBezTo>
                  <a:pt x="1748" y="300"/>
                  <a:pt x="1781" y="336"/>
                  <a:pt x="1804" y="376"/>
                </a:cubicBezTo>
                <a:cubicBezTo>
                  <a:pt x="1804" y="376"/>
                  <a:pt x="1805" y="377"/>
                  <a:pt x="1805" y="377"/>
                </a:cubicBezTo>
                <a:cubicBezTo>
                  <a:pt x="1815" y="377"/>
                  <a:pt x="1815" y="377"/>
                  <a:pt x="1815" y="377"/>
                </a:cubicBezTo>
                <a:cubicBezTo>
                  <a:pt x="1801" y="353"/>
                  <a:pt x="1783" y="332"/>
                  <a:pt x="1765" y="309"/>
                </a:cubicBezTo>
                <a:cubicBezTo>
                  <a:pt x="1737" y="277"/>
                  <a:pt x="1704" y="249"/>
                  <a:pt x="1668" y="228"/>
                </a:cubicBezTo>
                <a:cubicBezTo>
                  <a:pt x="1667" y="222"/>
                  <a:pt x="1662" y="212"/>
                  <a:pt x="1666" y="206"/>
                </a:cubicBezTo>
                <a:cubicBezTo>
                  <a:pt x="1700" y="215"/>
                  <a:pt x="1727" y="241"/>
                  <a:pt x="1751" y="266"/>
                </a:cubicBezTo>
                <a:cubicBezTo>
                  <a:pt x="1788" y="297"/>
                  <a:pt x="1815" y="336"/>
                  <a:pt x="1837" y="377"/>
                </a:cubicBezTo>
                <a:cubicBezTo>
                  <a:pt x="1848" y="377"/>
                  <a:pt x="1848" y="377"/>
                  <a:pt x="1848" y="377"/>
                </a:cubicBezTo>
                <a:cubicBezTo>
                  <a:pt x="1822" y="329"/>
                  <a:pt x="1787" y="285"/>
                  <a:pt x="1744" y="248"/>
                </a:cubicBezTo>
                <a:cubicBezTo>
                  <a:pt x="1729" y="230"/>
                  <a:pt x="1710" y="221"/>
                  <a:pt x="1694" y="207"/>
                </a:cubicBezTo>
                <a:cubicBezTo>
                  <a:pt x="1683" y="203"/>
                  <a:pt x="1673" y="198"/>
                  <a:pt x="1661" y="195"/>
                </a:cubicBezTo>
                <a:cubicBezTo>
                  <a:pt x="1660" y="191"/>
                  <a:pt x="1657" y="181"/>
                  <a:pt x="1662" y="178"/>
                </a:cubicBezTo>
                <a:cubicBezTo>
                  <a:pt x="1663" y="178"/>
                  <a:pt x="1663" y="178"/>
                  <a:pt x="1663" y="178"/>
                </a:cubicBezTo>
                <a:cubicBezTo>
                  <a:pt x="1702" y="178"/>
                  <a:pt x="1728" y="207"/>
                  <a:pt x="1758" y="226"/>
                </a:cubicBezTo>
                <a:cubicBezTo>
                  <a:pt x="1790" y="253"/>
                  <a:pt x="1816" y="283"/>
                  <a:pt x="1841" y="315"/>
                </a:cubicBezTo>
                <a:cubicBezTo>
                  <a:pt x="1853" y="337"/>
                  <a:pt x="1869" y="357"/>
                  <a:pt x="1886" y="377"/>
                </a:cubicBezTo>
                <a:cubicBezTo>
                  <a:pt x="1898" y="377"/>
                  <a:pt x="1898" y="377"/>
                  <a:pt x="1898" y="377"/>
                </a:cubicBezTo>
                <a:cubicBezTo>
                  <a:pt x="1880" y="356"/>
                  <a:pt x="1860" y="337"/>
                  <a:pt x="1848" y="312"/>
                </a:cubicBezTo>
                <a:cubicBezTo>
                  <a:pt x="1827" y="280"/>
                  <a:pt x="1798" y="255"/>
                  <a:pt x="1772" y="226"/>
                </a:cubicBezTo>
                <a:cubicBezTo>
                  <a:pt x="1736" y="200"/>
                  <a:pt x="1702" y="171"/>
                  <a:pt x="1656" y="171"/>
                </a:cubicBezTo>
                <a:cubicBezTo>
                  <a:pt x="1656" y="171"/>
                  <a:pt x="1655" y="171"/>
                  <a:pt x="1655" y="171"/>
                </a:cubicBezTo>
                <a:cubicBezTo>
                  <a:pt x="1653" y="166"/>
                  <a:pt x="1650" y="161"/>
                  <a:pt x="1650" y="155"/>
                </a:cubicBezTo>
                <a:cubicBezTo>
                  <a:pt x="1650" y="155"/>
                  <a:pt x="1650" y="155"/>
                  <a:pt x="1650" y="155"/>
                </a:cubicBezTo>
                <a:cubicBezTo>
                  <a:pt x="1657" y="155"/>
                  <a:pt x="1664" y="153"/>
                  <a:pt x="1669" y="151"/>
                </a:cubicBezTo>
                <a:cubicBezTo>
                  <a:pt x="1709" y="159"/>
                  <a:pt x="1709" y="159"/>
                  <a:pt x="1709" y="159"/>
                </a:cubicBezTo>
                <a:cubicBezTo>
                  <a:pt x="1779" y="186"/>
                  <a:pt x="1826" y="257"/>
                  <a:pt x="1868" y="315"/>
                </a:cubicBezTo>
                <a:cubicBezTo>
                  <a:pt x="1886" y="336"/>
                  <a:pt x="1906" y="359"/>
                  <a:pt x="1929" y="377"/>
                </a:cubicBezTo>
                <a:cubicBezTo>
                  <a:pt x="1944" y="377"/>
                  <a:pt x="1944" y="377"/>
                  <a:pt x="1944" y="377"/>
                </a:cubicBezTo>
                <a:cubicBezTo>
                  <a:pt x="1919" y="360"/>
                  <a:pt x="1897" y="337"/>
                  <a:pt x="1877" y="314"/>
                </a:cubicBezTo>
                <a:cubicBezTo>
                  <a:pt x="1877" y="310"/>
                  <a:pt x="1871" y="308"/>
                  <a:pt x="1871" y="303"/>
                </a:cubicBezTo>
                <a:cubicBezTo>
                  <a:pt x="1874" y="300"/>
                  <a:pt x="1879" y="298"/>
                  <a:pt x="1877" y="294"/>
                </a:cubicBezTo>
                <a:cubicBezTo>
                  <a:pt x="1877" y="294"/>
                  <a:pt x="1876" y="293"/>
                  <a:pt x="1875" y="293"/>
                </a:cubicBezTo>
                <a:cubicBezTo>
                  <a:pt x="1873" y="293"/>
                  <a:pt x="1872" y="294"/>
                  <a:pt x="1871" y="295"/>
                </a:cubicBezTo>
                <a:cubicBezTo>
                  <a:pt x="1870" y="297"/>
                  <a:pt x="1869" y="300"/>
                  <a:pt x="1867" y="300"/>
                </a:cubicBezTo>
                <a:cubicBezTo>
                  <a:pt x="1867" y="300"/>
                  <a:pt x="1866" y="299"/>
                  <a:pt x="1866" y="299"/>
                </a:cubicBezTo>
                <a:cubicBezTo>
                  <a:pt x="1826" y="241"/>
                  <a:pt x="1781" y="181"/>
                  <a:pt x="1715" y="154"/>
                </a:cubicBezTo>
                <a:cubicBezTo>
                  <a:pt x="1700" y="149"/>
                  <a:pt x="1684" y="144"/>
                  <a:pt x="1667" y="144"/>
                </a:cubicBezTo>
                <a:cubicBezTo>
                  <a:pt x="1661" y="144"/>
                  <a:pt x="1655" y="144"/>
                  <a:pt x="1649" y="146"/>
                </a:cubicBezTo>
                <a:cubicBezTo>
                  <a:pt x="1646" y="146"/>
                  <a:pt x="1645" y="144"/>
                  <a:pt x="1645" y="142"/>
                </a:cubicBezTo>
                <a:cubicBezTo>
                  <a:pt x="1645" y="140"/>
                  <a:pt x="1645" y="140"/>
                  <a:pt x="1645" y="140"/>
                </a:cubicBezTo>
                <a:cubicBezTo>
                  <a:pt x="1654" y="135"/>
                  <a:pt x="1666" y="133"/>
                  <a:pt x="1677" y="133"/>
                </a:cubicBezTo>
                <a:cubicBezTo>
                  <a:pt x="1690" y="133"/>
                  <a:pt x="1704" y="135"/>
                  <a:pt x="1717" y="136"/>
                </a:cubicBezTo>
                <a:cubicBezTo>
                  <a:pt x="1750" y="142"/>
                  <a:pt x="1781" y="157"/>
                  <a:pt x="1805" y="182"/>
                </a:cubicBezTo>
                <a:cubicBezTo>
                  <a:pt x="1864" y="243"/>
                  <a:pt x="1894" y="324"/>
                  <a:pt x="1964" y="377"/>
                </a:cubicBezTo>
                <a:cubicBezTo>
                  <a:pt x="1982" y="377"/>
                  <a:pt x="1982" y="377"/>
                  <a:pt x="1982" y="377"/>
                </a:cubicBezTo>
                <a:cubicBezTo>
                  <a:pt x="1965" y="367"/>
                  <a:pt x="1965" y="367"/>
                  <a:pt x="1965" y="367"/>
                </a:cubicBezTo>
                <a:cubicBezTo>
                  <a:pt x="1933" y="343"/>
                  <a:pt x="1910" y="312"/>
                  <a:pt x="1887" y="281"/>
                </a:cubicBezTo>
                <a:cubicBezTo>
                  <a:pt x="1861" y="243"/>
                  <a:pt x="1842" y="202"/>
                  <a:pt x="1805" y="170"/>
                </a:cubicBezTo>
                <a:cubicBezTo>
                  <a:pt x="1782" y="151"/>
                  <a:pt x="1757" y="134"/>
                  <a:pt x="1727" y="132"/>
                </a:cubicBezTo>
                <a:cubicBezTo>
                  <a:pt x="1708" y="125"/>
                  <a:pt x="1685" y="128"/>
                  <a:pt x="1665" y="126"/>
                </a:cubicBezTo>
                <a:cubicBezTo>
                  <a:pt x="1656" y="127"/>
                  <a:pt x="1648" y="128"/>
                  <a:pt x="1641" y="136"/>
                </a:cubicBezTo>
                <a:cubicBezTo>
                  <a:pt x="1636" y="133"/>
                  <a:pt x="1636" y="127"/>
                  <a:pt x="1632" y="122"/>
                </a:cubicBezTo>
                <a:cubicBezTo>
                  <a:pt x="1647" y="116"/>
                  <a:pt x="1664" y="114"/>
                  <a:pt x="1682" y="114"/>
                </a:cubicBezTo>
                <a:cubicBezTo>
                  <a:pt x="1699" y="114"/>
                  <a:pt x="1717" y="116"/>
                  <a:pt x="1733" y="122"/>
                </a:cubicBezTo>
                <a:cubicBezTo>
                  <a:pt x="1746" y="129"/>
                  <a:pt x="1763" y="129"/>
                  <a:pt x="1775" y="137"/>
                </a:cubicBezTo>
                <a:cubicBezTo>
                  <a:pt x="1797" y="149"/>
                  <a:pt x="1815" y="166"/>
                  <a:pt x="1832" y="185"/>
                </a:cubicBezTo>
                <a:cubicBezTo>
                  <a:pt x="1863" y="222"/>
                  <a:pt x="1895" y="261"/>
                  <a:pt x="1917" y="303"/>
                </a:cubicBezTo>
                <a:cubicBezTo>
                  <a:pt x="1937" y="332"/>
                  <a:pt x="1966" y="359"/>
                  <a:pt x="1996" y="377"/>
                </a:cubicBezTo>
                <a:cubicBezTo>
                  <a:pt x="2011" y="377"/>
                  <a:pt x="2011" y="377"/>
                  <a:pt x="2011" y="377"/>
                </a:cubicBezTo>
                <a:cubicBezTo>
                  <a:pt x="2006" y="373"/>
                  <a:pt x="2000" y="369"/>
                  <a:pt x="1995" y="365"/>
                </a:cubicBezTo>
                <a:cubicBezTo>
                  <a:pt x="1965" y="348"/>
                  <a:pt x="1942" y="321"/>
                  <a:pt x="1921" y="293"/>
                </a:cubicBezTo>
                <a:cubicBezTo>
                  <a:pt x="1885" y="236"/>
                  <a:pt x="1844" y="173"/>
                  <a:pt x="1785" y="135"/>
                </a:cubicBezTo>
                <a:cubicBezTo>
                  <a:pt x="1755" y="118"/>
                  <a:pt x="1720" y="107"/>
                  <a:pt x="1686" y="105"/>
                </a:cubicBezTo>
                <a:cubicBezTo>
                  <a:pt x="1685" y="105"/>
                  <a:pt x="1683" y="105"/>
                  <a:pt x="1682" y="105"/>
                </a:cubicBezTo>
                <a:cubicBezTo>
                  <a:pt x="1664" y="105"/>
                  <a:pt x="1646" y="110"/>
                  <a:pt x="1629" y="116"/>
                </a:cubicBezTo>
                <a:cubicBezTo>
                  <a:pt x="1621" y="111"/>
                  <a:pt x="1613" y="106"/>
                  <a:pt x="1606" y="98"/>
                </a:cubicBezTo>
                <a:cubicBezTo>
                  <a:pt x="1606" y="94"/>
                  <a:pt x="1611" y="92"/>
                  <a:pt x="1613" y="91"/>
                </a:cubicBezTo>
                <a:cubicBezTo>
                  <a:pt x="1638" y="84"/>
                  <a:pt x="1664" y="86"/>
                  <a:pt x="1689" y="83"/>
                </a:cubicBezTo>
                <a:cubicBezTo>
                  <a:pt x="1691" y="83"/>
                  <a:pt x="1692" y="83"/>
                  <a:pt x="1693" y="83"/>
                </a:cubicBezTo>
                <a:cubicBezTo>
                  <a:pt x="1695" y="83"/>
                  <a:pt x="1697" y="83"/>
                  <a:pt x="1700" y="83"/>
                </a:cubicBezTo>
                <a:cubicBezTo>
                  <a:pt x="1702" y="83"/>
                  <a:pt x="1704" y="83"/>
                  <a:pt x="1706" y="83"/>
                </a:cubicBezTo>
                <a:cubicBezTo>
                  <a:pt x="1707" y="83"/>
                  <a:pt x="1709" y="83"/>
                  <a:pt x="1710" y="83"/>
                </a:cubicBezTo>
                <a:cubicBezTo>
                  <a:pt x="1726" y="87"/>
                  <a:pt x="1741" y="93"/>
                  <a:pt x="1757" y="95"/>
                </a:cubicBezTo>
                <a:cubicBezTo>
                  <a:pt x="1765" y="101"/>
                  <a:pt x="1774" y="104"/>
                  <a:pt x="1782" y="109"/>
                </a:cubicBezTo>
                <a:cubicBezTo>
                  <a:pt x="1797" y="123"/>
                  <a:pt x="1816" y="133"/>
                  <a:pt x="1829" y="148"/>
                </a:cubicBezTo>
                <a:cubicBezTo>
                  <a:pt x="1853" y="171"/>
                  <a:pt x="1870" y="197"/>
                  <a:pt x="1892" y="220"/>
                </a:cubicBezTo>
                <a:cubicBezTo>
                  <a:pt x="1907" y="250"/>
                  <a:pt x="1928" y="276"/>
                  <a:pt x="1945" y="306"/>
                </a:cubicBezTo>
                <a:cubicBezTo>
                  <a:pt x="1964" y="335"/>
                  <a:pt x="1995" y="354"/>
                  <a:pt x="2027" y="361"/>
                </a:cubicBezTo>
                <a:cubicBezTo>
                  <a:pt x="2029" y="361"/>
                  <a:pt x="2030" y="361"/>
                  <a:pt x="2032" y="361"/>
                </a:cubicBezTo>
                <a:cubicBezTo>
                  <a:pt x="2050" y="361"/>
                  <a:pt x="2071" y="355"/>
                  <a:pt x="2080" y="337"/>
                </a:cubicBezTo>
                <a:cubicBezTo>
                  <a:pt x="2086" y="321"/>
                  <a:pt x="2081" y="308"/>
                  <a:pt x="2072" y="294"/>
                </a:cubicBezTo>
                <a:cubicBezTo>
                  <a:pt x="2063" y="286"/>
                  <a:pt x="2050" y="280"/>
                  <a:pt x="2037" y="278"/>
                </a:cubicBezTo>
                <a:cubicBezTo>
                  <a:pt x="2037" y="278"/>
                  <a:pt x="2037" y="278"/>
                  <a:pt x="2037" y="278"/>
                </a:cubicBezTo>
                <a:cubicBezTo>
                  <a:pt x="2033" y="278"/>
                  <a:pt x="2033" y="284"/>
                  <a:pt x="2034" y="287"/>
                </a:cubicBezTo>
                <a:cubicBezTo>
                  <a:pt x="2037" y="292"/>
                  <a:pt x="2042" y="298"/>
                  <a:pt x="2034" y="303"/>
                </a:cubicBezTo>
                <a:cubicBezTo>
                  <a:pt x="2030" y="307"/>
                  <a:pt x="2023" y="309"/>
                  <a:pt x="2016" y="309"/>
                </a:cubicBezTo>
                <a:cubicBezTo>
                  <a:pt x="2013" y="309"/>
                  <a:pt x="2010" y="309"/>
                  <a:pt x="2008" y="308"/>
                </a:cubicBezTo>
                <a:cubicBezTo>
                  <a:pt x="2001" y="307"/>
                  <a:pt x="1999" y="299"/>
                  <a:pt x="1997" y="294"/>
                </a:cubicBezTo>
                <a:cubicBezTo>
                  <a:pt x="1998" y="275"/>
                  <a:pt x="2020" y="267"/>
                  <a:pt x="2036" y="263"/>
                </a:cubicBezTo>
                <a:cubicBezTo>
                  <a:pt x="2037" y="262"/>
                  <a:pt x="2039" y="262"/>
                  <a:pt x="2040" y="262"/>
                </a:cubicBezTo>
                <a:cubicBezTo>
                  <a:pt x="2061" y="262"/>
                  <a:pt x="2078" y="272"/>
                  <a:pt x="2092" y="289"/>
                </a:cubicBezTo>
                <a:cubicBezTo>
                  <a:pt x="2092" y="296"/>
                  <a:pt x="2097" y="302"/>
                  <a:pt x="2104" y="304"/>
                </a:cubicBezTo>
                <a:cubicBezTo>
                  <a:pt x="2115" y="321"/>
                  <a:pt x="2112" y="343"/>
                  <a:pt x="2105" y="360"/>
                </a:cubicBezTo>
                <a:cubicBezTo>
                  <a:pt x="2099" y="367"/>
                  <a:pt x="2092" y="372"/>
                  <a:pt x="2085" y="377"/>
                </a:cubicBezTo>
                <a:cubicBezTo>
                  <a:pt x="2103" y="377"/>
                  <a:pt x="2103" y="377"/>
                  <a:pt x="2103" y="377"/>
                </a:cubicBezTo>
                <a:cubicBezTo>
                  <a:pt x="2108" y="372"/>
                  <a:pt x="2112" y="367"/>
                  <a:pt x="2116" y="361"/>
                </a:cubicBezTo>
                <a:cubicBezTo>
                  <a:pt x="2125" y="338"/>
                  <a:pt x="2120" y="314"/>
                  <a:pt x="2110" y="292"/>
                </a:cubicBezTo>
                <a:cubicBezTo>
                  <a:pt x="2118" y="278"/>
                  <a:pt x="2117" y="258"/>
                  <a:pt x="2115" y="243"/>
                </a:cubicBezTo>
                <a:cubicBezTo>
                  <a:pt x="2106" y="210"/>
                  <a:pt x="2086" y="176"/>
                  <a:pt x="2056" y="156"/>
                </a:cubicBezTo>
                <a:cubicBezTo>
                  <a:pt x="2050" y="152"/>
                  <a:pt x="2043" y="148"/>
                  <a:pt x="2035" y="148"/>
                </a:cubicBezTo>
                <a:cubicBezTo>
                  <a:pt x="2033" y="148"/>
                  <a:pt x="2031" y="148"/>
                  <a:pt x="2029" y="149"/>
                </a:cubicBezTo>
                <a:cubicBezTo>
                  <a:pt x="2027" y="151"/>
                  <a:pt x="2026" y="155"/>
                  <a:pt x="2027" y="158"/>
                </a:cubicBezTo>
                <a:cubicBezTo>
                  <a:pt x="2020" y="164"/>
                  <a:pt x="2011" y="170"/>
                  <a:pt x="2002" y="170"/>
                </a:cubicBezTo>
                <a:cubicBezTo>
                  <a:pt x="1999" y="170"/>
                  <a:pt x="1996" y="169"/>
                  <a:pt x="1993" y="168"/>
                </a:cubicBezTo>
                <a:cubicBezTo>
                  <a:pt x="1985" y="164"/>
                  <a:pt x="1983" y="154"/>
                  <a:pt x="1987" y="146"/>
                </a:cubicBezTo>
                <a:cubicBezTo>
                  <a:pt x="1999" y="130"/>
                  <a:pt x="2018" y="122"/>
                  <a:pt x="2037" y="122"/>
                </a:cubicBezTo>
                <a:cubicBezTo>
                  <a:pt x="2044" y="122"/>
                  <a:pt x="2050" y="123"/>
                  <a:pt x="2057" y="125"/>
                </a:cubicBezTo>
                <a:cubicBezTo>
                  <a:pt x="2080" y="128"/>
                  <a:pt x="2100" y="143"/>
                  <a:pt x="2118" y="159"/>
                </a:cubicBezTo>
                <a:cubicBezTo>
                  <a:pt x="2120" y="165"/>
                  <a:pt x="2123" y="172"/>
                  <a:pt x="2129" y="175"/>
                </a:cubicBezTo>
                <a:cubicBezTo>
                  <a:pt x="2129" y="175"/>
                  <a:pt x="2129" y="175"/>
                  <a:pt x="2130" y="175"/>
                </a:cubicBezTo>
                <a:cubicBezTo>
                  <a:pt x="2132" y="175"/>
                  <a:pt x="2134" y="173"/>
                  <a:pt x="2133" y="170"/>
                </a:cubicBezTo>
                <a:cubicBezTo>
                  <a:pt x="2133" y="165"/>
                  <a:pt x="2131" y="160"/>
                  <a:pt x="2134" y="155"/>
                </a:cubicBezTo>
                <a:cubicBezTo>
                  <a:pt x="2137" y="123"/>
                  <a:pt x="2119" y="99"/>
                  <a:pt x="2102" y="75"/>
                </a:cubicBezTo>
                <a:cubicBezTo>
                  <a:pt x="2094" y="62"/>
                  <a:pt x="2078" y="56"/>
                  <a:pt x="2068" y="46"/>
                </a:cubicBezTo>
                <a:cubicBezTo>
                  <a:pt x="2066" y="46"/>
                  <a:pt x="2065" y="45"/>
                  <a:pt x="2063" y="45"/>
                </a:cubicBezTo>
                <a:cubicBezTo>
                  <a:pt x="2061" y="45"/>
                  <a:pt x="2059" y="46"/>
                  <a:pt x="2058" y="48"/>
                </a:cubicBezTo>
                <a:cubicBezTo>
                  <a:pt x="2058" y="60"/>
                  <a:pt x="2045" y="61"/>
                  <a:pt x="2037" y="64"/>
                </a:cubicBezTo>
                <a:cubicBezTo>
                  <a:pt x="2029" y="63"/>
                  <a:pt x="2023" y="62"/>
                  <a:pt x="2017" y="57"/>
                </a:cubicBezTo>
                <a:cubicBezTo>
                  <a:pt x="2013" y="53"/>
                  <a:pt x="2013" y="46"/>
                  <a:pt x="2015" y="42"/>
                </a:cubicBezTo>
                <a:cubicBezTo>
                  <a:pt x="2023" y="24"/>
                  <a:pt x="2047" y="28"/>
                  <a:pt x="2056" y="13"/>
                </a:cubicBezTo>
                <a:cubicBezTo>
                  <a:pt x="2060" y="13"/>
                  <a:pt x="2061" y="15"/>
                  <a:pt x="2064" y="17"/>
                </a:cubicBezTo>
                <a:cubicBezTo>
                  <a:pt x="2097" y="18"/>
                  <a:pt x="2130" y="38"/>
                  <a:pt x="2145" y="69"/>
                </a:cubicBezTo>
                <a:cubicBezTo>
                  <a:pt x="2138" y="82"/>
                  <a:pt x="2135" y="99"/>
                  <a:pt x="2138" y="113"/>
                </a:cubicBezTo>
                <a:cubicBezTo>
                  <a:pt x="2144" y="118"/>
                  <a:pt x="2150" y="120"/>
                  <a:pt x="2157" y="120"/>
                </a:cubicBezTo>
                <a:cubicBezTo>
                  <a:pt x="2161" y="120"/>
                  <a:pt x="2164" y="119"/>
                  <a:pt x="2167" y="118"/>
                </a:cubicBezTo>
                <a:cubicBezTo>
                  <a:pt x="2172" y="113"/>
                  <a:pt x="2177" y="106"/>
                  <a:pt x="2176" y="99"/>
                </a:cubicBezTo>
                <a:cubicBezTo>
                  <a:pt x="2175" y="98"/>
                  <a:pt x="2174" y="96"/>
                  <a:pt x="2172" y="96"/>
                </a:cubicBezTo>
                <a:cubicBezTo>
                  <a:pt x="2172" y="96"/>
                  <a:pt x="2171" y="96"/>
                  <a:pt x="2171" y="96"/>
                </a:cubicBezTo>
                <a:cubicBezTo>
                  <a:pt x="2167" y="102"/>
                  <a:pt x="2167" y="109"/>
                  <a:pt x="2159" y="111"/>
                </a:cubicBezTo>
                <a:cubicBezTo>
                  <a:pt x="2158" y="111"/>
                  <a:pt x="2157" y="111"/>
                  <a:pt x="2155" y="111"/>
                </a:cubicBezTo>
                <a:cubicBezTo>
                  <a:pt x="2152" y="111"/>
                  <a:pt x="2149" y="110"/>
                  <a:pt x="2147" y="107"/>
                </a:cubicBezTo>
                <a:cubicBezTo>
                  <a:pt x="2146" y="98"/>
                  <a:pt x="2144" y="89"/>
                  <a:pt x="2149" y="80"/>
                </a:cubicBezTo>
                <a:cubicBezTo>
                  <a:pt x="2154" y="79"/>
                  <a:pt x="2155" y="72"/>
                  <a:pt x="2160" y="70"/>
                </a:cubicBezTo>
                <a:cubicBezTo>
                  <a:pt x="2182" y="65"/>
                  <a:pt x="2182" y="65"/>
                  <a:pt x="2182" y="65"/>
                </a:cubicBezTo>
                <a:cubicBezTo>
                  <a:pt x="2195" y="69"/>
                  <a:pt x="2209" y="80"/>
                  <a:pt x="2209" y="96"/>
                </a:cubicBezTo>
                <a:cubicBezTo>
                  <a:pt x="2207" y="115"/>
                  <a:pt x="2201" y="133"/>
                  <a:pt x="2188" y="147"/>
                </a:cubicBezTo>
                <a:cubicBezTo>
                  <a:pt x="2162" y="178"/>
                  <a:pt x="2159" y="221"/>
                  <a:pt x="2175" y="256"/>
                </a:cubicBezTo>
                <a:cubicBezTo>
                  <a:pt x="2188" y="273"/>
                  <a:pt x="2204" y="291"/>
                  <a:pt x="2225" y="291"/>
                </a:cubicBezTo>
                <a:cubicBezTo>
                  <a:pt x="2226" y="291"/>
                  <a:pt x="2228" y="291"/>
                  <a:pt x="2229" y="291"/>
                </a:cubicBezTo>
                <a:cubicBezTo>
                  <a:pt x="2229" y="291"/>
                  <a:pt x="2229" y="291"/>
                  <a:pt x="2229" y="291"/>
                </a:cubicBezTo>
                <a:cubicBezTo>
                  <a:pt x="2246" y="291"/>
                  <a:pt x="2260" y="280"/>
                  <a:pt x="2269" y="267"/>
                </a:cubicBezTo>
                <a:cubicBezTo>
                  <a:pt x="2275" y="256"/>
                  <a:pt x="2273" y="240"/>
                  <a:pt x="2267" y="230"/>
                </a:cubicBezTo>
                <a:cubicBezTo>
                  <a:pt x="2265" y="229"/>
                  <a:pt x="2263" y="228"/>
                  <a:pt x="2261" y="228"/>
                </a:cubicBezTo>
                <a:cubicBezTo>
                  <a:pt x="2258" y="228"/>
                  <a:pt x="2254" y="230"/>
                  <a:pt x="2250" y="232"/>
                </a:cubicBezTo>
                <a:cubicBezTo>
                  <a:pt x="2246" y="234"/>
                  <a:pt x="2242" y="235"/>
                  <a:pt x="2238" y="235"/>
                </a:cubicBezTo>
                <a:cubicBezTo>
                  <a:pt x="2238" y="235"/>
                  <a:pt x="2238" y="235"/>
                  <a:pt x="2238" y="235"/>
                </a:cubicBezTo>
                <a:cubicBezTo>
                  <a:pt x="2230" y="235"/>
                  <a:pt x="2222" y="229"/>
                  <a:pt x="2220" y="221"/>
                </a:cubicBezTo>
                <a:cubicBezTo>
                  <a:pt x="2218" y="214"/>
                  <a:pt x="2221" y="207"/>
                  <a:pt x="2225" y="200"/>
                </a:cubicBezTo>
                <a:cubicBezTo>
                  <a:pt x="2233" y="190"/>
                  <a:pt x="2246" y="192"/>
                  <a:pt x="2259" y="188"/>
                </a:cubicBezTo>
                <a:cubicBezTo>
                  <a:pt x="2260" y="188"/>
                  <a:pt x="2261" y="188"/>
                  <a:pt x="2261" y="188"/>
                </a:cubicBezTo>
                <a:cubicBezTo>
                  <a:pt x="2276" y="188"/>
                  <a:pt x="2285" y="201"/>
                  <a:pt x="2294" y="211"/>
                </a:cubicBezTo>
                <a:cubicBezTo>
                  <a:pt x="2311" y="240"/>
                  <a:pt x="2297" y="276"/>
                  <a:pt x="2279" y="300"/>
                </a:cubicBezTo>
                <a:cubicBezTo>
                  <a:pt x="2268" y="311"/>
                  <a:pt x="2256" y="321"/>
                  <a:pt x="2242" y="329"/>
                </a:cubicBezTo>
                <a:cubicBezTo>
                  <a:pt x="2239" y="341"/>
                  <a:pt x="2256" y="336"/>
                  <a:pt x="2262" y="341"/>
                </a:cubicBezTo>
                <a:cubicBezTo>
                  <a:pt x="2287" y="339"/>
                  <a:pt x="2311" y="339"/>
                  <a:pt x="2333" y="332"/>
                </a:cubicBezTo>
                <a:cubicBezTo>
                  <a:pt x="2346" y="329"/>
                  <a:pt x="2354" y="318"/>
                  <a:pt x="2367" y="316"/>
                </a:cubicBezTo>
                <a:cubicBezTo>
                  <a:pt x="2372" y="315"/>
                  <a:pt x="2377" y="312"/>
                  <a:pt x="2381" y="309"/>
                </a:cubicBezTo>
                <a:cubicBezTo>
                  <a:pt x="2381" y="301"/>
                  <a:pt x="2381" y="301"/>
                  <a:pt x="2381" y="301"/>
                </a:cubicBezTo>
                <a:cubicBezTo>
                  <a:pt x="2360" y="316"/>
                  <a:pt x="2334" y="324"/>
                  <a:pt x="2309" y="331"/>
                </a:cubicBezTo>
                <a:cubicBezTo>
                  <a:pt x="2309" y="331"/>
                  <a:pt x="2309" y="331"/>
                  <a:pt x="2308" y="331"/>
                </a:cubicBezTo>
                <a:cubicBezTo>
                  <a:pt x="2305" y="331"/>
                  <a:pt x="2302" y="331"/>
                  <a:pt x="2299" y="331"/>
                </a:cubicBezTo>
                <a:cubicBezTo>
                  <a:pt x="2296" y="331"/>
                  <a:pt x="2293" y="332"/>
                  <a:pt x="2290" y="332"/>
                </a:cubicBezTo>
                <a:cubicBezTo>
                  <a:pt x="2290" y="332"/>
                  <a:pt x="2289" y="332"/>
                  <a:pt x="2289" y="332"/>
                </a:cubicBezTo>
                <a:cubicBezTo>
                  <a:pt x="2289" y="332"/>
                  <a:pt x="2289" y="332"/>
                  <a:pt x="2289" y="332"/>
                </a:cubicBezTo>
                <a:cubicBezTo>
                  <a:pt x="2285" y="332"/>
                  <a:pt x="2282" y="332"/>
                  <a:pt x="2278" y="333"/>
                </a:cubicBezTo>
                <a:cubicBezTo>
                  <a:pt x="2275" y="334"/>
                  <a:pt x="2271" y="335"/>
                  <a:pt x="2268" y="335"/>
                </a:cubicBezTo>
                <a:cubicBezTo>
                  <a:pt x="2264" y="335"/>
                  <a:pt x="2260" y="334"/>
                  <a:pt x="2258" y="330"/>
                </a:cubicBezTo>
                <a:cubicBezTo>
                  <a:pt x="2275" y="313"/>
                  <a:pt x="2275" y="313"/>
                  <a:pt x="2275" y="313"/>
                </a:cubicBezTo>
                <a:cubicBezTo>
                  <a:pt x="2302" y="291"/>
                  <a:pt x="2312" y="254"/>
                  <a:pt x="2308" y="224"/>
                </a:cubicBezTo>
                <a:cubicBezTo>
                  <a:pt x="2300" y="204"/>
                  <a:pt x="2285" y="181"/>
                  <a:pt x="2261" y="181"/>
                </a:cubicBezTo>
                <a:cubicBezTo>
                  <a:pt x="2260" y="181"/>
                  <a:pt x="2260" y="181"/>
                  <a:pt x="2260" y="181"/>
                </a:cubicBezTo>
                <a:cubicBezTo>
                  <a:pt x="2244" y="182"/>
                  <a:pt x="2227" y="185"/>
                  <a:pt x="2217" y="200"/>
                </a:cubicBezTo>
                <a:cubicBezTo>
                  <a:pt x="2214" y="210"/>
                  <a:pt x="2210" y="226"/>
                  <a:pt x="2219" y="235"/>
                </a:cubicBezTo>
                <a:cubicBezTo>
                  <a:pt x="2224" y="240"/>
                  <a:pt x="2230" y="242"/>
                  <a:pt x="2237" y="242"/>
                </a:cubicBezTo>
                <a:cubicBezTo>
                  <a:pt x="2245" y="242"/>
                  <a:pt x="2254" y="239"/>
                  <a:pt x="2261" y="237"/>
                </a:cubicBezTo>
                <a:cubicBezTo>
                  <a:pt x="2267" y="246"/>
                  <a:pt x="2265" y="253"/>
                  <a:pt x="2262" y="262"/>
                </a:cubicBezTo>
                <a:cubicBezTo>
                  <a:pt x="2255" y="281"/>
                  <a:pt x="2235" y="283"/>
                  <a:pt x="2219" y="283"/>
                </a:cubicBezTo>
                <a:cubicBezTo>
                  <a:pt x="2218" y="283"/>
                  <a:pt x="2217" y="283"/>
                  <a:pt x="2216" y="283"/>
                </a:cubicBezTo>
                <a:cubicBezTo>
                  <a:pt x="2195" y="277"/>
                  <a:pt x="2183" y="256"/>
                  <a:pt x="2177" y="236"/>
                </a:cubicBezTo>
                <a:cubicBezTo>
                  <a:pt x="2164" y="201"/>
                  <a:pt x="2179" y="164"/>
                  <a:pt x="2202" y="139"/>
                </a:cubicBezTo>
                <a:cubicBezTo>
                  <a:pt x="2215" y="121"/>
                  <a:pt x="2223" y="96"/>
                  <a:pt x="2212" y="76"/>
                </a:cubicBezTo>
                <a:cubicBezTo>
                  <a:pt x="2204" y="65"/>
                  <a:pt x="2194" y="58"/>
                  <a:pt x="2181" y="56"/>
                </a:cubicBezTo>
                <a:cubicBezTo>
                  <a:pt x="2172" y="57"/>
                  <a:pt x="2163" y="62"/>
                  <a:pt x="2155" y="62"/>
                </a:cubicBezTo>
                <a:cubicBezTo>
                  <a:pt x="2154" y="62"/>
                  <a:pt x="2152" y="62"/>
                  <a:pt x="2151" y="62"/>
                </a:cubicBezTo>
                <a:cubicBezTo>
                  <a:pt x="2132" y="32"/>
                  <a:pt x="2101" y="8"/>
                  <a:pt x="2064" y="8"/>
                </a:cubicBezTo>
                <a:cubicBezTo>
                  <a:pt x="2061" y="8"/>
                  <a:pt x="2058" y="8"/>
                  <a:pt x="2055" y="9"/>
                </a:cubicBezTo>
                <a:cubicBezTo>
                  <a:pt x="2043" y="17"/>
                  <a:pt x="2027" y="18"/>
                  <a:pt x="2015" y="27"/>
                </a:cubicBezTo>
                <a:cubicBezTo>
                  <a:pt x="2010" y="36"/>
                  <a:pt x="2002" y="45"/>
                  <a:pt x="2005" y="55"/>
                </a:cubicBezTo>
                <a:cubicBezTo>
                  <a:pt x="2008" y="61"/>
                  <a:pt x="2012" y="66"/>
                  <a:pt x="2017" y="69"/>
                </a:cubicBezTo>
                <a:cubicBezTo>
                  <a:pt x="2023" y="72"/>
                  <a:pt x="2028" y="73"/>
                  <a:pt x="2033" y="73"/>
                </a:cubicBezTo>
                <a:cubicBezTo>
                  <a:pt x="2046" y="73"/>
                  <a:pt x="2058" y="65"/>
                  <a:pt x="2070" y="58"/>
                </a:cubicBezTo>
                <a:cubicBezTo>
                  <a:pt x="2100" y="79"/>
                  <a:pt x="2123" y="111"/>
                  <a:pt x="2125" y="145"/>
                </a:cubicBezTo>
                <a:cubicBezTo>
                  <a:pt x="2124" y="147"/>
                  <a:pt x="2123" y="148"/>
                  <a:pt x="2121" y="148"/>
                </a:cubicBezTo>
                <a:cubicBezTo>
                  <a:pt x="2121" y="148"/>
                  <a:pt x="2120" y="148"/>
                  <a:pt x="2120" y="148"/>
                </a:cubicBezTo>
                <a:cubicBezTo>
                  <a:pt x="2097" y="131"/>
                  <a:pt x="2072" y="114"/>
                  <a:pt x="2041" y="114"/>
                </a:cubicBezTo>
                <a:cubicBezTo>
                  <a:pt x="2040" y="114"/>
                  <a:pt x="2039" y="114"/>
                  <a:pt x="2038" y="114"/>
                </a:cubicBezTo>
                <a:cubicBezTo>
                  <a:pt x="2005" y="119"/>
                  <a:pt x="2005" y="119"/>
                  <a:pt x="2005" y="119"/>
                </a:cubicBezTo>
                <a:cubicBezTo>
                  <a:pt x="1991" y="129"/>
                  <a:pt x="1970" y="141"/>
                  <a:pt x="1976" y="161"/>
                </a:cubicBezTo>
                <a:cubicBezTo>
                  <a:pt x="1977" y="173"/>
                  <a:pt x="1990" y="174"/>
                  <a:pt x="1998" y="179"/>
                </a:cubicBezTo>
                <a:cubicBezTo>
                  <a:pt x="1998" y="179"/>
                  <a:pt x="1998" y="179"/>
                  <a:pt x="1999" y="179"/>
                </a:cubicBezTo>
                <a:cubicBezTo>
                  <a:pt x="2015" y="179"/>
                  <a:pt x="2031" y="172"/>
                  <a:pt x="2042" y="159"/>
                </a:cubicBezTo>
                <a:cubicBezTo>
                  <a:pt x="2077" y="181"/>
                  <a:pt x="2103" y="218"/>
                  <a:pt x="2107" y="260"/>
                </a:cubicBezTo>
                <a:cubicBezTo>
                  <a:pt x="2104" y="267"/>
                  <a:pt x="2111" y="278"/>
                  <a:pt x="2102" y="283"/>
                </a:cubicBezTo>
                <a:cubicBezTo>
                  <a:pt x="2090" y="274"/>
                  <a:pt x="2079" y="263"/>
                  <a:pt x="2065" y="256"/>
                </a:cubicBezTo>
                <a:cubicBezTo>
                  <a:pt x="2055" y="255"/>
                  <a:pt x="2045" y="253"/>
                  <a:pt x="2034" y="253"/>
                </a:cubicBezTo>
                <a:cubicBezTo>
                  <a:pt x="2032" y="253"/>
                  <a:pt x="2030" y="253"/>
                  <a:pt x="2028" y="253"/>
                </a:cubicBezTo>
                <a:cubicBezTo>
                  <a:pt x="2014" y="259"/>
                  <a:pt x="1998" y="270"/>
                  <a:pt x="1989" y="283"/>
                </a:cubicBezTo>
                <a:cubicBezTo>
                  <a:pt x="1989" y="291"/>
                  <a:pt x="1987" y="304"/>
                  <a:pt x="1995" y="311"/>
                </a:cubicBezTo>
                <a:cubicBezTo>
                  <a:pt x="2002" y="315"/>
                  <a:pt x="2009" y="319"/>
                  <a:pt x="2017" y="319"/>
                </a:cubicBezTo>
                <a:cubicBezTo>
                  <a:pt x="2019" y="319"/>
                  <a:pt x="2021" y="319"/>
                  <a:pt x="2023" y="318"/>
                </a:cubicBezTo>
                <a:cubicBezTo>
                  <a:pt x="2035" y="315"/>
                  <a:pt x="2048" y="308"/>
                  <a:pt x="2050" y="294"/>
                </a:cubicBezTo>
                <a:cubicBezTo>
                  <a:pt x="2051" y="294"/>
                  <a:pt x="2052" y="294"/>
                  <a:pt x="2052" y="294"/>
                </a:cubicBezTo>
                <a:cubicBezTo>
                  <a:pt x="2060" y="294"/>
                  <a:pt x="2065" y="301"/>
                  <a:pt x="2069" y="307"/>
                </a:cubicBezTo>
                <a:cubicBezTo>
                  <a:pt x="2072" y="314"/>
                  <a:pt x="2076" y="324"/>
                  <a:pt x="2073" y="333"/>
                </a:cubicBezTo>
                <a:cubicBezTo>
                  <a:pt x="2065" y="345"/>
                  <a:pt x="2050" y="350"/>
                  <a:pt x="2035" y="351"/>
                </a:cubicBezTo>
                <a:cubicBezTo>
                  <a:pt x="1980" y="348"/>
                  <a:pt x="1948" y="299"/>
                  <a:pt x="1923" y="255"/>
                </a:cubicBezTo>
                <a:cubicBezTo>
                  <a:pt x="1905" y="229"/>
                  <a:pt x="1889" y="200"/>
                  <a:pt x="1867" y="178"/>
                </a:cubicBezTo>
                <a:cubicBezTo>
                  <a:pt x="1858" y="169"/>
                  <a:pt x="1854" y="159"/>
                  <a:pt x="1845" y="153"/>
                </a:cubicBezTo>
                <a:cubicBezTo>
                  <a:pt x="1821" y="123"/>
                  <a:pt x="1791" y="105"/>
                  <a:pt x="1759" y="87"/>
                </a:cubicBezTo>
                <a:cubicBezTo>
                  <a:pt x="1738" y="85"/>
                  <a:pt x="1718" y="73"/>
                  <a:pt x="1696" y="73"/>
                </a:cubicBezTo>
                <a:cubicBezTo>
                  <a:pt x="1693" y="73"/>
                  <a:pt x="1690" y="73"/>
                  <a:pt x="1687" y="74"/>
                </a:cubicBezTo>
                <a:cubicBezTo>
                  <a:pt x="1653" y="76"/>
                  <a:pt x="1621" y="75"/>
                  <a:pt x="1593" y="90"/>
                </a:cubicBezTo>
                <a:cubicBezTo>
                  <a:pt x="1579" y="85"/>
                  <a:pt x="1565" y="77"/>
                  <a:pt x="1551" y="73"/>
                </a:cubicBezTo>
                <a:cubicBezTo>
                  <a:pt x="1536" y="67"/>
                  <a:pt x="1520" y="65"/>
                  <a:pt x="1503" y="65"/>
                </a:cubicBezTo>
                <a:cubicBezTo>
                  <a:pt x="1475" y="65"/>
                  <a:pt x="1446" y="72"/>
                  <a:pt x="1421" y="83"/>
                </a:cubicBezTo>
                <a:cubicBezTo>
                  <a:pt x="1398" y="97"/>
                  <a:pt x="1376" y="112"/>
                  <a:pt x="1358" y="132"/>
                </a:cubicBezTo>
                <a:cubicBezTo>
                  <a:pt x="1340" y="148"/>
                  <a:pt x="1330" y="169"/>
                  <a:pt x="1323" y="190"/>
                </a:cubicBezTo>
                <a:cubicBezTo>
                  <a:pt x="1304" y="193"/>
                  <a:pt x="1285" y="199"/>
                  <a:pt x="1273" y="215"/>
                </a:cubicBezTo>
                <a:cubicBezTo>
                  <a:pt x="1272" y="223"/>
                  <a:pt x="1270" y="230"/>
                  <a:pt x="1270" y="238"/>
                </a:cubicBezTo>
                <a:cubicBezTo>
                  <a:pt x="1276" y="248"/>
                  <a:pt x="1282" y="263"/>
                  <a:pt x="1297" y="264"/>
                </a:cubicBezTo>
                <a:cubicBezTo>
                  <a:pt x="1299" y="264"/>
                  <a:pt x="1301" y="264"/>
                  <a:pt x="1302" y="264"/>
                </a:cubicBezTo>
                <a:cubicBezTo>
                  <a:pt x="1311" y="264"/>
                  <a:pt x="1319" y="260"/>
                  <a:pt x="1324" y="254"/>
                </a:cubicBezTo>
                <a:cubicBezTo>
                  <a:pt x="1326" y="256"/>
                  <a:pt x="1326" y="256"/>
                  <a:pt x="1326" y="256"/>
                </a:cubicBezTo>
                <a:cubicBezTo>
                  <a:pt x="1325" y="266"/>
                  <a:pt x="1323" y="275"/>
                  <a:pt x="1317" y="281"/>
                </a:cubicBezTo>
                <a:cubicBezTo>
                  <a:pt x="1308" y="304"/>
                  <a:pt x="1282" y="312"/>
                  <a:pt x="1262" y="318"/>
                </a:cubicBezTo>
                <a:cubicBezTo>
                  <a:pt x="1251" y="326"/>
                  <a:pt x="1232" y="320"/>
                  <a:pt x="1219" y="326"/>
                </a:cubicBezTo>
                <a:cubicBezTo>
                  <a:pt x="1200" y="323"/>
                  <a:pt x="1200" y="323"/>
                  <a:pt x="1200" y="323"/>
                </a:cubicBezTo>
                <a:cubicBezTo>
                  <a:pt x="1197" y="322"/>
                  <a:pt x="1192" y="322"/>
                  <a:pt x="1192" y="318"/>
                </a:cubicBezTo>
                <a:cubicBezTo>
                  <a:pt x="1212" y="300"/>
                  <a:pt x="1219" y="277"/>
                  <a:pt x="1222" y="253"/>
                </a:cubicBezTo>
                <a:cubicBezTo>
                  <a:pt x="1220" y="236"/>
                  <a:pt x="1216" y="223"/>
                  <a:pt x="1207" y="208"/>
                </a:cubicBezTo>
                <a:cubicBezTo>
                  <a:pt x="1195" y="195"/>
                  <a:pt x="1178" y="188"/>
                  <a:pt x="1161" y="188"/>
                </a:cubicBezTo>
                <a:cubicBezTo>
                  <a:pt x="1156" y="188"/>
                  <a:pt x="1152" y="189"/>
                  <a:pt x="1147" y="190"/>
                </a:cubicBezTo>
                <a:cubicBezTo>
                  <a:pt x="1134" y="191"/>
                  <a:pt x="1127" y="205"/>
                  <a:pt x="1120" y="215"/>
                </a:cubicBezTo>
                <a:cubicBezTo>
                  <a:pt x="1116" y="225"/>
                  <a:pt x="1115" y="239"/>
                  <a:pt x="1127" y="246"/>
                </a:cubicBezTo>
                <a:cubicBezTo>
                  <a:pt x="1132" y="251"/>
                  <a:pt x="1138" y="252"/>
                  <a:pt x="1144" y="252"/>
                </a:cubicBezTo>
                <a:cubicBezTo>
                  <a:pt x="1152" y="252"/>
                  <a:pt x="1160" y="250"/>
                  <a:pt x="1167" y="248"/>
                </a:cubicBezTo>
                <a:cubicBezTo>
                  <a:pt x="1170" y="252"/>
                  <a:pt x="1166" y="256"/>
                  <a:pt x="1167" y="261"/>
                </a:cubicBezTo>
                <a:cubicBezTo>
                  <a:pt x="1163" y="273"/>
                  <a:pt x="1152" y="281"/>
                  <a:pt x="1141" y="285"/>
                </a:cubicBezTo>
                <a:cubicBezTo>
                  <a:pt x="1139" y="286"/>
                  <a:pt x="1137" y="286"/>
                  <a:pt x="1134" y="286"/>
                </a:cubicBezTo>
                <a:cubicBezTo>
                  <a:pt x="1122" y="286"/>
                  <a:pt x="1111" y="280"/>
                  <a:pt x="1102" y="272"/>
                </a:cubicBezTo>
                <a:cubicBezTo>
                  <a:pt x="1077" y="255"/>
                  <a:pt x="1079" y="225"/>
                  <a:pt x="1082" y="199"/>
                </a:cubicBezTo>
                <a:cubicBezTo>
                  <a:pt x="1093" y="193"/>
                  <a:pt x="1082" y="183"/>
                  <a:pt x="1086" y="173"/>
                </a:cubicBezTo>
                <a:cubicBezTo>
                  <a:pt x="1094" y="151"/>
                  <a:pt x="1118" y="134"/>
                  <a:pt x="1121" y="109"/>
                </a:cubicBezTo>
                <a:cubicBezTo>
                  <a:pt x="1121" y="92"/>
                  <a:pt x="1122" y="75"/>
                  <a:pt x="1109" y="63"/>
                </a:cubicBezTo>
                <a:cubicBezTo>
                  <a:pt x="1099" y="56"/>
                  <a:pt x="1088" y="48"/>
                  <a:pt x="1075" y="48"/>
                </a:cubicBezTo>
                <a:cubicBezTo>
                  <a:pt x="1072" y="48"/>
                  <a:pt x="1069" y="49"/>
                  <a:pt x="1065" y="49"/>
                </a:cubicBezTo>
                <a:cubicBezTo>
                  <a:pt x="1065" y="49"/>
                  <a:pt x="1065" y="49"/>
                  <a:pt x="1065" y="49"/>
                </a:cubicBezTo>
                <a:cubicBezTo>
                  <a:pt x="1062" y="49"/>
                  <a:pt x="1059" y="52"/>
                  <a:pt x="1056" y="54"/>
                </a:cubicBezTo>
                <a:cubicBezTo>
                  <a:pt x="1053" y="57"/>
                  <a:pt x="1050" y="59"/>
                  <a:pt x="1046" y="59"/>
                </a:cubicBezTo>
                <a:cubicBezTo>
                  <a:pt x="1046" y="59"/>
                  <a:pt x="1045" y="59"/>
                  <a:pt x="1045" y="59"/>
                </a:cubicBezTo>
                <a:cubicBezTo>
                  <a:pt x="1036" y="33"/>
                  <a:pt x="1009" y="12"/>
                  <a:pt x="982" y="4"/>
                </a:cubicBezTo>
                <a:cubicBezTo>
                  <a:pt x="975" y="1"/>
                  <a:pt x="967" y="0"/>
                  <a:pt x="960" y="0"/>
                </a:cubicBezTo>
              </a:path>
            </a:pathLst>
          </a:custGeom>
          <a:solidFill>
            <a:srgbClr val="FF0000">
              <a:alpha val="55000"/>
            </a:srgbClr>
          </a:solidFill>
          <a:ln>
            <a:noFill/>
          </a:ln>
        </p:spPr>
        <p:txBody>
          <a:bodyPr/>
          <a:lstStyle/>
          <a:p>
            <a:endParaRPr altLang="en-US" lang="zh-CN"/>
          </a:p>
        </p:txBody>
      </p:sp>
      <p:pic>
        <p:nvPicPr>
          <p:cNvPr id="3" name="图片 2"/>
          <p:cNvPicPr>
            <a:picLocks noChangeAspect="1"/>
          </p:cNvPicPr>
          <p:nvPr/>
        </p:nvPicPr>
        <p:blipFill>
          <a:blip r:embed="rId2">
            <a:extLst>
              <a:ext uri="{28A0092B-C50C-407E-A947-70E740481C1C}">
                <a14:useLocalDpi/>
              </a:ext>
            </a:extLst>
          </a:blip>
          <a:stretch>
            <a:fillRect/>
          </a:stretch>
        </p:blipFill>
        <p:spPr>
          <a:xfrm rot="466832">
            <a:off x="90221" y="162243"/>
            <a:ext cx="2575958" cy="2633786"/>
          </a:xfrm>
          <a:prstGeom prst="rect">
            <a:avLst/>
          </a:prstGeom>
        </p:spPr>
      </p:pic>
    </p:spTree>
    <p:custDataLst>
      <p:tags r:id="rId3"/>
    </p:custDataLst>
    <p:extLst>
      <p:ext uri="{BB962C8B-B14F-4D97-AF65-F5344CB8AC3E}">
        <p14:creationId val="6770959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restart="never">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restart="never">
                                  <p:stCondLst>
                                    <p:cond delay="0"/>
                                  </p:stCondLst>
                                  <p:childTnLst>
                                    <p:set>
                                      <p:cBhvr>
                                        <p:cTn dur="1" fill="hold" id="12">
                                          <p:stCondLst>
                                            <p:cond delay="0"/>
                                          </p:stCondLst>
                                        </p:cTn>
                                        <p:tgtEl>
                                          <p:spTgt spid="2054"/>
                                        </p:tgtEl>
                                        <p:attrNameLst>
                                          <p:attrName>style.visibility</p:attrName>
                                        </p:attrNameLst>
                                      </p:cBhvr>
                                      <p:to>
                                        <p:strVal val="visible"/>
                                      </p:to>
                                    </p:set>
                                    <p:animEffect filter="fade" transition="in">
                                      <p:cBhvr>
                                        <p:cTn dur="1000" id="13"/>
                                        <p:tgtEl>
                                          <p:spTgt spid="2054"/>
                                        </p:tgtEl>
                                      </p:cBhvr>
                                    </p:animEffect>
                                    <p:anim calcmode="lin" valueType="num">
                                      <p:cBhvr>
                                        <p:cTn dur="1000" fill="hold" id="14"/>
                                        <p:tgtEl>
                                          <p:spTgt spid="2054"/>
                                        </p:tgtEl>
                                        <p:attrNameLst>
                                          <p:attrName>ppt_x</p:attrName>
                                        </p:attrNameLst>
                                      </p:cBhvr>
                                      <p:tavLst>
                                        <p:tav tm="0">
                                          <p:val>
                                            <p:strVal val="#ppt_x"/>
                                          </p:val>
                                        </p:tav>
                                        <p:tav tm="100000">
                                          <p:val>
                                            <p:strVal val="#ppt_x"/>
                                          </p:val>
                                        </p:tav>
                                      </p:tavLst>
                                    </p:anim>
                                    <p:anim calcmode="lin" valueType="num">
                                      <p:cBhvr>
                                        <p:cTn dur="1000" fill="hold" id="15"/>
                                        <p:tgtEl>
                                          <p:spTgt spid="2054"/>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26" presetSubtype="0" restart="never">
                                  <p:stCondLst>
                                    <p:cond delay="0"/>
                                  </p:stCondLst>
                                  <p:childTnLst>
                                    <p:set>
                                      <p:cBhvr>
                                        <p:cTn dur="1" fill="hold" id="18">
                                          <p:stCondLst>
                                            <p:cond delay="0"/>
                                          </p:stCondLst>
                                        </p:cTn>
                                        <p:tgtEl>
                                          <p:spTgt spid="437"/>
                                        </p:tgtEl>
                                        <p:attrNameLst>
                                          <p:attrName>style.visibility</p:attrName>
                                        </p:attrNameLst>
                                      </p:cBhvr>
                                      <p:to>
                                        <p:strVal val="visible"/>
                                      </p:to>
                                    </p:set>
                                    <p:animEffect filter="wipe(down)" transition="in">
                                      <p:cBhvr>
                                        <p:cTn dur="580" id="19">
                                          <p:stCondLst>
                                            <p:cond delay="0"/>
                                          </p:stCondLst>
                                        </p:cTn>
                                        <p:tgtEl>
                                          <p:spTgt spid="437"/>
                                        </p:tgtEl>
                                      </p:cBhvr>
                                    </p:animEffect>
                                    <p:anim calcmode="lin" valueType="num">
                                      <p:cBhvr>
                                        <p:cTn dur="1822" id="20" tmFilter="0,0; 0.14,0.36; 0.43,0.73; 0.71,0.91; 1.0,1.0">
                                          <p:stCondLst>
                                            <p:cond delay="0"/>
                                          </p:stCondLst>
                                        </p:cTn>
                                        <p:tgtEl>
                                          <p:spTgt spid="437"/>
                                        </p:tgtEl>
                                        <p:attrNameLst>
                                          <p:attrName>ppt_x</p:attrName>
                                        </p:attrNameLst>
                                      </p:cBhvr>
                                      <p:tavLst>
                                        <p:tav tm="0">
                                          <p:val>
                                            <p:strVal val="#ppt_x-0.25"/>
                                          </p:val>
                                        </p:tav>
                                        <p:tav tm="100000">
                                          <p:val>
                                            <p:strVal val="#ppt_x"/>
                                          </p:val>
                                        </p:tav>
                                      </p:tavLst>
                                    </p:anim>
                                    <p:anim calcmode="lin" valueType="num">
                                      <p:cBhvr>
                                        <p:cTn dur="664" id="21" tmFilter="0.0,0.0; 0.25,0.07; 0.50,0.2; 0.75,0.467; 1.0,1.0">
                                          <p:stCondLst>
                                            <p:cond delay="0"/>
                                          </p:stCondLst>
                                        </p:cTn>
                                        <p:tgtEl>
                                          <p:spTgt spid="437"/>
                                        </p:tgtEl>
                                        <p:attrNameLst>
                                          <p:attrName>ppt_y</p:attrName>
                                        </p:attrNameLst>
                                      </p:cBhvr>
                                      <p:tavLst>
                                        <p:tav fmla="#ppt_y-sin(pi*$)/3" tm="0">
                                          <p:val>
                                            <p:fltVal val="0.5"/>
                                          </p:val>
                                        </p:tav>
                                        <p:tav tm="100000">
                                          <p:val>
                                            <p:fltVal val="1"/>
                                          </p:val>
                                        </p:tav>
                                      </p:tavLst>
                                    </p:anim>
                                    <p:anim calcmode="lin" valueType="num">
                                      <p:cBhvr>
                                        <p:cTn dur="664" id="22" tmFilter="0, 0; 0.125,0.2665; 0.25,0.4; 0.375,0.465; 0.5,0.5;  0.625,0.535; 0.75,0.6; 0.875,0.7335; 1,1">
                                          <p:stCondLst>
                                            <p:cond delay="664"/>
                                          </p:stCondLst>
                                        </p:cTn>
                                        <p:tgtEl>
                                          <p:spTgt spid="437"/>
                                        </p:tgtEl>
                                        <p:attrNameLst>
                                          <p:attrName>ppt_y</p:attrName>
                                        </p:attrNameLst>
                                      </p:cBhvr>
                                      <p:tavLst>
                                        <p:tav fmla="#ppt_y-sin(pi*$)/9" tm="0">
                                          <p:val>
                                            <p:fltVal val="0"/>
                                          </p:val>
                                        </p:tav>
                                        <p:tav tm="100000">
                                          <p:val>
                                            <p:fltVal val="1"/>
                                          </p:val>
                                        </p:tav>
                                      </p:tavLst>
                                    </p:anim>
                                    <p:anim calcmode="lin" valueType="num">
                                      <p:cBhvr>
                                        <p:cTn dur="332" id="23" tmFilter="0, 0; 0.125,0.2665; 0.25,0.4; 0.375,0.465; 0.5,0.5;  0.625,0.535; 0.75,0.6; 0.875,0.7335; 1,1">
                                          <p:stCondLst>
                                            <p:cond delay="1324"/>
                                          </p:stCondLst>
                                        </p:cTn>
                                        <p:tgtEl>
                                          <p:spTgt spid="437"/>
                                        </p:tgtEl>
                                        <p:attrNameLst>
                                          <p:attrName>ppt_y</p:attrName>
                                        </p:attrNameLst>
                                      </p:cBhvr>
                                      <p:tavLst>
                                        <p:tav fmla="#ppt_y-sin(pi*$)/27" tm="0">
                                          <p:val>
                                            <p:fltVal val="0"/>
                                          </p:val>
                                        </p:tav>
                                        <p:tav tm="100000">
                                          <p:val>
                                            <p:fltVal val="1"/>
                                          </p:val>
                                        </p:tav>
                                      </p:tavLst>
                                    </p:anim>
                                    <p:anim calcmode="lin" valueType="num">
                                      <p:cBhvr>
                                        <p:cTn dur="164" id="24" tmFilter="0, 0; 0.125,0.2665; 0.25,0.4; 0.375,0.465; 0.5,0.5;  0.625,0.535; 0.75,0.6; 0.875,0.7335; 1,1">
                                          <p:stCondLst>
                                            <p:cond delay="1656"/>
                                          </p:stCondLst>
                                        </p:cTn>
                                        <p:tgtEl>
                                          <p:spTgt spid="437"/>
                                        </p:tgtEl>
                                        <p:attrNameLst>
                                          <p:attrName>ppt_y</p:attrName>
                                        </p:attrNameLst>
                                      </p:cBhvr>
                                      <p:tavLst>
                                        <p:tav fmla="#ppt_y-sin(pi*$)/81" tm="0">
                                          <p:val>
                                            <p:fltVal val="0"/>
                                          </p:val>
                                        </p:tav>
                                        <p:tav tm="100000">
                                          <p:val>
                                            <p:fltVal val="1"/>
                                          </p:val>
                                        </p:tav>
                                      </p:tavLst>
                                    </p:anim>
                                    <p:animScale>
                                      <p:cBhvr>
                                        <p:cTn dur="26" id="25">
                                          <p:stCondLst>
                                            <p:cond delay="650"/>
                                          </p:stCondLst>
                                        </p:cTn>
                                        <p:tgtEl>
                                          <p:spTgt spid="437"/>
                                        </p:tgtEl>
                                      </p:cBhvr>
                                      <p:to x="100000" y="60000"/>
                                    </p:animScale>
                                    <p:animScale>
                                      <p:cBhvr>
                                        <p:cTn decel="50000" dur="166" id="26">
                                          <p:stCondLst>
                                            <p:cond delay="676"/>
                                          </p:stCondLst>
                                        </p:cTn>
                                        <p:tgtEl>
                                          <p:spTgt spid="437"/>
                                        </p:tgtEl>
                                      </p:cBhvr>
                                      <p:to x="100000" y="100000"/>
                                    </p:animScale>
                                    <p:animScale>
                                      <p:cBhvr>
                                        <p:cTn dur="26" id="27">
                                          <p:stCondLst>
                                            <p:cond delay="1312"/>
                                          </p:stCondLst>
                                        </p:cTn>
                                        <p:tgtEl>
                                          <p:spTgt spid="437"/>
                                        </p:tgtEl>
                                      </p:cBhvr>
                                      <p:to x="100000" y="80000"/>
                                    </p:animScale>
                                    <p:animScale>
                                      <p:cBhvr>
                                        <p:cTn decel="50000" dur="166" id="28">
                                          <p:stCondLst>
                                            <p:cond delay="1338"/>
                                          </p:stCondLst>
                                        </p:cTn>
                                        <p:tgtEl>
                                          <p:spTgt spid="437"/>
                                        </p:tgtEl>
                                      </p:cBhvr>
                                      <p:to x="100000" y="100000"/>
                                    </p:animScale>
                                    <p:animScale>
                                      <p:cBhvr>
                                        <p:cTn dur="26" id="29">
                                          <p:stCondLst>
                                            <p:cond delay="1642"/>
                                          </p:stCondLst>
                                        </p:cTn>
                                        <p:tgtEl>
                                          <p:spTgt spid="437"/>
                                        </p:tgtEl>
                                      </p:cBhvr>
                                      <p:to x="100000" y="90000"/>
                                    </p:animScale>
                                    <p:animScale>
                                      <p:cBhvr>
                                        <p:cTn decel="50000" dur="166" id="30">
                                          <p:stCondLst>
                                            <p:cond delay="1668"/>
                                          </p:stCondLst>
                                        </p:cTn>
                                        <p:tgtEl>
                                          <p:spTgt spid="437"/>
                                        </p:tgtEl>
                                      </p:cBhvr>
                                      <p:to x="100000" y="100000"/>
                                    </p:animScale>
                                    <p:animScale>
                                      <p:cBhvr>
                                        <p:cTn dur="26" id="31">
                                          <p:stCondLst>
                                            <p:cond delay="1808"/>
                                          </p:stCondLst>
                                        </p:cTn>
                                        <p:tgtEl>
                                          <p:spTgt spid="437"/>
                                        </p:tgtEl>
                                      </p:cBhvr>
                                      <p:to x="100000" y="95000"/>
                                    </p:animScale>
                                    <p:animScale>
                                      <p:cBhvr>
                                        <p:cTn decel="50000" dur="166" id="32">
                                          <p:stCondLst>
                                            <p:cond delay="1834"/>
                                          </p:stCondLst>
                                        </p:cTn>
                                        <p:tgtEl>
                                          <p:spTgt spid="437"/>
                                        </p:tgtEl>
                                      </p:cBhvr>
                                      <p:to x="100000" y="100000"/>
                                    </p:animScale>
                                  </p:childTnLst>
                                </p:cTn>
                              </p:par>
                              <p:par>
                                <p:cTn fill="hold" grpId="0" id="33" nodeType="withEffect" presetClass="entr" presetID="26" presetSubtype="0" restart="never">
                                  <p:stCondLst>
                                    <p:cond delay="0"/>
                                  </p:stCondLst>
                                  <p:childTnLst>
                                    <p:set>
                                      <p:cBhvr>
                                        <p:cTn dur="1" fill="hold" id="34">
                                          <p:stCondLst>
                                            <p:cond delay="0"/>
                                          </p:stCondLst>
                                        </p:cTn>
                                        <p:tgtEl>
                                          <p:spTgt spid="438"/>
                                        </p:tgtEl>
                                        <p:attrNameLst>
                                          <p:attrName>style.visibility</p:attrName>
                                        </p:attrNameLst>
                                      </p:cBhvr>
                                      <p:to>
                                        <p:strVal val="visible"/>
                                      </p:to>
                                    </p:set>
                                    <p:animEffect filter="wipe(down)" transition="in">
                                      <p:cBhvr>
                                        <p:cTn dur="580" id="35">
                                          <p:stCondLst>
                                            <p:cond delay="0"/>
                                          </p:stCondLst>
                                        </p:cTn>
                                        <p:tgtEl>
                                          <p:spTgt spid="438"/>
                                        </p:tgtEl>
                                      </p:cBhvr>
                                    </p:animEffect>
                                    <p:anim calcmode="lin" valueType="num">
                                      <p:cBhvr>
                                        <p:cTn dur="1822" id="36" tmFilter="0,0; 0.14,0.36; 0.43,0.73; 0.71,0.91; 1.0,1.0">
                                          <p:stCondLst>
                                            <p:cond delay="0"/>
                                          </p:stCondLst>
                                        </p:cTn>
                                        <p:tgtEl>
                                          <p:spTgt spid="438"/>
                                        </p:tgtEl>
                                        <p:attrNameLst>
                                          <p:attrName>ppt_x</p:attrName>
                                        </p:attrNameLst>
                                      </p:cBhvr>
                                      <p:tavLst>
                                        <p:tav tm="0">
                                          <p:val>
                                            <p:strVal val="#ppt_x-0.25"/>
                                          </p:val>
                                        </p:tav>
                                        <p:tav tm="100000">
                                          <p:val>
                                            <p:strVal val="#ppt_x"/>
                                          </p:val>
                                        </p:tav>
                                      </p:tavLst>
                                    </p:anim>
                                    <p:anim calcmode="lin" valueType="num">
                                      <p:cBhvr>
                                        <p:cTn dur="664" id="37" tmFilter="0.0,0.0; 0.25,0.07; 0.50,0.2; 0.75,0.467; 1.0,1.0">
                                          <p:stCondLst>
                                            <p:cond delay="0"/>
                                          </p:stCondLst>
                                        </p:cTn>
                                        <p:tgtEl>
                                          <p:spTgt spid="438"/>
                                        </p:tgtEl>
                                        <p:attrNameLst>
                                          <p:attrName>ppt_y</p:attrName>
                                        </p:attrNameLst>
                                      </p:cBhvr>
                                      <p:tavLst>
                                        <p:tav fmla="#ppt_y-sin(pi*$)/3" tm="0">
                                          <p:val>
                                            <p:fltVal val="0.5"/>
                                          </p:val>
                                        </p:tav>
                                        <p:tav tm="100000">
                                          <p:val>
                                            <p:fltVal val="1"/>
                                          </p:val>
                                        </p:tav>
                                      </p:tavLst>
                                    </p:anim>
                                    <p:anim calcmode="lin" valueType="num">
                                      <p:cBhvr>
                                        <p:cTn dur="664" id="38" tmFilter="0, 0; 0.125,0.2665; 0.25,0.4; 0.375,0.465; 0.5,0.5;  0.625,0.535; 0.75,0.6; 0.875,0.7335; 1,1">
                                          <p:stCondLst>
                                            <p:cond delay="664"/>
                                          </p:stCondLst>
                                        </p:cTn>
                                        <p:tgtEl>
                                          <p:spTgt spid="438"/>
                                        </p:tgtEl>
                                        <p:attrNameLst>
                                          <p:attrName>ppt_y</p:attrName>
                                        </p:attrNameLst>
                                      </p:cBhvr>
                                      <p:tavLst>
                                        <p:tav fmla="#ppt_y-sin(pi*$)/9" tm="0">
                                          <p:val>
                                            <p:fltVal val="0"/>
                                          </p:val>
                                        </p:tav>
                                        <p:tav tm="100000">
                                          <p:val>
                                            <p:fltVal val="1"/>
                                          </p:val>
                                        </p:tav>
                                      </p:tavLst>
                                    </p:anim>
                                    <p:anim calcmode="lin" valueType="num">
                                      <p:cBhvr>
                                        <p:cTn dur="332" id="39" tmFilter="0, 0; 0.125,0.2665; 0.25,0.4; 0.375,0.465; 0.5,0.5;  0.625,0.535; 0.75,0.6; 0.875,0.7335; 1,1">
                                          <p:stCondLst>
                                            <p:cond delay="1324"/>
                                          </p:stCondLst>
                                        </p:cTn>
                                        <p:tgtEl>
                                          <p:spTgt spid="438"/>
                                        </p:tgtEl>
                                        <p:attrNameLst>
                                          <p:attrName>ppt_y</p:attrName>
                                        </p:attrNameLst>
                                      </p:cBhvr>
                                      <p:tavLst>
                                        <p:tav fmla="#ppt_y-sin(pi*$)/27" tm="0">
                                          <p:val>
                                            <p:fltVal val="0"/>
                                          </p:val>
                                        </p:tav>
                                        <p:tav tm="100000">
                                          <p:val>
                                            <p:fltVal val="1"/>
                                          </p:val>
                                        </p:tav>
                                      </p:tavLst>
                                    </p:anim>
                                    <p:anim calcmode="lin" valueType="num">
                                      <p:cBhvr>
                                        <p:cTn dur="164" id="40" tmFilter="0, 0; 0.125,0.2665; 0.25,0.4; 0.375,0.465; 0.5,0.5;  0.625,0.535; 0.75,0.6; 0.875,0.7335; 1,1">
                                          <p:stCondLst>
                                            <p:cond delay="1656"/>
                                          </p:stCondLst>
                                        </p:cTn>
                                        <p:tgtEl>
                                          <p:spTgt spid="438"/>
                                        </p:tgtEl>
                                        <p:attrNameLst>
                                          <p:attrName>ppt_y</p:attrName>
                                        </p:attrNameLst>
                                      </p:cBhvr>
                                      <p:tavLst>
                                        <p:tav fmla="#ppt_y-sin(pi*$)/81" tm="0">
                                          <p:val>
                                            <p:fltVal val="0"/>
                                          </p:val>
                                        </p:tav>
                                        <p:tav tm="100000">
                                          <p:val>
                                            <p:fltVal val="1"/>
                                          </p:val>
                                        </p:tav>
                                      </p:tavLst>
                                    </p:anim>
                                    <p:animScale>
                                      <p:cBhvr>
                                        <p:cTn dur="26" id="41">
                                          <p:stCondLst>
                                            <p:cond delay="650"/>
                                          </p:stCondLst>
                                        </p:cTn>
                                        <p:tgtEl>
                                          <p:spTgt spid="438"/>
                                        </p:tgtEl>
                                      </p:cBhvr>
                                      <p:to x="100000" y="60000"/>
                                    </p:animScale>
                                    <p:animScale>
                                      <p:cBhvr>
                                        <p:cTn decel="50000" dur="166" id="42">
                                          <p:stCondLst>
                                            <p:cond delay="676"/>
                                          </p:stCondLst>
                                        </p:cTn>
                                        <p:tgtEl>
                                          <p:spTgt spid="438"/>
                                        </p:tgtEl>
                                      </p:cBhvr>
                                      <p:to x="100000" y="100000"/>
                                    </p:animScale>
                                    <p:animScale>
                                      <p:cBhvr>
                                        <p:cTn dur="26" id="43">
                                          <p:stCondLst>
                                            <p:cond delay="1312"/>
                                          </p:stCondLst>
                                        </p:cTn>
                                        <p:tgtEl>
                                          <p:spTgt spid="438"/>
                                        </p:tgtEl>
                                      </p:cBhvr>
                                      <p:to x="100000" y="80000"/>
                                    </p:animScale>
                                    <p:animScale>
                                      <p:cBhvr>
                                        <p:cTn decel="50000" dur="166" id="44">
                                          <p:stCondLst>
                                            <p:cond delay="1338"/>
                                          </p:stCondLst>
                                        </p:cTn>
                                        <p:tgtEl>
                                          <p:spTgt spid="438"/>
                                        </p:tgtEl>
                                      </p:cBhvr>
                                      <p:to x="100000" y="100000"/>
                                    </p:animScale>
                                    <p:animScale>
                                      <p:cBhvr>
                                        <p:cTn dur="26" id="45">
                                          <p:stCondLst>
                                            <p:cond delay="1642"/>
                                          </p:stCondLst>
                                        </p:cTn>
                                        <p:tgtEl>
                                          <p:spTgt spid="438"/>
                                        </p:tgtEl>
                                      </p:cBhvr>
                                      <p:to x="100000" y="90000"/>
                                    </p:animScale>
                                    <p:animScale>
                                      <p:cBhvr>
                                        <p:cTn decel="50000" dur="166" id="46">
                                          <p:stCondLst>
                                            <p:cond delay="1668"/>
                                          </p:stCondLst>
                                        </p:cTn>
                                        <p:tgtEl>
                                          <p:spTgt spid="438"/>
                                        </p:tgtEl>
                                      </p:cBhvr>
                                      <p:to x="100000" y="100000"/>
                                    </p:animScale>
                                    <p:animScale>
                                      <p:cBhvr>
                                        <p:cTn dur="26" id="47">
                                          <p:stCondLst>
                                            <p:cond delay="1808"/>
                                          </p:stCondLst>
                                        </p:cTn>
                                        <p:tgtEl>
                                          <p:spTgt spid="438"/>
                                        </p:tgtEl>
                                      </p:cBhvr>
                                      <p:to x="100000" y="95000"/>
                                    </p:animScale>
                                    <p:animScale>
                                      <p:cBhvr>
                                        <p:cTn decel="50000" dur="166" id="48">
                                          <p:stCondLst>
                                            <p:cond delay="1834"/>
                                          </p:stCondLst>
                                        </p:cTn>
                                        <p:tgtEl>
                                          <p:spTgt spid="438"/>
                                        </p:tgtEl>
                                      </p:cBhvr>
                                      <p:to x="100000" y="100000"/>
                                    </p:animScale>
                                  </p:childTnLst>
                                </p:cTn>
                              </p:par>
                              <p:par>
                                <p:cTn fill="hold" grpId="0" id="49" nodeType="withEffect" presetClass="entr" presetID="26" presetSubtype="0" restart="never">
                                  <p:stCondLst>
                                    <p:cond delay="0"/>
                                  </p:stCondLst>
                                  <p:childTnLst>
                                    <p:set>
                                      <p:cBhvr>
                                        <p:cTn dur="1" fill="hold" id="50">
                                          <p:stCondLst>
                                            <p:cond delay="0"/>
                                          </p:stCondLst>
                                        </p:cTn>
                                        <p:tgtEl>
                                          <p:spTgt spid="439"/>
                                        </p:tgtEl>
                                        <p:attrNameLst>
                                          <p:attrName>style.visibility</p:attrName>
                                        </p:attrNameLst>
                                      </p:cBhvr>
                                      <p:to>
                                        <p:strVal val="visible"/>
                                      </p:to>
                                    </p:set>
                                    <p:animEffect filter="wipe(down)" transition="in">
                                      <p:cBhvr>
                                        <p:cTn dur="580" id="51">
                                          <p:stCondLst>
                                            <p:cond delay="0"/>
                                          </p:stCondLst>
                                        </p:cTn>
                                        <p:tgtEl>
                                          <p:spTgt spid="439"/>
                                        </p:tgtEl>
                                      </p:cBhvr>
                                    </p:animEffect>
                                    <p:anim calcmode="lin" valueType="num">
                                      <p:cBhvr>
                                        <p:cTn dur="1822" id="52" tmFilter="0,0; 0.14,0.36; 0.43,0.73; 0.71,0.91; 1.0,1.0">
                                          <p:stCondLst>
                                            <p:cond delay="0"/>
                                          </p:stCondLst>
                                        </p:cTn>
                                        <p:tgtEl>
                                          <p:spTgt spid="439"/>
                                        </p:tgtEl>
                                        <p:attrNameLst>
                                          <p:attrName>ppt_x</p:attrName>
                                        </p:attrNameLst>
                                      </p:cBhvr>
                                      <p:tavLst>
                                        <p:tav tm="0">
                                          <p:val>
                                            <p:strVal val="#ppt_x-0.25"/>
                                          </p:val>
                                        </p:tav>
                                        <p:tav tm="100000">
                                          <p:val>
                                            <p:strVal val="#ppt_x"/>
                                          </p:val>
                                        </p:tav>
                                      </p:tavLst>
                                    </p:anim>
                                    <p:anim calcmode="lin" valueType="num">
                                      <p:cBhvr>
                                        <p:cTn dur="664" id="53" tmFilter="0.0,0.0; 0.25,0.07; 0.50,0.2; 0.75,0.467; 1.0,1.0">
                                          <p:stCondLst>
                                            <p:cond delay="0"/>
                                          </p:stCondLst>
                                        </p:cTn>
                                        <p:tgtEl>
                                          <p:spTgt spid="439"/>
                                        </p:tgtEl>
                                        <p:attrNameLst>
                                          <p:attrName>ppt_y</p:attrName>
                                        </p:attrNameLst>
                                      </p:cBhvr>
                                      <p:tavLst>
                                        <p:tav fmla="#ppt_y-sin(pi*$)/3" tm="0">
                                          <p:val>
                                            <p:fltVal val="0.5"/>
                                          </p:val>
                                        </p:tav>
                                        <p:tav tm="100000">
                                          <p:val>
                                            <p:fltVal val="1"/>
                                          </p:val>
                                        </p:tav>
                                      </p:tavLst>
                                    </p:anim>
                                    <p:anim calcmode="lin" valueType="num">
                                      <p:cBhvr>
                                        <p:cTn dur="664" id="54" tmFilter="0, 0; 0.125,0.2665; 0.25,0.4; 0.375,0.465; 0.5,0.5;  0.625,0.535; 0.75,0.6; 0.875,0.7335; 1,1">
                                          <p:stCondLst>
                                            <p:cond delay="664"/>
                                          </p:stCondLst>
                                        </p:cTn>
                                        <p:tgtEl>
                                          <p:spTgt spid="439"/>
                                        </p:tgtEl>
                                        <p:attrNameLst>
                                          <p:attrName>ppt_y</p:attrName>
                                        </p:attrNameLst>
                                      </p:cBhvr>
                                      <p:tavLst>
                                        <p:tav fmla="#ppt_y-sin(pi*$)/9" tm="0">
                                          <p:val>
                                            <p:fltVal val="0"/>
                                          </p:val>
                                        </p:tav>
                                        <p:tav tm="100000">
                                          <p:val>
                                            <p:fltVal val="1"/>
                                          </p:val>
                                        </p:tav>
                                      </p:tavLst>
                                    </p:anim>
                                    <p:anim calcmode="lin" valueType="num">
                                      <p:cBhvr>
                                        <p:cTn dur="332" id="55" tmFilter="0, 0; 0.125,0.2665; 0.25,0.4; 0.375,0.465; 0.5,0.5;  0.625,0.535; 0.75,0.6; 0.875,0.7335; 1,1">
                                          <p:stCondLst>
                                            <p:cond delay="1324"/>
                                          </p:stCondLst>
                                        </p:cTn>
                                        <p:tgtEl>
                                          <p:spTgt spid="439"/>
                                        </p:tgtEl>
                                        <p:attrNameLst>
                                          <p:attrName>ppt_y</p:attrName>
                                        </p:attrNameLst>
                                      </p:cBhvr>
                                      <p:tavLst>
                                        <p:tav fmla="#ppt_y-sin(pi*$)/27" tm="0">
                                          <p:val>
                                            <p:fltVal val="0"/>
                                          </p:val>
                                        </p:tav>
                                        <p:tav tm="100000">
                                          <p:val>
                                            <p:fltVal val="1"/>
                                          </p:val>
                                        </p:tav>
                                      </p:tavLst>
                                    </p:anim>
                                    <p:anim calcmode="lin" valueType="num">
                                      <p:cBhvr>
                                        <p:cTn dur="164" id="56" tmFilter="0, 0; 0.125,0.2665; 0.25,0.4; 0.375,0.465; 0.5,0.5;  0.625,0.535; 0.75,0.6; 0.875,0.7335; 1,1">
                                          <p:stCondLst>
                                            <p:cond delay="1656"/>
                                          </p:stCondLst>
                                        </p:cTn>
                                        <p:tgtEl>
                                          <p:spTgt spid="439"/>
                                        </p:tgtEl>
                                        <p:attrNameLst>
                                          <p:attrName>ppt_y</p:attrName>
                                        </p:attrNameLst>
                                      </p:cBhvr>
                                      <p:tavLst>
                                        <p:tav fmla="#ppt_y-sin(pi*$)/81" tm="0">
                                          <p:val>
                                            <p:fltVal val="0"/>
                                          </p:val>
                                        </p:tav>
                                        <p:tav tm="100000">
                                          <p:val>
                                            <p:fltVal val="1"/>
                                          </p:val>
                                        </p:tav>
                                      </p:tavLst>
                                    </p:anim>
                                    <p:animScale>
                                      <p:cBhvr>
                                        <p:cTn dur="26" id="57">
                                          <p:stCondLst>
                                            <p:cond delay="650"/>
                                          </p:stCondLst>
                                        </p:cTn>
                                        <p:tgtEl>
                                          <p:spTgt spid="439"/>
                                        </p:tgtEl>
                                      </p:cBhvr>
                                      <p:to x="100000" y="60000"/>
                                    </p:animScale>
                                    <p:animScale>
                                      <p:cBhvr>
                                        <p:cTn decel="50000" dur="166" id="58">
                                          <p:stCondLst>
                                            <p:cond delay="676"/>
                                          </p:stCondLst>
                                        </p:cTn>
                                        <p:tgtEl>
                                          <p:spTgt spid="439"/>
                                        </p:tgtEl>
                                      </p:cBhvr>
                                      <p:to x="100000" y="100000"/>
                                    </p:animScale>
                                    <p:animScale>
                                      <p:cBhvr>
                                        <p:cTn dur="26" id="59">
                                          <p:stCondLst>
                                            <p:cond delay="1312"/>
                                          </p:stCondLst>
                                        </p:cTn>
                                        <p:tgtEl>
                                          <p:spTgt spid="439"/>
                                        </p:tgtEl>
                                      </p:cBhvr>
                                      <p:to x="100000" y="80000"/>
                                    </p:animScale>
                                    <p:animScale>
                                      <p:cBhvr>
                                        <p:cTn decel="50000" dur="166" id="60">
                                          <p:stCondLst>
                                            <p:cond delay="1338"/>
                                          </p:stCondLst>
                                        </p:cTn>
                                        <p:tgtEl>
                                          <p:spTgt spid="439"/>
                                        </p:tgtEl>
                                      </p:cBhvr>
                                      <p:to x="100000" y="100000"/>
                                    </p:animScale>
                                    <p:animScale>
                                      <p:cBhvr>
                                        <p:cTn dur="26" id="61">
                                          <p:stCondLst>
                                            <p:cond delay="1642"/>
                                          </p:stCondLst>
                                        </p:cTn>
                                        <p:tgtEl>
                                          <p:spTgt spid="439"/>
                                        </p:tgtEl>
                                      </p:cBhvr>
                                      <p:to x="100000" y="90000"/>
                                    </p:animScale>
                                    <p:animScale>
                                      <p:cBhvr>
                                        <p:cTn decel="50000" dur="166" id="62">
                                          <p:stCondLst>
                                            <p:cond delay="1668"/>
                                          </p:stCondLst>
                                        </p:cTn>
                                        <p:tgtEl>
                                          <p:spTgt spid="439"/>
                                        </p:tgtEl>
                                      </p:cBhvr>
                                      <p:to x="100000" y="100000"/>
                                    </p:animScale>
                                    <p:animScale>
                                      <p:cBhvr>
                                        <p:cTn dur="26" id="63">
                                          <p:stCondLst>
                                            <p:cond delay="1808"/>
                                          </p:stCondLst>
                                        </p:cTn>
                                        <p:tgtEl>
                                          <p:spTgt spid="439"/>
                                        </p:tgtEl>
                                      </p:cBhvr>
                                      <p:to x="100000" y="95000"/>
                                    </p:animScale>
                                    <p:animScale>
                                      <p:cBhvr>
                                        <p:cTn decel="50000" dur="166" id="64">
                                          <p:stCondLst>
                                            <p:cond delay="1834"/>
                                          </p:stCondLst>
                                        </p:cTn>
                                        <p:tgtEl>
                                          <p:spTgt spid="439"/>
                                        </p:tgtEl>
                                      </p:cBhvr>
                                      <p:to x="100000" y="100000"/>
                                    </p:animScale>
                                  </p:childTnLst>
                                </p:cTn>
                              </p:par>
                            </p:childTnLst>
                          </p:cTn>
                        </p:par>
                        <p:par>
                          <p:cTn fill="hold" id="65" nodeType="afterGroup">
                            <p:stCondLst>
                              <p:cond delay="4000"/>
                            </p:stCondLst>
                            <p:childTnLst>
                              <p:par>
                                <p:cTn fill="hold" grpId="0" id="66" nodeType="afterEffect" presetClass="entr" presetID="16" presetSubtype="21">
                                  <p:stCondLst>
                                    <p:cond delay="0"/>
                                  </p:stCondLst>
                                  <p:childTnLst>
                                    <p:set>
                                      <p:cBhvr>
                                        <p:cTn dur="1" fill="hold" id="67">
                                          <p:stCondLst>
                                            <p:cond delay="0"/>
                                          </p:stCondLst>
                                        </p:cTn>
                                        <p:tgtEl>
                                          <p:spTgt spid="6">
                                            <p:txEl>
                                              <p:pRg end="0" st="0"/>
                                            </p:txEl>
                                          </p:spTgt>
                                        </p:tgtEl>
                                        <p:attrNameLst>
                                          <p:attrName>style.visibility</p:attrName>
                                        </p:attrNameLst>
                                      </p:cBhvr>
                                      <p:to>
                                        <p:strVal val="visible"/>
                                      </p:to>
                                    </p:set>
                                    <p:animEffect filter="barn(inVertical)" transition="in">
                                      <p:cBhvr>
                                        <p:cTn dur="1750" id="68"/>
                                        <p:tgtEl>
                                          <p:spTgt spid="6">
                                            <p:txEl>
                                              <p:pRg end="0" st="0"/>
                                            </p:txEl>
                                          </p:spTgt>
                                        </p:tgtEl>
                                      </p:cBhvr>
                                    </p:animEffect>
                                  </p:childTnLst>
                                </p:cTn>
                              </p:par>
                            </p:childTnLst>
                          </p:cTn>
                        </p:par>
                      </p:childTnLst>
                    </p:cTn>
                  </p:par>
                  <p:par>
                    <p:cTn fill="hold" id="69" nodeType="clickPar">
                      <p:stCondLst>
                        <p:cond delay="indefinite"/>
                        <p:cond delay="0" evt="onBegin">
                          <p:tn val="68"/>
                        </p:cond>
                      </p:stCondLst>
                      <p:childTnLst>
                        <p:par>
                          <p:cTn fill="hold" id="70" nodeType="afterGroup">
                            <p:stCondLst>
                              <p:cond delay="0"/>
                            </p:stCondLst>
                            <p:childTnLst>
                              <p:par>
                                <p:cTn fill="hold" grpId="0" id="71" nodeType="clickEffect" presetClass="entr" presetID="16" presetSubtype="21">
                                  <p:stCondLst>
                                    <p:cond delay="0"/>
                                  </p:stCondLst>
                                  <p:childTnLst>
                                    <p:set>
                                      <p:cBhvr>
                                        <p:cTn dur="1" fill="hold" id="72">
                                          <p:stCondLst>
                                            <p:cond delay="0"/>
                                          </p:stCondLst>
                                        </p:cTn>
                                        <p:tgtEl>
                                          <p:spTgt spid="6">
                                            <p:txEl>
                                              <p:pRg end="1" st="1"/>
                                            </p:txEl>
                                          </p:spTgt>
                                        </p:tgtEl>
                                        <p:attrNameLst>
                                          <p:attrName>style.visibility</p:attrName>
                                        </p:attrNameLst>
                                      </p:cBhvr>
                                      <p:to>
                                        <p:strVal val="visible"/>
                                      </p:to>
                                    </p:set>
                                    <p:animEffect filter="barn(inVertical)" transition="in">
                                      <p:cBhvr>
                                        <p:cTn dur="1750" id="73"/>
                                        <p:tgtEl>
                                          <p:spTgt spid="6">
                                            <p:txEl>
                                              <p:pRg end="1" st="1"/>
                                            </p:txEl>
                                          </p:spTgt>
                                        </p:tgtEl>
                                      </p:cBhvr>
                                    </p:animEffect>
                                  </p:childTnLst>
                                </p:cTn>
                              </p:par>
                            </p:childTnLst>
                          </p:cTn>
                        </p:par>
                      </p:childTnLst>
                    </p:cTn>
                  </p:par>
                  <p:par>
                    <p:cTn fill="hold" id="74" nodeType="clickPar">
                      <p:stCondLst>
                        <p:cond delay="indefinite"/>
                        <p:cond delay="0" evt="onBegin">
                          <p:tn val="73"/>
                        </p:cond>
                      </p:stCondLst>
                      <p:childTnLst>
                        <p:par>
                          <p:cTn fill="hold" id="75" nodeType="afterGroup">
                            <p:stCondLst>
                              <p:cond delay="0"/>
                            </p:stCondLst>
                            <p:childTnLst>
                              <p:par>
                                <p:cTn fill="hold" grpId="0" id="76" nodeType="clickEffect" presetClass="entr" presetID="16" presetSubtype="21">
                                  <p:stCondLst>
                                    <p:cond delay="0"/>
                                  </p:stCondLst>
                                  <p:childTnLst>
                                    <p:set>
                                      <p:cBhvr>
                                        <p:cTn dur="1" fill="hold" id="77">
                                          <p:stCondLst>
                                            <p:cond delay="0"/>
                                          </p:stCondLst>
                                        </p:cTn>
                                        <p:tgtEl>
                                          <p:spTgt spid="6">
                                            <p:txEl>
                                              <p:pRg end="2" st="2"/>
                                            </p:txEl>
                                          </p:spTgt>
                                        </p:tgtEl>
                                        <p:attrNameLst>
                                          <p:attrName>style.visibility</p:attrName>
                                        </p:attrNameLst>
                                      </p:cBhvr>
                                      <p:to>
                                        <p:strVal val="visible"/>
                                      </p:to>
                                    </p:set>
                                    <p:animEffect filter="barn(inVertical)" transition="in">
                                      <p:cBhvr>
                                        <p:cTn dur="1750" id="78"/>
                                        <p:tgtEl>
                                          <p:spTgt spid="6">
                                            <p:txEl>
                                              <p:pRg end="2" st="2"/>
                                            </p:txEl>
                                          </p:spTgt>
                                        </p:tgtEl>
                                      </p:cBhvr>
                                    </p:animEffect>
                                  </p:childTnLst>
                                </p:cTn>
                              </p:par>
                            </p:childTnLst>
                          </p:cTn>
                        </p:par>
                      </p:childTnLst>
                    </p:cTn>
                  </p:par>
                  <p:par>
                    <p:cTn fill="hold" id="79" nodeType="clickPar">
                      <p:stCondLst>
                        <p:cond delay="indefinite"/>
                        <p:cond delay="0" evt="onBegin">
                          <p:tn val="78"/>
                        </p:cond>
                      </p:stCondLst>
                      <p:childTnLst>
                        <p:par>
                          <p:cTn fill="hold" id="80" nodeType="afterGroup">
                            <p:stCondLst>
                              <p:cond delay="0"/>
                            </p:stCondLst>
                            <p:childTnLst>
                              <p:par>
                                <p:cTn fill="hold" grpId="0" id="81" nodeType="clickEffect" presetClass="entr" presetID="16" presetSubtype="21">
                                  <p:stCondLst>
                                    <p:cond delay="0"/>
                                  </p:stCondLst>
                                  <p:childTnLst>
                                    <p:set>
                                      <p:cBhvr>
                                        <p:cTn dur="1" fill="hold" id="82">
                                          <p:stCondLst>
                                            <p:cond delay="0"/>
                                          </p:stCondLst>
                                        </p:cTn>
                                        <p:tgtEl>
                                          <p:spTgt spid="6">
                                            <p:txEl>
                                              <p:pRg end="3" st="3"/>
                                            </p:txEl>
                                          </p:spTgt>
                                        </p:tgtEl>
                                        <p:attrNameLst>
                                          <p:attrName>style.visibility</p:attrName>
                                        </p:attrNameLst>
                                      </p:cBhvr>
                                      <p:to>
                                        <p:strVal val="visible"/>
                                      </p:to>
                                    </p:set>
                                    <p:animEffect filter="barn(inVertical)" transition="in">
                                      <p:cBhvr>
                                        <p:cTn dur="1750" id="83"/>
                                        <p:tgtEl>
                                          <p:spTgt spid="6">
                                            <p:txEl>
                                              <p:pRg end="3" st="3"/>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6" uiExpand="1"/>
      <p:bldP grpId="0" spid="437"/>
      <p:bldP grpId="0" spid="438"/>
      <p:bldP grpId="0" spid="439"/>
      <p:bldP grpId="0" spid="2054"/>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 name="MH_Other_4"/>
          <p:cNvSpPr/>
          <p:nvPr/>
        </p:nvSpPr>
        <p:spPr>
          <a:xfrm>
            <a:off x="1757070" y="4184651"/>
            <a:ext cx="400050" cy="400050"/>
          </a:xfrm>
          <a:prstGeom prst="ellipse">
            <a:avLst/>
          </a:prstGeom>
          <a:solidFill>
            <a:srgbClr val="FF0000"/>
          </a:solidFill>
          <a:ln algn="ctr" cap="flat" cmpd="sng" w="12700">
            <a:noFill/>
            <a:prstDash val="solid"/>
            <a:miter lim="800000"/>
          </a:ln>
          <a:effectLst/>
        </p:spPr>
        <p:txBody>
          <a:bodyPr anchor="ctr"/>
          <a:lstStyle/>
          <a:p>
            <a:pPr algn="ctr">
              <a:defRPr/>
            </a:pPr>
            <a:endParaRPr altLang="en-US" kern="0" lang="zh-CN" sz="1400">
              <a:solidFill>
                <a:prstClr val="white"/>
              </a:solidFill>
              <a:latin panose="020f0502020204030204" typeface="Calibri"/>
              <a:ea charset="-122" panose="02010600030101010101" pitchFamily="2" typeface="宋体"/>
            </a:endParaRPr>
          </a:p>
        </p:txBody>
      </p:sp>
      <p:sp>
        <p:nvSpPr>
          <p:cNvPr id="35" name="MH_Other_5"/>
          <p:cNvSpPr/>
          <p:nvPr/>
        </p:nvSpPr>
        <p:spPr>
          <a:xfrm>
            <a:off x="1818984" y="4246564"/>
            <a:ext cx="276225" cy="276225"/>
          </a:xfrm>
          <a:prstGeom prst="donut">
            <a:avLst>
              <a:gd fmla="val 9123" name="adj"/>
            </a:avLst>
          </a:prstGeom>
          <a:solidFill>
            <a:srgbClr val="FFFFFF"/>
          </a:solidFill>
          <a:ln algn="ctr" cap="flat" cmpd="sng" w="12700">
            <a:noFill/>
            <a:prstDash val="solid"/>
            <a:miter lim="800000"/>
          </a:ln>
          <a:effectLst/>
        </p:spPr>
        <p:txBody>
          <a:bodyPr anchor="ctr"/>
          <a:lstStyle/>
          <a:p>
            <a:pPr algn="ctr">
              <a:defRPr/>
            </a:pPr>
            <a:endParaRPr altLang="en-US" kern="0" lang="zh-CN" sz="1400">
              <a:solidFill>
                <a:prstClr val="black"/>
              </a:solidFill>
              <a:latin panose="020f0502020204030204" typeface="Calibri"/>
              <a:ea charset="-122" panose="02010600030101010101" pitchFamily="2" typeface="宋体"/>
            </a:endParaRPr>
          </a:p>
        </p:txBody>
      </p:sp>
      <p:sp>
        <p:nvSpPr>
          <p:cNvPr id="39" name="MH_Other_6"/>
          <p:cNvSpPr>
            <a:spLocks noChangeAspect="1"/>
          </p:cNvSpPr>
          <p:nvPr/>
        </p:nvSpPr>
        <p:spPr>
          <a:xfrm>
            <a:off x="1892009" y="4332289"/>
            <a:ext cx="130175" cy="104775"/>
          </a:xfrm>
          <a:prstGeom prst="rightArrow">
            <a:avLst/>
          </a:prstGeom>
          <a:solidFill>
            <a:srgbClr val="FFFFFF"/>
          </a:solidFill>
          <a:ln algn="ctr" cap="flat" cmpd="sng" w="12700">
            <a:noFill/>
            <a:prstDash val="solid"/>
            <a:miter lim="800000"/>
          </a:ln>
          <a:effectLst/>
        </p:spPr>
        <p:txBody>
          <a:bodyPr anchor="ctr"/>
          <a:lstStyle/>
          <a:p>
            <a:pPr algn="ctr">
              <a:defRPr/>
            </a:pPr>
            <a:endParaRPr altLang="en-US" kern="0" lang="zh-CN" sz="1400">
              <a:solidFill>
                <a:prstClr val="white"/>
              </a:solidFill>
              <a:latin panose="020f0502020204030204" typeface="Calibri"/>
              <a:ea charset="-122" panose="02010600030101010101" pitchFamily="2" typeface="宋体"/>
            </a:endParaRPr>
          </a:p>
        </p:txBody>
      </p:sp>
      <p:cxnSp>
        <p:nvCxnSpPr>
          <p:cNvPr id="3081" name="MH_Other_7"/>
          <p:cNvCxnSpPr>
            <a:cxnSpLocks noChangeShapeType="1"/>
          </p:cNvCxnSpPr>
          <p:nvPr/>
        </p:nvCxnSpPr>
        <p:spPr bwMode="auto">
          <a:xfrm>
            <a:off x="2157120" y="4512629"/>
            <a:ext cx="8099400" cy="10160"/>
          </a:xfrm>
          <a:prstGeom prst="line">
            <a:avLst/>
          </a:prstGeom>
          <a:noFill/>
          <a:ln algn="ctr" cap="rnd" w="6350">
            <a:solidFill>
              <a:srgbClr val="A8ABB8"/>
            </a:solidFill>
            <a:prstDash val="sysDash"/>
            <a:miter lim="800000"/>
          </a:ln>
          <a:extLst>
            <a:ext uri="{909E8E84-426E-40DD-AFC4-6F175D3DCCD1}">
              <a14:hiddenFill>
                <a:noFill/>
              </a14:hiddenFill>
            </a:ext>
          </a:extLst>
        </p:spPr>
      </p:cxnSp>
      <p:sp>
        <p:nvSpPr>
          <p:cNvPr id="49" name="MH_SubTitle_1"/>
          <p:cNvSpPr txBox="1">
            <a:spLocks noChangeArrowheads="1"/>
          </p:cNvSpPr>
          <p:nvPr/>
        </p:nvSpPr>
        <p:spPr bwMode="auto">
          <a:xfrm>
            <a:off x="6320791" y="2271714"/>
            <a:ext cx="2720975" cy="2174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defRPr/>
            </a:pPr>
            <a:r>
              <a:rPr altLang="en-US" lang="zh-CN" sz="2000">
                <a:solidFill>
                  <a:schemeClr val="accent1"/>
                </a:solidFill>
                <a:latin charset="-122" panose="03000509000000000000" pitchFamily="65" typeface="方正启体简体"/>
                <a:ea charset="-122" panose="03000509000000000000" pitchFamily="65" typeface="方正启体简体"/>
              </a:rPr>
              <a:t>标题</a:t>
            </a:r>
          </a:p>
        </p:txBody>
      </p:sp>
      <p:sp>
        <p:nvSpPr>
          <p:cNvPr id="50" name="MH_Text_1"/>
          <p:cNvSpPr txBox="1">
            <a:spLocks noChangeArrowheads="1"/>
          </p:cNvSpPr>
          <p:nvPr/>
        </p:nvSpPr>
        <p:spPr bwMode="auto">
          <a:xfrm>
            <a:off x="6320790" y="2489201"/>
            <a:ext cx="3181350" cy="238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lstStyle>
            <a:lvl1pPr>
              <a:defRPr>
                <a:solidFill>
                  <a:schemeClr val="tx1"/>
                </a:solidFill>
                <a:latin charset="0" panose="020b0606020202030204" pitchFamily="34" typeface="Arial Narrow"/>
                <a:ea charset="-122" panose="020b0503020204020204" pitchFamily="34" typeface="微软雅黑"/>
              </a:defRPr>
            </a:lvl1pPr>
            <a:lvl2pPr indent="-285750" marL="742950">
              <a:defRPr>
                <a:solidFill>
                  <a:schemeClr val="tx1"/>
                </a:solidFill>
                <a:latin charset="0" panose="020b0606020202030204" pitchFamily="34" typeface="Arial Narrow"/>
                <a:ea charset="-122" panose="020b0503020204020204" pitchFamily="34" typeface="微软雅黑"/>
              </a:defRPr>
            </a:lvl2pPr>
            <a:lvl3pPr indent="-228600" marL="1143000">
              <a:defRPr>
                <a:solidFill>
                  <a:schemeClr val="tx1"/>
                </a:solidFill>
                <a:latin charset="0" panose="020b0606020202030204" pitchFamily="34" typeface="Arial Narrow"/>
                <a:ea charset="-122" panose="020b0503020204020204" pitchFamily="34" typeface="微软雅黑"/>
              </a:defRPr>
            </a:lvl3pPr>
            <a:lvl4pPr indent="-228600" marL="1600200">
              <a:defRPr>
                <a:solidFill>
                  <a:schemeClr val="tx1"/>
                </a:solidFill>
                <a:latin charset="0" panose="020b0606020202030204" pitchFamily="34" typeface="Arial Narrow"/>
                <a:ea charset="-122" panose="020b0503020204020204" pitchFamily="34" typeface="微软雅黑"/>
              </a:defRPr>
            </a:lvl4pPr>
            <a:lvl5pPr indent="-228600" marL="2057400">
              <a:defRPr>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6020202030204" pitchFamily="34" typeface="Arial Narrow"/>
                <a:ea charset="-122" panose="020b0503020204020204" pitchFamily="34" typeface="微软雅黑"/>
              </a:defRPr>
            </a:lvl9pPr>
          </a:lstStyle>
          <a:p>
            <a:pPr eaLnBrk="1" hangingPunct="1">
              <a:defRPr/>
            </a:pPr>
            <a:r>
              <a:rPr altLang="en-US" lang="zh-CN" sz="2000">
                <a:latin charset="-122" panose="03000509000000000000" pitchFamily="65" typeface="方正启体简体"/>
                <a:ea charset="-122" panose="03000509000000000000" pitchFamily="65" typeface="方正启体简体"/>
              </a:rPr>
              <a:t>点击添加文本文字点击添加文本文字</a:t>
            </a:r>
          </a:p>
        </p:txBody>
      </p:sp>
      <p:sp>
        <p:nvSpPr>
          <p:cNvPr id="53" name="MH_SubTitle_2"/>
          <p:cNvSpPr txBox="1">
            <a:spLocks noChangeArrowheads="1"/>
          </p:cNvSpPr>
          <p:nvPr/>
        </p:nvSpPr>
        <p:spPr bwMode="auto">
          <a:xfrm>
            <a:off x="6320791" y="2838450"/>
            <a:ext cx="2720975" cy="217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defRPr/>
            </a:pPr>
            <a:r>
              <a:rPr altLang="en-US" lang="zh-CN" sz="2000">
                <a:solidFill>
                  <a:schemeClr val="accent2"/>
                </a:solidFill>
                <a:latin charset="-122" panose="03000509000000000000" pitchFamily="65" typeface="方正启体简体"/>
                <a:ea charset="-122" panose="03000509000000000000" pitchFamily="65" typeface="方正启体简体"/>
              </a:rPr>
              <a:t>标题</a:t>
            </a:r>
          </a:p>
        </p:txBody>
      </p:sp>
      <p:sp>
        <p:nvSpPr>
          <p:cNvPr id="54" name="MH_Text_2"/>
          <p:cNvSpPr txBox="1"/>
          <p:nvPr/>
        </p:nvSpPr>
        <p:spPr>
          <a:xfrm>
            <a:off x="6320790" y="3055939"/>
            <a:ext cx="3181350" cy="238125"/>
          </a:xfrm>
          <a:prstGeom prst="rect">
            <a:avLst/>
          </a:prstGeom>
          <a:noFill/>
        </p:spPr>
        <p:txBody>
          <a:bodyPr wrap="none"/>
          <a:lstStyle>
            <a:defPPr>
              <a:defRPr lang="zh-CN"/>
            </a:defPPr>
            <a:lvl1pPr>
              <a:defRPr sz="1600">
                <a:solidFill>
                  <a:schemeClr val="tx1">
                    <a:lumMod val="50000"/>
                    <a:lumOff val="50000"/>
                  </a:schemeClr>
                </a:solidFill>
                <a:latin charset="-122" panose="020b0503020204020204" pitchFamily="34" typeface="微软雅黑"/>
                <a:ea charset="-122" panose="020b0503020204020204" pitchFamily="34" typeface="微软雅黑"/>
              </a:defRPr>
            </a:lvl1pPr>
          </a:lstStyle>
          <a:p>
            <a:pPr>
              <a:defRPr/>
            </a:pPr>
            <a:r>
              <a:rPr altLang="en-US" kern="0" lang="zh-CN" sz="2000">
                <a:solidFill>
                  <a:schemeClr val="tx1"/>
                </a:solidFill>
                <a:latin charset="-122" panose="03000509000000000000" pitchFamily="65" typeface="方正启体简体"/>
                <a:ea charset="-122" panose="03000509000000000000" pitchFamily="65" typeface="方正启体简体"/>
              </a:rPr>
              <a:t>点击添加文本文字点击添加文本文字</a:t>
            </a:r>
          </a:p>
        </p:txBody>
      </p:sp>
      <p:grpSp>
        <p:nvGrpSpPr>
          <p:cNvPr id="2" name="组合 1"/>
          <p:cNvGrpSpPr/>
          <p:nvPr/>
        </p:nvGrpSpPr>
        <p:grpSpPr>
          <a:xfrm>
            <a:off x="5446396" y="2039938"/>
            <a:ext cx="752474" cy="1831976"/>
            <a:chOff x="5446396" y="2039938"/>
            <a:chExt cx="752474" cy="1831976"/>
          </a:xfrm>
        </p:grpSpPr>
        <p:cxnSp>
          <p:nvCxnSpPr>
            <p:cNvPr id="3075" name="MH_Other_1"/>
            <p:cNvCxnSpPr>
              <a:cxnSpLocks noChangeShapeType="1"/>
            </p:cNvCxnSpPr>
            <p:nvPr/>
          </p:nvCxnSpPr>
          <p:spPr bwMode="auto">
            <a:xfrm flipH="1">
              <a:off x="5781358" y="2039939"/>
              <a:ext cx="0" cy="1831975"/>
            </a:xfrm>
            <a:prstGeom prst="line">
              <a:avLst/>
            </a:prstGeom>
            <a:noFill/>
            <a:ln algn="ctr" cap="rnd" w="6350">
              <a:solidFill>
                <a:schemeClr val="tx2">
                  <a:lumMod val="50000"/>
                </a:schemeClr>
              </a:solidFill>
              <a:prstDash val="sysDash"/>
              <a:miter lim="800000"/>
            </a:ln>
            <a:extLst>
              <a:ext uri="{909E8E84-426E-40DD-AFC4-6F175D3DCCD1}">
                <a14:hiddenFill>
                  <a:noFill/>
                </a14:hiddenFill>
              </a:ext>
            </a:extLst>
          </p:spPr>
        </p:cxnSp>
        <p:cxnSp>
          <p:nvCxnSpPr>
            <p:cNvPr id="3076" name="MH_Other_2"/>
            <p:cNvCxnSpPr>
              <a:cxnSpLocks noChangeShapeType="1"/>
            </p:cNvCxnSpPr>
            <p:nvPr/>
          </p:nvCxnSpPr>
          <p:spPr bwMode="auto">
            <a:xfrm>
              <a:off x="5446396" y="2039938"/>
              <a:ext cx="334963" cy="0"/>
            </a:xfrm>
            <a:prstGeom prst="line">
              <a:avLst/>
            </a:prstGeom>
            <a:noFill/>
            <a:ln algn="ctr" cap="rnd" w="6350">
              <a:solidFill>
                <a:schemeClr val="tx2">
                  <a:lumMod val="50000"/>
                </a:schemeClr>
              </a:solidFill>
              <a:prstDash val="sysDash"/>
              <a:miter lim="800000"/>
              <a:headEnd len="med" type="oval" w="med"/>
            </a:ln>
            <a:extLst>
              <a:ext uri="{909E8E84-426E-40DD-AFC4-6F175D3DCCD1}">
                <a14:hiddenFill>
                  <a:noFill/>
                </a14:hiddenFill>
              </a:ext>
            </a:extLst>
          </p:spPr>
        </p:cxnSp>
        <p:cxnSp>
          <p:nvCxnSpPr>
            <p:cNvPr id="3077" name="MH_Other_3"/>
            <p:cNvCxnSpPr>
              <a:cxnSpLocks noChangeShapeType="1"/>
            </p:cNvCxnSpPr>
            <p:nvPr/>
          </p:nvCxnSpPr>
          <p:spPr bwMode="auto">
            <a:xfrm>
              <a:off x="5446396" y="3851275"/>
              <a:ext cx="334963" cy="0"/>
            </a:xfrm>
            <a:prstGeom prst="line">
              <a:avLst/>
            </a:prstGeom>
            <a:noFill/>
            <a:ln algn="ctr" cap="rnd" w="6350">
              <a:solidFill>
                <a:schemeClr val="tx2">
                  <a:lumMod val="50000"/>
                </a:schemeClr>
              </a:solidFill>
              <a:prstDash val="sysDash"/>
              <a:miter lim="800000"/>
              <a:headEnd len="med" type="oval" w="med"/>
            </a:ln>
            <a:extLst>
              <a:ext uri="{909E8E84-426E-40DD-AFC4-6F175D3DCCD1}">
                <a14:hiddenFill>
                  <a:noFill/>
                </a14:hiddenFill>
              </a:ext>
            </a:extLst>
          </p:spPr>
        </p:cxnSp>
        <p:cxnSp>
          <p:nvCxnSpPr>
            <p:cNvPr id="3084" name="MH_Other_9"/>
            <p:cNvCxnSpPr>
              <a:cxnSpLocks noChangeShapeType="1"/>
            </p:cNvCxnSpPr>
            <p:nvPr/>
          </p:nvCxnSpPr>
          <p:spPr bwMode="auto">
            <a:xfrm>
              <a:off x="5786120" y="2400301"/>
              <a:ext cx="406400" cy="11113"/>
            </a:xfrm>
            <a:prstGeom prst="straightConnector1">
              <a:avLst/>
            </a:prstGeom>
            <a:noFill/>
            <a:ln algn="ctr" cap="rnd" w="6350">
              <a:solidFill>
                <a:schemeClr val="tx2">
                  <a:lumMod val="50000"/>
                </a:schemeClr>
              </a:solidFill>
              <a:prstDash val="sysDash"/>
              <a:miter lim="800000"/>
              <a:headEnd len="med" type="oval" w="med"/>
              <a:tailEnd len="med" type="triangle" w="med"/>
            </a:ln>
            <a:extLst>
              <a:ext uri="{909E8E84-426E-40DD-AFC4-6F175D3DCCD1}">
                <a14:hiddenFill>
                  <a:noFill/>
                </a14:hiddenFill>
              </a:ext>
            </a:extLst>
          </p:spPr>
        </p:cxnSp>
        <p:cxnSp>
          <p:nvCxnSpPr>
            <p:cNvPr id="3087" name="MH_Other_10"/>
            <p:cNvCxnSpPr>
              <a:cxnSpLocks noChangeShapeType="1"/>
            </p:cNvCxnSpPr>
            <p:nvPr/>
          </p:nvCxnSpPr>
          <p:spPr bwMode="auto">
            <a:xfrm>
              <a:off x="5792470" y="2949576"/>
              <a:ext cx="406400" cy="11113"/>
            </a:xfrm>
            <a:prstGeom prst="straightConnector1">
              <a:avLst/>
            </a:prstGeom>
            <a:noFill/>
            <a:ln algn="ctr" cap="rnd" w="6350">
              <a:solidFill>
                <a:schemeClr val="tx2">
                  <a:lumMod val="50000"/>
                </a:schemeClr>
              </a:solidFill>
              <a:prstDash val="sysDash"/>
              <a:miter lim="800000"/>
              <a:headEnd len="med" type="oval" w="med"/>
              <a:tailEnd len="med" type="triangle" w="med"/>
            </a:ln>
            <a:extLst>
              <a:ext uri="{909E8E84-426E-40DD-AFC4-6F175D3DCCD1}">
                <a14:hiddenFill>
                  <a:noFill/>
                </a14:hiddenFill>
              </a:ext>
            </a:extLst>
          </p:spPr>
        </p:cxnSp>
        <p:cxnSp>
          <p:nvCxnSpPr>
            <p:cNvPr id="3090" name="MH_Other_11"/>
            <p:cNvCxnSpPr>
              <a:cxnSpLocks noChangeShapeType="1"/>
            </p:cNvCxnSpPr>
            <p:nvPr/>
          </p:nvCxnSpPr>
          <p:spPr bwMode="auto">
            <a:xfrm>
              <a:off x="5781358" y="3498850"/>
              <a:ext cx="404812" cy="12700"/>
            </a:xfrm>
            <a:prstGeom prst="straightConnector1">
              <a:avLst/>
            </a:prstGeom>
            <a:noFill/>
            <a:ln algn="ctr" cap="rnd" w="6350">
              <a:solidFill>
                <a:schemeClr val="tx2">
                  <a:lumMod val="50000"/>
                </a:schemeClr>
              </a:solidFill>
              <a:prstDash val="sysDash"/>
              <a:miter lim="800000"/>
              <a:headEnd len="med" type="oval" w="med"/>
              <a:tailEnd len="med" type="triangle" w="med"/>
            </a:ln>
            <a:extLst>
              <a:ext uri="{909E8E84-426E-40DD-AFC4-6F175D3DCCD1}">
                <a14:hiddenFill>
                  <a:noFill/>
                </a14:hiddenFill>
              </a:ext>
            </a:extLst>
          </p:spPr>
        </p:cxnSp>
      </p:grpSp>
      <p:sp>
        <p:nvSpPr>
          <p:cNvPr id="57" name="MH_SubTitle_3"/>
          <p:cNvSpPr txBox="1">
            <a:spLocks noChangeArrowheads="1"/>
          </p:cNvSpPr>
          <p:nvPr/>
        </p:nvSpPr>
        <p:spPr bwMode="auto">
          <a:xfrm>
            <a:off x="6320791" y="3405189"/>
            <a:ext cx="2720975" cy="2174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defRPr/>
            </a:pPr>
            <a:r>
              <a:rPr altLang="en-US" lang="zh-CN" sz="2000">
                <a:solidFill>
                  <a:schemeClr val="accent3"/>
                </a:solidFill>
                <a:latin charset="-122" panose="03000509000000000000" pitchFamily="65" typeface="方正启体简体"/>
                <a:ea charset="-122" panose="03000509000000000000" pitchFamily="65" typeface="方正启体简体"/>
              </a:rPr>
              <a:t>标题</a:t>
            </a:r>
          </a:p>
        </p:txBody>
      </p:sp>
      <p:sp>
        <p:nvSpPr>
          <p:cNvPr id="58" name="MH_Text_3"/>
          <p:cNvSpPr txBox="1">
            <a:spLocks noChangeArrowheads="1"/>
          </p:cNvSpPr>
          <p:nvPr/>
        </p:nvSpPr>
        <p:spPr bwMode="auto">
          <a:xfrm>
            <a:off x="6320790" y="3622676"/>
            <a:ext cx="3181350" cy="238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lstStyle>
            <a:lvl1pPr>
              <a:defRPr>
                <a:solidFill>
                  <a:schemeClr val="tx1"/>
                </a:solidFill>
                <a:latin charset="0" panose="020b0606020202030204" pitchFamily="34" typeface="Arial Narrow"/>
                <a:ea charset="-122" panose="020b0503020204020204" pitchFamily="34" typeface="微软雅黑"/>
              </a:defRPr>
            </a:lvl1pPr>
            <a:lvl2pPr indent="-285750" marL="742950">
              <a:defRPr>
                <a:solidFill>
                  <a:schemeClr val="tx1"/>
                </a:solidFill>
                <a:latin charset="0" panose="020b0606020202030204" pitchFamily="34" typeface="Arial Narrow"/>
                <a:ea charset="-122" panose="020b0503020204020204" pitchFamily="34" typeface="微软雅黑"/>
              </a:defRPr>
            </a:lvl2pPr>
            <a:lvl3pPr indent="-228600" marL="1143000">
              <a:defRPr>
                <a:solidFill>
                  <a:schemeClr val="tx1"/>
                </a:solidFill>
                <a:latin charset="0" panose="020b0606020202030204" pitchFamily="34" typeface="Arial Narrow"/>
                <a:ea charset="-122" panose="020b0503020204020204" pitchFamily="34" typeface="微软雅黑"/>
              </a:defRPr>
            </a:lvl3pPr>
            <a:lvl4pPr indent="-228600" marL="1600200">
              <a:defRPr>
                <a:solidFill>
                  <a:schemeClr val="tx1"/>
                </a:solidFill>
                <a:latin charset="0" panose="020b0606020202030204" pitchFamily="34" typeface="Arial Narrow"/>
                <a:ea charset="-122" panose="020b0503020204020204" pitchFamily="34" typeface="微软雅黑"/>
              </a:defRPr>
            </a:lvl4pPr>
            <a:lvl5pPr indent="-228600" marL="2057400">
              <a:defRPr>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6020202030204" pitchFamily="34" typeface="Arial Narrow"/>
                <a:ea charset="-122" panose="020b0503020204020204" pitchFamily="34" typeface="微软雅黑"/>
              </a:defRPr>
            </a:lvl9pPr>
          </a:lstStyle>
          <a:p>
            <a:pPr eaLnBrk="1" hangingPunct="1">
              <a:defRPr/>
            </a:pPr>
            <a:r>
              <a:rPr altLang="en-US" lang="zh-CN" sz="2000">
                <a:latin charset="-122" panose="03000509000000000000" pitchFamily="65" typeface="方正启体简体"/>
                <a:ea charset="-122" panose="03000509000000000000" pitchFamily="65" typeface="方正启体简体"/>
              </a:rPr>
              <a:t>点击添加文本文字点击添加文本文字</a:t>
            </a:r>
          </a:p>
        </p:txBody>
      </p:sp>
      <p:sp>
        <p:nvSpPr>
          <p:cNvPr id="31" name="MH_SubTitle_1"/>
          <p:cNvSpPr>
            <a:spLocks noChangeArrowheads="1"/>
          </p:cNvSpPr>
          <p:nvPr/>
        </p:nvSpPr>
        <p:spPr bwMode="auto">
          <a:xfrm>
            <a:off x="2095209" y="4511995"/>
            <a:ext cx="8754720" cy="17688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50000"/>
              </a:lnSpc>
            </a:pPr>
            <a:r>
              <a:rPr altLang="en-US" lang="zh-CN" smtClean="0" sz="2000">
                <a:latin charset="-122" panose="03000509000000000000" pitchFamily="65" typeface="方正启体简体"/>
                <a:ea charset="-122" panose="03000509000000000000" pitchFamily="65" typeface="方正启体简体"/>
              </a:rPr>
              <a:t>请在此编辑替换或输入你的文本内容请在此编辑替换或输入你的文本内容请在此编辑替换或输入你的文本内容请在此编辑替换或输入你的文本内容请在此编辑替换或输入你的文本内容</a:t>
            </a:r>
          </a:p>
        </p:txBody>
      </p:sp>
      <p:sp>
        <p:nvSpPr>
          <p:cNvPr id="32" name="标题 1"/>
          <p:cNvSpPr>
            <a:spLocks noGrp="1"/>
          </p:cNvSpPr>
          <p:nvPr>
            <p:ph type="title"/>
          </p:nvPr>
        </p:nvSpPr>
        <p:spPr>
          <a:xfrm>
            <a:off x="1297304" y="215794"/>
            <a:ext cx="6659880" cy="1031651"/>
          </a:xfrm>
        </p:spPr>
        <p:txBody>
          <a:bodyPr anchor="b" bIns="45720" lIns="91440" rIns="91440" rtlCol="0" tIns="45720" vert="horz">
            <a:normAutofit/>
          </a:bodyPr>
          <a:lstStyle/>
          <a:p>
            <a:r>
              <a:rPr altLang="en-US" lang="zh-CN" sz="4800">
                <a:solidFill>
                  <a:srgbClr val="FF0000"/>
                </a:solidFill>
                <a:latin charset="-122" panose="03000509000000000000" pitchFamily="65" typeface="迷你简剪纸"/>
                <a:ea charset="-122" panose="03000509000000000000" pitchFamily="65" typeface="迷你简剪纸"/>
              </a:rPr>
              <a:t>请在此输入你的标题</a:t>
            </a:r>
          </a:p>
        </p:txBody>
      </p:sp>
      <p:pic>
        <p:nvPicPr>
          <p:cNvPr id="12" name="图片 11"/>
          <p:cNvPicPr>
            <a:picLocks noChangeAspect="1"/>
          </p:cNvPicPr>
          <p:nvPr/>
        </p:nvPicPr>
        <p:blipFill>
          <a:blip r:embed="rId3">
            <a:extLst>
              <a:ext uri="{28A0092B-C50C-407E-A947-70E740481C1C}">
                <a14:useLocalDpi/>
              </a:ext>
            </a:extLst>
          </a:blip>
          <a:stretch>
            <a:fillRect/>
          </a:stretch>
        </p:blipFill>
        <p:spPr>
          <a:xfrm>
            <a:off x="2006987" y="1600348"/>
            <a:ext cx="3169693" cy="2747975"/>
          </a:xfrm>
          <a:prstGeom prst="rect">
            <a:avLst/>
          </a:prstGeom>
        </p:spPr>
      </p:pic>
      <p:pic>
        <p:nvPicPr>
          <p:cNvPr id="22" name="图片 21"/>
          <p:cNvPicPr>
            <a:picLocks noChangeAspect="1"/>
          </p:cNvPicPr>
          <p:nvPr/>
        </p:nvPicPr>
        <p:blipFill>
          <a:blip r:embed="rId4">
            <a:extLst>
              <a:ext uri="{28A0092B-C50C-407E-A947-70E740481C1C}">
                <a14:useLocalDpi/>
              </a:ext>
            </a:extLst>
          </a:blip>
          <a:stretch>
            <a:fillRect/>
          </a:stretch>
        </p:blipFill>
        <p:spPr>
          <a:xfrm>
            <a:off x="111866" y="102395"/>
            <a:ext cx="1028912" cy="1506536"/>
          </a:xfrm>
          <a:prstGeom prst="rect">
            <a:avLst/>
          </a:prstGeom>
        </p:spPr>
      </p:pic>
    </p:spTree>
    <p:custDataLst>
      <p:tags r:id="rId5"/>
    </p:custDataLst>
    <p:extLst>
      <p:ext uri="{BB962C8B-B14F-4D97-AF65-F5344CB8AC3E}">
        <p14:creationId val="307343208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restart="never">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p:cTn dur="500" fill="hold" id="7"/>
                                        <p:tgtEl>
                                          <p:spTgt spid="32"/>
                                        </p:tgtEl>
                                        <p:attrNameLst>
                                          <p:attrName>ppt_w</p:attrName>
                                        </p:attrNameLst>
                                      </p:cBhvr>
                                      <p:tavLst>
                                        <p:tav tm="0">
                                          <p:val>
                                            <p:fltVal val="0"/>
                                          </p:val>
                                        </p:tav>
                                        <p:tav tm="100000">
                                          <p:val>
                                            <p:strVal val="#ppt_w"/>
                                          </p:val>
                                        </p:tav>
                                      </p:tavLst>
                                    </p:anim>
                                    <p:anim calcmode="lin" valueType="num">
                                      <p:cBhvr>
                                        <p:cTn dur="500" fill="hold" id="8"/>
                                        <p:tgtEl>
                                          <p:spTgt spid="32"/>
                                        </p:tgtEl>
                                        <p:attrNameLst>
                                          <p:attrName>ppt_h</p:attrName>
                                        </p:attrNameLst>
                                      </p:cBhvr>
                                      <p:tavLst>
                                        <p:tav tm="0">
                                          <p:val>
                                            <p:fltVal val="0"/>
                                          </p:val>
                                        </p:tav>
                                        <p:tav tm="100000">
                                          <p:val>
                                            <p:strVal val="#ppt_h"/>
                                          </p:val>
                                        </p:tav>
                                      </p:tavLst>
                                    </p:anim>
                                    <p:animEffect filter="fade" transition="in">
                                      <p:cBhvr>
                                        <p:cTn dur="500" id="9"/>
                                        <p:tgtEl>
                                          <p:spTgt spid="32"/>
                                        </p:tgtEl>
                                      </p:cBhvr>
                                    </p:animEffect>
                                  </p:childTnLst>
                                </p:cTn>
                              </p:par>
                            </p:childTnLst>
                          </p:cTn>
                        </p:par>
                        <p:par>
                          <p:cTn fill="hold" id="10" nodeType="afterGroup">
                            <p:stCondLst>
                              <p:cond delay="500"/>
                            </p:stCondLst>
                            <p:childTnLst>
                              <p:par>
                                <p:cTn fill="hold" id="11" nodeType="afterEffect" presetClass="entr" presetID="42" presetSubtype="0" restart="never">
                                  <p:stCondLst>
                                    <p:cond delay="0"/>
                                  </p:stCondLst>
                                  <p:childTnLst>
                                    <p:set>
                                      <p:cBhvr>
                                        <p:cTn dur="1" fill="hold" id="12">
                                          <p:stCondLst>
                                            <p:cond delay="0"/>
                                          </p:stCondLst>
                                        </p:cTn>
                                        <p:tgtEl>
                                          <p:spTgt spid="22"/>
                                        </p:tgtEl>
                                        <p:attrNameLst>
                                          <p:attrName>style.visibility</p:attrName>
                                        </p:attrNameLst>
                                      </p:cBhvr>
                                      <p:to>
                                        <p:strVal val="visible"/>
                                      </p:to>
                                    </p:set>
                                    <p:animEffect filter="fade" transition="in">
                                      <p:cBhvr>
                                        <p:cTn dur="1000" id="13"/>
                                        <p:tgtEl>
                                          <p:spTgt spid="22"/>
                                        </p:tgtEl>
                                      </p:cBhvr>
                                    </p:animEffect>
                                    <p:anim calcmode="lin" valueType="num">
                                      <p:cBhvr>
                                        <p:cTn dur="1000" fill="hold" id="14"/>
                                        <p:tgtEl>
                                          <p:spTgt spid="22"/>
                                        </p:tgtEl>
                                        <p:attrNameLst>
                                          <p:attrName>ppt_x</p:attrName>
                                        </p:attrNameLst>
                                      </p:cBhvr>
                                      <p:tavLst>
                                        <p:tav tm="0">
                                          <p:val>
                                            <p:strVal val="#ppt_x"/>
                                          </p:val>
                                        </p:tav>
                                        <p:tav tm="100000">
                                          <p:val>
                                            <p:strVal val="#ppt_x"/>
                                          </p:val>
                                        </p:tav>
                                      </p:tavLst>
                                    </p:anim>
                                    <p:anim calcmode="lin" valueType="num">
                                      <p:cBhvr>
                                        <p:cTn dur="1000" fill="hold" id="15"/>
                                        <p:tgtEl>
                                          <p:spTgt spid="22"/>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id="17" nodeType="afterEffect" presetClass="entr" presetID="42" presetSubtype="0" restart="never">
                                  <p:stCondLst>
                                    <p:cond delay="0"/>
                                  </p:stCondLst>
                                  <p:childTnLst>
                                    <p:set>
                                      <p:cBhvr>
                                        <p:cTn dur="1" fill="hold" id="18">
                                          <p:stCondLst>
                                            <p:cond delay="0"/>
                                          </p:stCondLst>
                                        </p:cTn>
                                        <p:tgtEl>
                                          <p:spTgt spid="12"/>
                                        </p:tgtEl>
                                        <p:attrNameLst>
                                          <p:attrName>style.visibility</p:attrName>
                                        </p:attrNameLst>
                                      </p:cBhvr>
                                      <p:to>
                                        <p:strVal val="visible"/>
                                      </p:to>
                                    </p:set>
                                    <p:animEffect filter="fade" transition="in">
                                      <p:cBhvr>
                                        <p:cTn dur="1000" id="19"/>
                                        <p:tgtEl>
                                          <p:spTgt spid="12"/>
                                        </p:tgtEl>
                                      </p:cBhvr>
                                    </p:animEffect>
                                    <p:anim calcmode="lin" valueType="num">
                                      <p:cBhvr>
                                        <p:cTn dur="1000" fill="hold" id="20"/>
                                        <p:tgtEl>
                                          <p:spTgt spid="12"/>
                                        </p:tgtEl>
                                        <p:attrNameLst>
                                          <p:attrName>ppt_x</p:attrName>
                                        </p:attrNameLst>
                                      </p:cBhvr>
                                      <p:tavLst>
                                        <p:tav tm="0">
                                          <p:val>
                                            <p:strVal val="#ppt_x"/>
                                          </p:val>
                                        </p:tav>
                                        <p:tav tm="100000">
                                          <p:val>
                                            <p:strVal val="#ppt_x"/>
                                          </p:val>
                                        </p:tav>
                                      </p:tavLst>
                                    </p:anim>
                                    <p:anim calcmode="lin" valueType="num">
                                      <p:cBhvr>
                                        <p:cTn dur="1000" fill="hold" id="21"/>
                                        <p:tgtEl>
                                          <p:spTgt spid="12"/>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500"/>
                            </p:stCondLst>
                            <p:childTnLst>
                              <p:par>
                                <p:cTn fill="hold" id="23" nodeType="afterEffect" presetClass="entr" presetID="22" presetSubtype="8" restart="never">
                                  <p:stCondLst>
                                    <p:cond delay="0"/>
                                  </p:stCondLst>
                                  <p:childTnLst>
                                    <p:set>
                                      <p:cBhvr>
                                        <p:cTn dur="1" fill="hold" id="24">
                                          <p:stCondLst>
                                            <p:cond delay="0"/>
                                          </p:stCondLst>
                                        </p:cTn>
                                        <p:tgtEl>
                                          <p:spTgt spid="2"/>
                                        </p:tgtEl>
                                        <p:attrNameLst>
                                          <p:attrName>style.visibility</p:attrName>
                                        </p:attrNameLst>
                                      </p:cBhvr>
                                      <p:to>
                                        <p:strVal val="visible"/>
                                      </p:to>
                                    </p:set>
                                    <p:animEffect filter="wipe(left)" transition="in">
                                      <p:cBhvr>
                                        <p:cTn dur="500" id="25"/>
                                        <p:tgtEl>
                                          <p:spTgt spid="2"/>
                                        </p:tgtEl>
                                      </p:cBhvr>
                                    </p:animEffect>
                                  </p:childTnLst>
                                </p:cTn>
                              </p:par>
                            </p:childTnLst>
                          </p:cTn>
                        </p:par>
                        <p:par>
                          <p:cTn fill="hold" id="26" nodeType="afterGroup">
                            <p:stCondLst>
                              <p:cond delay="3000"/>
                            </p:stCondLst>
                            <p:childTnLst>
                              <p:par>
                                <p:cTn fill="hold" grpId="0" id="27" nodeType="afterEffect" presetClass="entr" presetID="53" presetSubtype="0" restart="never">
                                  <p:stCondLst>
                                    <p:cond delay="0"/>
                                  </p:stCondLst>
                                  <p:childTnLst>
                                    <p:set>
                                      <p:cBhvr>
                                        <p:cTn dur="1" fill="hold" id="28">
                                          <p:stCondLst>
                                            <p:cond delay="0"/>
                                          </p:stCondLst>
                                        </p:cTn>
                                        <p:tgtEl>
                                          <p:spTgt spid="49"/>
                                        </p:tgtEl>
                                        <p:attrNameLst>
                                          <p:attrName>style.visibility</p:attrName>
                                        </p:attrNameLst>
                                      </p:cBhvr>
                                      <p:to>
                                        <p:strVal val="visible"/>
                                      </p:to>
                                    </p:set>
                                    <p:anim calcmode="lin" valueType="num">
                                      <p:cBhvr>
                                        <p:cTn dur="500" fill="hold" id="29"/>
                                        <p:tgtEl>
                                          <p:spTgt spid="49"/>
                                        </p:tgtEl>
                                        <p:attrNameLst>
                                          <p:attrName>ppt_w</p:attrName>
                                        </p:attrNameLst>
                                      </p:cBhvr>
                                      <p:tavLst>
                                        <p:tav tm="0">
                                          <p:val>
                                            <p:fltVal val="0"/>
                                          </p:val>
                                        </p:tav>
                                        <p:tav tm="100000">
                                          <p:val>
                                            <p:strVal val="#ppt_w"/>
                                          </p:val>
                                        </p:tav>
                                      </p:tavLst>
                                    </p:anim>
                                    <p:anim calcmode="lin" valueType="num">
                                      <p:cBhvr>
                                        <p:cTn dur="500" fill="hold" id="30"/>
                                        <p:tgtEl>
                                          <p:spTgt spid="49"/>
                                        </p:tgtEl>
                                        <p:attrNameLst>
                                          <p:attrName>ppt_h</p:attrName>
                                        </p:attrNameLst>
                                      </p:cBhvr>
                                      <p:tavLst>
                                        <p:tav tm="0">
                                          <p:val>
                                            <p:fltVal val="0"/>
                                          </p:val>
                                        </p:tav>
                                        <p:tav tm="100000">
                                          <p:val>
                                            <p:strVal val="#ppt_h"/>
                                          </p:val>
                                        </p:tav>
                                      </p:tavLst>
                                    </p:anim>
                                    <p:animEffect filter="fade" transition="in">
                                      <p:cBhvr>
                                        <p:cTn dur="500" id="31"/>
                                        <p:tgtEl>
                                          <p:spTgt spid="49"/>
                                        </p:tgtEl>
                                      </p:cBhvr>
                                    </p:animEffect>
                                  </p:childTnLst>
                                </p:cTn>
                              </p:par>
                            </p:childTnLst>
                          </p:cTn>
                        </p:par>
                        <p:par>
                          <p:cTn fill="hold" id="32" nodeType="afterGroup">
                            <p:stCondLst>
                              <p:cond delay="3500"/>
                            </p:stCondLst>
                            <p:childTnLst>
                              <p:par>
                                <p:cTn fill="hold" grpId="0" id="33" nodeType="afterEffect" presetClass="entr" presetID="53" presetSubtype="0" restart="never">
                                  <p:stCondLst>
                                    <p:cond delay="0"/>
                                  </p:stCondLst>
                                  <p:childTnLst>
                                    <p:set>
                                      <p:cBhvr>
                                        <p:cTn dur="1" fill="hold" id="34">
                                          <p:stCondLst>
                                            <p:cond delay="0"/>
                                          </p:stCondLst>
                                        </p:cTn>
                                        <p:tgtEl>
                                          <p:spTgt spid="53"/>
                                        </p:tgtEl>
                                        <p:attrNameLst>
                                          <p:attrName>style.visibility</p:attrName>
                                        </p:attrNameLst>
                                      </p:cBhvr>
                                      <p:to>
                                        <p:strVal val="visible"/>
                                      </p:to>
                                    </p:set>
                                    <p:anim calcmode="lin" valueType="num">
                                      <p:cBhvr>
                                        <p:cTn dur="500" fill="hold" id="35"/>
                                        <p:tgtEl>
                                          <p:spTgt spid="53"/>
                                        </p:tgtEl>
                                        <p:attrNameLst>
                                          <p:attrName>ppt_w</p:attrName>
                                        </p:attrNameLst>
                                      </p:cBhvr>
                                      <p:tavLst>
                                        <p:tav tm="0">
                                          <p:val>
                                            <p:fltVal val="0"/>
                                          </p:val>
                                        </p:tav>
                                        <p:tav tm="100000">
                                          <p:val>
                                            <p:strVal val="#ppt_w"/>
                                          </p:val>
                                        </p:tav>
                                      </p:tavLst>
                                    </p:anim>
                                    <p:anim calcmode="lin" valueType="num">
                                      <p:cBhvr>
                                        <p:cTn dur="500" fill="hold" id="36"/>
                                        <p:tgtEl>
                                          <p:spTgt spid="53"/>
                                        </p:tgtEl>
                                        <p:attrNameLst>
                                          <p:attrName>ppt_h</p:attrName>
                                        </p:attrNameLst>
                                      </p:cBhvr>
                                      <p:tavLst>
                                        <p:tav tm="0">
                                          <p:val>
                                            <p:fltVal val="0"/>
                                          </p:val>
                                        </p:tav>
                                        <p:tav tm="100000">
                                          <p:val>
                                            <p:strVal val="#ppt_h"/>
                                          </p:val>
                                        </p:tav>
                                      </p:tavLst>
                                    </p:anim>
                                    <p:animEffect filter="fade" transition="in">
                                      <p:cBhvr>
                                        <p:cTn dur="500" id="37"/>
                                        <p:tgtEl>
                                          <p:spTgt spid="53"/>
                                        </p:tgtEl>
                                      </p:cBhvr>
                                    </p:animEffect>
                                  </p:childTnLst>
                                </p:cTn>
                              </p:par>
                            </p:childTnLst>
                          </p:cTn>
                        </p:par>
                        <p:par>
                          <p:cTn fill="hold" id="38" nodeType="afterGroup">
                            <p:stCondLst>
                              <p:cond delay="4000"/>
                            </p:stCondLst>
                            <p:childTnLst>
                              <p:par>
                                <p:cTn fill="hold" grpId="0" id="39" nodeType="afterEffect" presetClass="entr" presetID="53" presetSubtype="0" restart="never">
                                  <p:stCondLst>
                                    <p:cond delay="0"/>
                                  </p:stCondLst>
                                  <p:childTnLst>
                                    <p:set>
                                      <p:cBhvr>
                                        <p:cTn dur="1" fill="hold" id="40">
                                          <p:stCondLst>
                                            <p:cond delay="0"/>
                                          </p:stCondLst>
                                        </p:cTn>
                                        <p:tgtEl>
                                          <p:spTgt spid="57"/>
                                        </p:tgtEl>
                                        <p:attrNameLst>
                                          <p:attrName>style.visibility</p:attrName>
                                        </p:attrNameLst>
                                      </p:cBhvr>
                                      <p:to>
                                        <p:strVal val="visible"/>
                                      </p:to>
                                    </p:set>
                                    <p:anim calcmode="lin" valueType="num">
                                      <p:cBhvr>
                                        <p:cTn dur="500" fill="hold" id="41"/>
                                        <p:tgtEl>
                                          <p:spTgt spid="57"/>
                                        </p:tgtEl>
                                        <p:attrNameLst>
                                          <p:attrName>ppt_w</p:attrName>
                                        </p:attrNameLst>
                                      </p:cBhvr>
                                      <p:tavLst>
                                        <p:tav tm="0">
                                          <p:val>
                                            <p:fltVal val="0"/>
                                          </p:val>
                                        </p:tav>
                                        <p:tav tm="100000">
                                          <p:val>
                                            <p:strVal val="#ppt_w"/>
                                          </p:val>
                                        </p:tav>
                                      </p:tavLst>
                                    </p:anim>
                                    <p:anim calcmode="lin" valueType="num">
                                      <p:cBhvr>
                                        <p:cTn dur="500" fill="hold" id="42"/>
                                        <p:tgtEl>
                                          <p:spTgt spid="57"/>
                                        </p:tgtEl>
                                        <p:attrNameLst>
                                          <p:attrName>ppt_h</p:attrName>
                                        </p:attrNameLst>
                                      </p:cBhvr>
                                      <p:tavLst>
                                        <p:tav tm="0">
                                          <p:val>
                                            <p:fltVal val="0"/>
                                          </p:val>
                                        </p:tav>
                                        <p:tav tm="100000">
                                          <p:val>
                                            <p:strVal val="#ppt_h"/>
                                          </p:val>
                                        </p:tav>
                                      </p:tavLst>
                                    </p:anim>
                                    <p:animEffect filter="fade" transition="in">
                                      <p:cBhvr>
                                        <p:cTn dur="500" id="43"/>
                                        <p:tgtEl>
                                          <p:spTgt spid="57"/>
                                        </p:tgtEl>
                                      </p:cBhvr>
                                    </p:animEffect>
                                  </p:childTnLst>
                                </p:cTn>
                              </p:par>
                            </p:childTnLst>
                          </p:cTn>
                        </p:par>
                        <p:par>
                          <p:cTn fill="hold" id="44" nodeType="afterGroup">
                            <p:stCondLst>
                              <p:cond delay="4500"/>
                            </p:stCondLst>
                            <p:childTnLst>
                              <p:par>
                                <p:cTn fill="hold" grpId="0" id="45" nodeType="afterEffect" presetClass="entr" presetID="53" presetSubtype="0" restart="never">
                                  <p:stCondLst>
                                    <p:cond delay="0"/>
                                  </p:stCondLst>
                                  <p:childTnLst>
                                    <p:set>
                                      <p:cBhvr>
                                        <p:cTn dur="1" fill="hold" id="46">
                                          <p:stCondLst>
                                            <p:cond delay="0"/>
                                          </p:stCondLst>
                                        </p:cTn>
                                        <p:tgtEl>
                                          <p:spTgt spid="50"/>
                                        </p:tgtEl>
                                        <p:attrNameLst>
                                          <p:attrName>style.visibility</p:attrName>
                                        </p:attrNameLst>
                                      </p:cBhvr>
                                      <p:to>
                                        <p:strVal val="visible"/>
                                      </p:to>
                                    </p:set>
                                    <p:anim calcmode="lin" valueType="num">
                                      <p:cBhvr>
                                        <p:cTn dur="500" fill="hold" id="47"/>
                                        <p:tgtEl>
                                          <p:spTgt spid="50"/>
                                        </p:tgtEl>
                                        <p:attrNameLst>
                                          <p:attrName>ppt_w</p:attrName>
                                        </p:attrNameLst>
                                      </p:cBhvr>
                                      <p:tavLst>
                                        <p:tav tm="0">
                                          <p:val>
                                            <p:fltVal val="0"/>
                                          </p:val>
                                        </p:tav>
                                        <p:tav tm="100000">
                                          <p:val>
                                            <p:strVal val="#ppt_w"/>
                                          </p:val>
                                        </p:tav>
                                      </p:tavLst>
                                    </p:anim>
                                    <p:anim calcmode="lin" valueType="num">
                                      <p:cBhvr>
                                        <p:cTn dur="500" fill="hold" id="48"/>
                                        <p:tgtEl>
                                          <p:spTgt spid="50"/>
                                        </p:tgtEl>
                                        <p:attrNameLst>
                                          <p:attrName>ppt_h</p:attrName>
                                        </p:attrNameLst>
                                      </p:cBhvr>
                                      <p:tavLst>
                                        <p:tav tm="0">
                                          <p:val>
                                            <p:fltVal val="0"/>
                                          </p:val>
                                        </p:tav>
                                        <p:tav tm="100000">
                                          <p:val>
                                            <p:strVal val="#ppt_h"/>
                                          </p:val>
                                        </p:tav>
                                      </p:tavLst>
                                    </p:anim>
                                    <p:animEffect filter="fade" transition="in">
                                      <p:cBhvr>
                                        <p:cTn dur="500" id="49"/>
                                        <p:tgtEl>
                                          <p:spTgt spid="50"/>
                                        </p:tgtEl>
                                      </p:cBhvr>
                                    </p:animEffect>
                                  </p:childTnLst>
                                </p:cTn>
                              </p:par>
                            </p:childTnLst>
                          </p:cTn>
                        </p:par>
                        <p:par>
                          <p:cTn fill="hold" id="50" nodeType="afterGroup">
                            <p:stCondLst>
                              <p:cond delay="5000"/>
                            </p:stCondLst>
                            <p:childTnLst>
                              <p:par>
                                <p:cTn fill="hold" grpId="0" id="51" nodeType="afterEffect" presetClass="entr" presetID="53" presetSubtype="0" restart="never">
                                  <p:stCondLst>
                                    <p:cond delay="0"/>
                                  </p:stCondLst>
                                  <p:childTnLst>
                                    <p:set>
                                      <p:cBhvr>
                                        <p:cTn dur="1" fill="hold" id="52">
                                          <p:stCondLst>
                                            <p:cond delay="0"/>
                                          </p:stCondLst>
                                        </p:cTn>
                                        <p:tgtEl>
                                          <p:spTgt spid="54"/>
                                        </p:tgtEl>
                                        <p:attrNameLst>
                                          <p:attrName>style.visibility</p:attrName>
                                        </p:attrNameLst>
                                      </p:cBhvr>
                                      <p:to>
                                        <p:strVal val="visible"/>
                                      </p:to>
                                    </p:set>
                                    <p:anim calcmode="lin" valueType="num">
                                      <p:cBhvr>
                                        <p:cTn dur="500" fill="hold" id="53"/>
                                        <p:tgtEl>
                                          <p:spTgt spid="54"/>
                                        </p:tgtEl>
                                        <p:attrNameLst>
                                          <p:attrName>ppt_w</p:attrName>
                                        </p:attrNameLst>
                                      </p:cBhvr>
                                      <p:tavLst>
                                        <p:tav tm="0">
                                          <p:val>
                                            <p:fltVal val="0"/>
                                          </p:val>
                                        </p:tav>
                                        <p:tav tm="100000">
                                          <p:val>
                                            <p:strVal val="#ppt_w"/>
                                          </p:val>
                                        </p:tav>
                                      </p:tavLst>
                                    </p:anim>
                                    <p:anim calcmode="lin" valueType="num">
                                      <p:cBhvr>
                                        <p:cTn dur="500" fill="hold" id="54"/>
                                        <p:tgtEl>
                                          <p:spTgt spid="54"/>
                                        </p:tgtEl>
                                        <p:attrNameLst>
                                          <p:attrName>ppt_h</p:attrName>
                                        </p:attrNameLst>
                                      </p:cBhvr>
                                      <p:tavLst>
                                        <p:tav tm="0">
                                          <p:val>
                                            <p:fltVal val="0"/>
                                          </p:val>
                                        </p:tav>
                                        <p:tav tm="100000">
                                          <p:val>
                                            <p:strVal val="#ppt_h"/>
                                          </p:val>
                                        </p:tav>
                                      </p:tavLst>
                                    </p:anim>
                                    <p:animEffect filter="fade" transition="in">
                                      <p:cBhvr>
                                        <p:cTn dur="500" id="55"/>
                                        <p:tgtEl>
                                          <p:spTgt spid="54"/>
                                        </p:tgtEl>
                                      </p:cBhvr>
                                    </p:animEffect>
                                  </p:childTnLst>
                                </p:cTn>
                              </p:par>
                            </p:childTnLst>
                          </p:cTn>
                        </p:par>
                        <p:par>
                          <p:cTn fill="hold" id="56" nodeType="afterGroup">
                            <p:stCondLst>
                              <p:cond delay="5500"/>
                            </p:stCondLst>
                            <p:childTnLst>
                              <p:par>
                                <p:cTn fill="hold" grpId="0" id="57" nodeType="afterEffect" presetClass="entr" presetID="53" presetSubtype="0" restart="never">
                                  <p:stCondLst>
                                    <p:cond delay="0"/>
                                  </p:stCondLst>
                                  <p:childTnLst>
                                    <p:set>
                                      <p:cBhvr>
                                        <p:cTn dur="1" fill="hold" id="58">
                                          <p:stCondLst>
                                            <p:cond delay="0"/>
                                          </p:stCondLst>
                                        </p:cTn>
                                        <p:tgtEl>
                                          <p:spTgt spid="58"/>
                                        </p:tgtEl>
                                        <p:attrNameLst>
                                          <p:attrName>style.visibility</p:attrName>
                                        </p:attrNameLst>
                                      </p:cBhvr>
                                      <p:to>
                                        <p:strVal val="visible"/>
                                      </p:to>
                                    </p:set>
                                    <p:anim calcmode="lin" valueType="num">
                                      <p:cBhvr>
                                        <p:cTn dur="500" fill="hold" id="59"/>
                                        <p:tgtEl>
                                          <p:spTgt spid="58"/>
                                        </p:tgtEl>
                                        <p:attrNameLst>
                                          <p:attrName>ppt_w</p:attrName>
                                        </p:attrNameLst>
                                      </p:cBhvr>
                                      <p:tavLst>
                                        <p:tav tm="0">
                                          <p:val>
                                            <p:fltVal val="0"/>
                                          </p:val>
                                        </p:tav>
                                        <p:tav tm="100000">
                                          <p:val>
                                            <p:strVal val="#ppt_w"/>
                                          </p:val>
                                        </p:tav>
                                      </p:tavLst>
                                    </p:anim>
                                    <p:anim calcmode="lin" valueType="num">
                                      <p:cBhvr>
                                        <p:cTn dur="500" fill="hold" id="60"/>
                                        <p:tgtEl>
                                          <p:spTgt spid="58"/>
                                        </p:tgtEl>
                                        <p:attrNameLst>
                                          <p:attrName>ppt_h</p:attrName>
                                        </p:attrNameLst>
                                      </p:cBhvr>
                                      <p:tavLst>
                                        <p:tav tm="0">
                                          <p:val>
                                            <p:fltVal val="0"/>
                                          </p:val>
                                        </p:tav>
                                        <p:tav tm="100000">
                                          <p:val>
                                            <p:strVal val="#ppt_h"/>
                                          </p:val>
                                        </p:tav>
                                      </p:tavLst>
                                    </p:anim>
                                    <p:animEffect filter="fade" transition="in">
                                      <p:cBhvr>
                                        <p:cTn dur="500" id="61"/>
                                        <p:tgtEl>
                                          <p:spTgt spid="58"/>
                                        </p:tgtEl>
                                      </p:cBhvr>
                                    </p:animEffect>
                                  </p:childTnLst>
                                </p:cTn>
                              </p:par>
                            </p:childTnLst>
                          </p:cTn>
                        </p:par>
                        <p:par>
                          <p:cTn fill="hold" id="62" nodeType="afterGroup">
                            <p:stCondLst>
                              <p:cond delay="6000"/>
                            </p:stCondLst>
                            <p:childTnLst>
                              <p:par>
                                <p:cTn fill="hold" grpId="0" id="63" nodeType="afterEffect" presetClass="entr" presetID="42" presetSubtype="0" restart="never">
                                  <p:stCondLst>
                                    <p:cond delay="0"/>
                                  </p:stCondLst>
                                  <p:childTnLst>
                                    <p:set>
                                      <p:cBhvr>
                                        <p:cTn dur="1" fill="hold" id="64">
                                          <p:stCondLst>
                                            <p:cond delay="0"/>
                                          </p:stCondLst>
                                        </p:cTn>
                                        <p:tgtEl>
                                          <p:spTgt spid="33"/>
                                        </p:tgtEl>
                                        <p:attrNameLst>
                                          <p:attrName>style.visibility</p:attrName>
                                        </p:attrNameLst>
                                      </p:cBhvr>
                                      <p:to>
                                        <p:strVal val="visible"/>
                                      </p:to>
                                    </p:set>
                                    <p:animEffect filter="fade" transition="in">
                                      <p:cBhvr>
                                        <p:cTn dur="1000" id="65"/>
                                        <p:tgtEl>
                                          <p:spTgt spid="33"/>
                                        </p:tgtEl>
                                      </p:cBhvr>
                                    </p:animEffect>
                                    <p:anim calcmode="lin" valueType="num">
                                      <p:cBhvr>
                                        <p:cTn dur="1000" fill="hold" id="66"/>
                                        <p:tgtEl>
                                          <p:spTgt spid="33"/>
                                        </p:tgtEl>
                                        <p:attrNameLst>
                                          <p:attrName>ppt_x</p:attrName>
                                        </p:attrNameLst>
                                      </p:cBhvr>
                                      <p:tavLst>
                                        <p:tav tm="0">
                                          <p:val>
                                            <p:strVal val="#ppt_x"/>
                                          </p:val>
                                        </p:tav>
                                        <p:tav tm="100000">
                                          <p:val>
                                            <p:strVal val="#ppt_x"/>
                                          </p:val>
                                        </p:tav>
                                      </p:tavLst>
                                    </p:anim>
                                    <p:anim calcmode="lin" valueType="num">
                                      <p:cBhvr>
                                        <p:cTn dur="1000" fill="hold" id="67"/>
                                        <p:tgtEl>
                                          <p:spTgt spid="33"/>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7000"/>
                            </p:stCondLst>
                            <p:childTnLst>
                              <p:par>
                                <p:cTn fill="hold" id="69" nodeType="afterEffect" presetClass="entr" presetID="22" presetSubtype="8" restart="never">
                                  <p:stCondLst>
                                    <p:cond delay="0"/>
                                  </p:stCondLst>
                                  <p:childTnLst>
                                    <p:set>
                                      <p:cBhvr>
                                        <p:cTn dur="1" fill="hold" id="70">
                                          <p:stCondLst>
                                            <p:cond delay="0"/>
                                          </p:stCondLst>
                                        </p:cTn>
                                        <p:tgtEl>
                                          <p:spTgt spid="3081"/>
                                        </p:tgtEl>
                                        <p:attrNameLst>
                                          <p:attrName>style.visibility</p:attrName>
                                        </p:attrNameLst>
                                      </p:cBhvr>
                                      <p:to>
                                        <p:strVal val="visible"/>
                                      </p:to>
                                    </p:set>
                                    <p:animEffect filter="wipe(left)" transition="in">
                                      <p:cBhvr>
                                        <p:cTn dur="500" id="71"/>
                                        <p:tgtEl>
                                          <p:spTgt spid="3081"/>
                                        </p:tgtEl>
                                      </p:cBhvr>
                                    </p:animEffect>
                                  </p:childTnLst>
                                </p:cTn>
                              </p:par>
                            </p:childTnLst>
                          </p:cTn>
                        </p:par>
                        <p:par>
                          <p:cTn fill="hold" id="72" nodeType="afterGroup">
                            <p:stCondLst>
                              <p:cond delay="7500"/>
                            </p:stCondLst>
                            <p:childTnLst>
                              <p:par>
                                <p:cTn fill="hold" grpId="0" id="73" nodeType="afterEffect" presetClass="entr" presetID="53" presetSubtype="0" restart="never">
                                  <p:stCondLst>
                                    <p:cond delay="0"/>
                                  </p:stCondLst>
                                  <p:childTnLst>
                                    <p:set>
                                      <p:cBhvr>
                                        <p:cTn dur="1" fill="hold" id="74">
                                          <p:stCondLst>
                                            <p:cond delay="0"/>
                                          </p:stCondLst>
                                        </p:cTn>
                                        <p:tgtEl>
                                          <p:spTgt spid="31"/>
                                        </p:tgtEl>
                                        <p:attrNameLst>
                                          <p:attrName>style.visibility</p:attrName>
                                        </p:attrNameLst>
                                      </p:cBhvr>
                                      <p:to>
                                        <p:strVal val="visible"/>
                                      </p:to>
                                    </p:set>
                                    <p:anim calcmode="lin" valueType="num">
                                      <p:cBhvr>
                                        <p:cTn dur="500" fill="hold" id="75"/>
                                        <p:tgtEl>
                                          <p:spTgt spid="31"/>
                                        </p:tgtEl>
                                        <p:attrNameLst>
                                          <p:attrName>ppt_w</p:attrName>
                                        </p:attrNameLst>
                                      </p:cBhvr>
                                      <p:tavLst>
                                        <p:tav tm="0">
                                          <p:val>
                                            <p:fltVal val="0"/>
                                          </p:val>
                                        </p:tav>
                                        <p:tav tm="100000">
                                          <p:val>
                                            <p:strVal val="#ppt_w"/>
                                          </p:val>
                                        </p:tav>
                                      </p:tavLst>
                                    </p:anim>
                                    <p:anim calcmode="lin" valueType="num">
                                      <p:cBhvr>
                                        <p:cTn dur="500" fill="hold" id="76"/>
                                        <p:tgtEl>
                                          <p:spTgt spid="31"/>
                                        </p:tgtEl>
                                        <p:attrNameLst>
                                          <p:attrName>ppt_h</p:attrName>
                                        </p:attrNameLst>
                                      </p:cBhvr>
                                      <p:tavLst>
                                        <p:tav tm="0">
                                          <p:val>
                                            <p:fltVal val="0"/>
                                          </p:val>
                                        </p:tav>
                                        <p:tav tm="100000">
                                          <p:val>
                                            <p:strVal val="#ppt_h"/>
                                          </p:val>
                                        </p:tav>
                                      </p:tavLst>
                                    </p:anim>
                                    <p:animEffect filter="fade" transition="in">
                                      <p:cBhvr>
                                        <p:cTn dur="500" id="77"/>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49"/>
      <p:bldP grpId="0" spid="50"/>
      <p:bldP grpId="0" spid="53"/>
      <p:bldP grpId="0" spid="54"/>
      <p:bldP grpId="0" spid="57"/>
      <p:bldP grpId="0" spid="58"/>
      <p:bldP grpId="0" spid="31"/>
      <p:bldP grpId="0" spid="32"/>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6" name="MH_Other_1"/>
          <p:cNvCxnSpPr/>
          <p:nvPr/>
        </p:nvCxnSpPr>
        <p:spPr>
          <a:xfrm flipH="1">
            <a:off x="7853363" y="2501900"/>
            <a:ext cx="0" cy="2916238"/>
          </a:xfrm>
          <a:prstGeom prst="line">
            <a:avLst/>
          </a:prstGeom>
          <a:ln w="38100">
            <a:solidFill>
              <a:srgbClr val="FF0000">
                <a:alpha val="47000"/>
              </a:srgbClr>
            </a:solidFill>
          </a:ln>
        </p:spPr>
        <p:style>
          <a:lnRef idx="1">
            <a:schemeClr val="accent1"/>
          </a:lnRef>
          <a:fillRef idx="0">
            <a:schemeClr val="accent1"/>
          </a:fillRef>
          <a:effectRef idx="0">
            <a:schemeClr val="accent1"/>
          </a:effectRef>
          <a:fontRef idx="minor">
            <a:schemeClr val="tx1"/>
          </a:fontRef>
        </p:style>
      </p:cxnSp>
      <p:sp>
        <p:nvSpPr>
          <p:cNvPr id="7" name="MH_SubTitle_1"/>
          <p:cNvSpPr/>
          <p:nvPr/>
        </p:nvSpPr>
        <p:spPr>
          <a:xfrm>
            <a:off x="4338638" y="2432051"/>
            <a:ext cx="3079750" cy="461963"/>
          </a:xfrm>
          <a:prstGeom prst="rect">
            <a:avLst/>
          </a:prstGeom>
        </p:spPr>
        <p:txBody>
          <a:bodyPr anchor="ctr"/>
          <a:lstStyle/>
          <a:p>
            <a:pPr algn="just">
              <a:defRPr/>
            </a:pPr>
            <a:r>
              <a:rPr altLang="en-US" kern="0" lang="zh-CN" sz="2800">
                <a:solidFill>
                  <a:srgbClr val="FF0000">
                    <a:alpha val="63000"/>
                  </a:srgbClr>
                </a:solidFill>
                <a:latin charset="-122" panose="03000509000000000000" pitchFamily="65" typeface="迷你简剪纸"/>
                <a:ea charset="-122" panose="03000509000000000000" pitchFamily="65" typeface="迷你简剪纸"/>
              </a:rPr>
              <a:t>输入你的标题</a:t>
            </a:r>
          </a:p>
        </p:txBody>
      </p:sp>
      <p:grpSp>
        <p:nvGrpSpPr>
          <p:cNvPr id="2" name="组合 1"/>
          <p:cNvGrpSpPr/>
          <p:nvPr/>
        </p:nvGrpSpPr>
        <p:grpSpPr>
          <a:xfrm>
            <a:off x="7418389" y="2451101"/>
            <a:ext cx="422275" cy="423863"/>
            <a:chOff x="7418389" y="2451101"/>
            <a:chExt cx="422275" cy="423863"/>
          </a:xfrm>
        </p:grpSpPr>
        <p:sp>
          <p:nvSpPr>
            <p:cNvPr id="2053" name="MH_Other_2"/>
            <p:cNvSpPr>
              <a:spLocks noChangeArrowheads="1"/>
            </p:cNvSpPr>
            <p:nvPr/>
          </p:nvSpPr>
          <p:spPr bwMode="auto">
            <a:xfrm>
              <a:off x="7418389" y="2451101"/>
              <a:ext cx="422275" cy="423863"/>
            </a:xfrm>
            <a:prstGeom prst="rect">
              <a:avLst/>
            </a:prstGeom>
            <a:solidFill>
              <a:srgbClr val="FF0000"/>
            </a:solidFill>
            <a:ln>
              <a:noFill/>
            </a:ln>
            <a:extLst/>
          </p:spPr>
          <p:txBody>
            <a:bodyPr anchor="ctr" bIns="0" lIns="0" rIns="0" tIns="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lnSpc>
                  <a:spcPct val="130000"/>
                </a:lnSpc>
              </a:pPr>
              <a:endParaRPr altLang="en-US" b="1" lang="zh-CN" sz="2000">
                <a:solidFill>
                  <a:schemeClr val="accent1">
                    <a:lumMod val="10000"/>
                  </a:schemeClr>
                </a:solidFill>
              </a:endParaRPr>
            </a:p>
          </p:txBody>
        </p:sp>
        <p:sp>
          <p:nvSpPr>
            <p:cNvPr id="10" name="KSO_Shape"/>
            <p:cNvSpPr/>
            <p:nvPr/>
          </p:nvSpPr>
          <p:spPr bwMode="auto">
            <a:xfrm>
              <a:off x="7453155" y="2496820"/>
              <a:ext cx="349725" cy="360000"/>
            </a:xfrm>
            <a:custGeom>
              <a:gdLst>
                <a:gd fmla="*/ 535444 w 6067426" name="T0"/>
                <a:gd fmla="*/ 535673 h 6054726" name="T1"/>
                <a:gd fmla="*/ 535444 w 6067426" name="T2"/>
                <a:gd fmla="*/ 535673 h 6054726" name="T3"/>
                <a:gd fmla="*/ 535444 w 6067426" name="T4"/>
                <a:gd fmla="*/ 535673 h 6054726" name="T5"/>
                <a:gd fmla="*/ 535444 w 6067426" name="T6"/>
                <a:gd fmla="*/ 535673 h 6054726" name="T7"/>
                <a:gd fmla="*/ 535444 w 6067426" name="T8"/>
                <a:gd fmla="*/ 535673 h 6054726" name="T9"/>
                <a:gd fmla="*/ 535444 w 6067426" name="T10"/>
                <a:gd fmla="*/ 535673 h 6054726" name="T11"/>
                <a:gd fmla="*/ 535444 w 6067426" name="T12"/>
                <a:gd fmla="*/ 535673 h 6054726" name="T13"/>
                <a:gd fmla="*/ 535444 w 6067426" name="T14"/>
                <a:gd fmla="*/ 535673 h 6054726" name="T15"/>
                <a:gd fmla="*/ 535444 w 6067426" name="T16"/>
                <a:gd fmla="*/ 535673 h 6054726" name="T17"/>
                <a:gd fmla="*/ 535444 w 6067426" name="T18"/>
                <a:gd fmla="*/ 535673 h 6054726" name="T19"/>
                <a:gd fmla="*/ 535444 w 6067426" name="T20"/>
                <a:gd fmla="*/ 535673 h 6054726" name="T21"/>
                <a:gd fmla="*/ 535444 w 6067426" name="T22"/>
                <a:gd fmla="*/ 535673 h 6054726" name="T23"/>
                <a:gd fmla="*/ 535444 w 6067426" name="T24"/>
                <a:gd fmla="*/ 535673 h 6054726" name="T25"/>
                <a:gd fmla="*/ 535444 w 6067426" name="T26"/>
                <a:gd fmla="*/ 535673 h 6054726" name="T27"/>
                <a:gd fmla="*/ 535444 w 6067426" name="T28"/>
                <a:gd fmla="*/ 535673 h 6054726" name="T29"/>
                <a:gd fmla="*/ 535444 w 6067426" name="T30"/>
                <a:gd fmla="*/ 535673 h 6054726" name="T31"/>
                <a:gd fmla="*/ 535444 w 6067426" name="T32"/>
                <a:gd fmla="*/ 535673 h 6054726" name="T33"/>
                <a:gd fmla="*/ 535444 w 6067426" name="T34"/>
                <a:gd fmla="*/ 535673 h 6054726" name="T35"/>
                <a:gd fmla="*/ 535444 w 6067426" name="T36"/>
                <a:gd fmla="*/ 535673 h 6054726" name="T37"/>
                <a:gd fmla="*/ 535444 w 6067426" name="T38"/>
                <a:gd fmla="*/ 535673 h 6054726" name="T39"/>
                <a:gd fmla="*/ 535444 w 6067426" name="T40"/>
                <a:gd fmla="*/ 535673 h 6054726" name="T41"/>
                <a:gd fmla="*/ 535444 w 6067426" name="T42"/>
                <a:gd fmla="*/ 535673 h 6054726" name="T43"/>
                <a:gd fmla="*/ 535444 w 6067426" name="T44"/>
                <a:gd fmla="*/ 535673 h 6054726" name="T45"/>
                <a:gd fmla="*/ 535444 w 6067426" name="T46"/>
                <a:gd fmla="*/ 535673 h 6054726" name="T47"/>
                <a:gd fmla="*/ 535444 w 6067426" name="T48"/>
                <a:gd fmla="*/ 535673 h 6054726" name="T49"/>
                <a:gd fmla="*/ 535444 w 6067426" name="T50"/>
                <a:gd fmla="*/ 535673 h 6054726" name="T51"/>
                <a:gd fmla="*/ 535444 w 6067426" name="T52"/>
                <a:gd fmla="*/ 535673 h 6054726" name="T53"/>
                <a:gd fmla="*/ 535444 w 6067426" name="T54"/>
                <a:gd fmla="*/ 535673 h 6054726" name="T55"/>
                <a:gd fmla="*/ 535444 w 6067426" name="T56"/>
                <a:gd fmla="*/ 535673 h 6054726" name="T57"/>
                <a:gd fmla="*/ 535444 w 6067426" name="T58"/>
                <a:gd fmla="*/ 535673 h 6054726" name="T59"/>
                <a:gd fmla="*/ 535444 w 6067426" name="T60"/>
                <a:gd fmla="*/ 535673 h 6054726" name="T61"/>
                <a:gd fmla="*/ 535444 w 6067426" name="T62"/>
                <a:gd fmla="*/ 535673 h 6054726" name="T63"/>
                <a:gd fmla="*/ 535444 w 6067426" name="T64"/>
                <a:gd fmla="*/ 535673 h 6054726" name="T65"/>
                <a:gd fmla="*/ 535444 w 6067426" name="T66"/>
                <a:gd fmla="*/ 535673 h 6054726" name="T67"/>
                <a:gd fmla="*/ 535444 w 6067426" name="T68"/>
                <a:gd fmla="*/ 535673 h 6054726" name="T69"/>
                <a:gd fmla="*/ 535444 w 6067426" name="T70"/>
                <a:gd fmla="*/ 535673 h 6054726" name="T71"/>
                <a:gd fmla="*/ 535444 w 6067426" name="T72"/>
                <a:gd fmla="*/ 535673 h 6054726" name="T73"/>
                <a:gd fmla="*/ 535444 w 6067426" name="T74"/>
                <a:gd fmla="*/ 535673 h 6054726" name="T75"/>
                <a:gd fmla="*/ 535444 w 6067426" name="T76"/>
                <a:gd fmla="*/ 535673 h 6054726" name="T77"/>
                <a:gd fmla="*/ 535444 w 6067426" name="T78"/>
                <a:gd fmla="*/ 535673 h 6054726" name="T79"/>
                <a:gd fmla="*/ 535444 w 6067426" name="T80"/>
                <a:gd fmla="*/ 535673 h 6054726" name="T81"/>
                <a:gd fmla="*/ 535444 w 6067426" name="T82"/>
                <a:gd fmla="*/ 535673 h 6054726" name="T83"/>
                <a:gd fmla="*/ 535444 w 6067426" name="T84"/>
                <a:gd fmla="*/ 535673 h 6054726" name="T85"/>
                <a:gd fmla="*/ 535444 w 6067426" name="T86"/>
                <a:gd fmla="*/ 535673 h 6054726" name="T87"/>
                <a:gd fmla="*/ 535444 w 6067426" name="T88"/>
                <a:gd fmla="*/ 535673 h 6054726" name="T89"/>
                <a:gd fmla="*/ 535444 w 6067426" name="T90"/>
                <a:gd fmla="*/ 535673 h 6054726" name="T91"/>
                <a:gd fmla="*/ 535444 w 6067426" name="T92"/>
                <a:gd fmla="*/ 535673 h 6054726" name="T93"/>
                <a:gd fmla="*/ 535444 w 6067426" name="T94"/>
                <a:gd fmla="*/ 535673 h 6054726" name="T95"/>
                <a:gd fmla="*/ 535444 w 6067426" name="T96"/>
                <a:gd fmla="*/ 535673 h 6054726" name="T97"/>
                <a:gd fmla="*/ 535444 w 6067426" name="T98"/>
                <a:gd fmla="*/ 535673 h 6054726" name="T99"/>
                <a:gd fmla="*/ 535444 w 6067426" name="T100"/>
                <a:gd fmla="*/ 535673 h 6054726" name="T101"/>
                <a:gd fmla="*/ 535444 w 6067426" name="T102"/>
                <a:gd fmla="*/ 535673 h 6054726" name="T103"/>
                <a:gd fmla="*/ 535444 w 6067426" name="T104"/>
                <a:gd fmla="*/ 535673 h 6054726" name="T105"/>
                <a:gd fmla="*/ 535444 w 6067426" name="T106"/>
                <a:gd fmla="*/ 535673 h 6054726" name="T107"/>
                <a:gd fmla="*/ 535444 w 6067426" name="T108"/>
                <a:gd fmla="*/ 535673 h 6054726" name="T109"/>
                <a:gd fmla="*/ 535444 w 6067426" name="T110"/>
                <a:gd fmla="*/ 535673 h 6054726" name="T111"/>
                <a:gd fmla="*/ 535444 w 6067426" name="T112"/>
                <a:gd fmla="*/ 535673 h 6054726" name="T113"/>
                <a:gd fmla="*/ 535444 w 6067426" name="T114"/>
                <a:gd fmla="*/ 535673 h 6054726" name="T115"/>
                <a:gd fmla="*/ 535444 w 6067426" name="T116"/>
                <a:gd fmla="*/ 535673 h 6054726" name="T117"/>
                <a:gd fmla="*/ 535444 w 6067426" name="T118"/>
                <a:gd fmla="*/ 535673 h 6054726" name="T119"/>
                <a:gd fmla="*/ 535444 w 6067426" name="T120"/>
                <a:gd fmla="*/ 535673 h 6054726" name="T121"/>
                <a:gd fmla="*/ 535444 w 6067426" name="T122"/>
                <a:gd fmla="*/ 535673 h 6054726" name="T123"/>
                <a:gd fmla="*/ 535444 w 6067426" name="T124"/>
                <a:gd fmla="*/ 535673 h 6054726" name="T125"/>
                <a:gd fmla="*/ 535444 w 6067426" name="T126"/>
                <a:gd fmla="*/ 535673 h 605472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60000 65536" name="T189"/>
                <a:gd fmla="*/ 0 60000 65536" name="T190"/>
                <a:gd fmla="*/ 0 60000 65536" name="T191"/>
              </a:gdLst>
              <a:cxnLst>
                <a:cxn ang="T128">
                  <a:pos x="T0" y="T1"/>
                </a:cxn>
                <a:cxn ang="T129">
                  <a:pos x="T2" y="T3"/>
                </a:cxn>
                <a:cxn ang="T130">
                  <a:pos x="T4" y="T5"/>
                </a:cxn>
                <a:cxn ang="T131">
                  <a:pos x="T6" y="T7"/>
                </a:cxn>
                <a:cxn ang="T132">
                  <a:pos x="T8" y="T9"/>
                </a:cxn>
                <a:cxn ang="T133">
                  <a:pos x="T10" y="T11"/>
                </a:cxn>
                <a:cxn ang="T134">
                  <a:pos x="T12" y="T13"/>
                </a:cxn>
                <a:cxn ang="T135">
                  <a:pos x="T14" y="T15"/>
                </a:cxn>
                <a:cxn ang="T136">
                  <a:pos x="T16" y="T17"/>
                </a:cxn>
                <a:cxn ang="T137">
                  <a:pos x="T18" y="T19"/>
                </a:cxn>
                <a:cxn ang="T138">
                  <a:pos x="T20" y="T21"/>
                </a:cxn>
                <a:cxn ang="T139">
                  <a:pos x="T22" y="T23"/>
                </a:cxn>
                <a:cxn ang="T140">
                  <a:pos x="T24" y="T25"/>
                </a:cxn>
                <a:cxn ang="T141">
                  <a:pos x="T26" y="T27"/>
                </a:cxn>
                <a:cxn ang="T142">
                  <a:pos x="T28" y="T29"/>
                </a:cxn>
                <a:cxn ang="T143">
                  <a:pos x="T30" y="T31"/>
                </a:cxn>
                <a:cxn ang="T144">
                  <a:pos x="T32" y="T33"/>
                </a:cxn>
                <a:cxn ang="T145">
                  <a:pos x="T34" y="T35"/>
                </a:cxn>
                <a:cxn ang="T146">
                  <a:pos x="T36" y="T37"/>
                </a:cxn>
                <a:cxn ang="T147">
                  <a:pos x="T38" y="T39"/>
                </a:cxn>
                <a:cxn ang="T148">
                  <a:pos x="T40" y="T41"/>
                </a:cxn>
                <a:cxn ang="T149">
                  <a:pos x="T42" y="T43"/>
                </a:cxn>
                <a:cxn ang="T150">
                  <a:pos x="T44" y="T45"/>
                </a:cxn>
                <a:cxn ang="T151">
                  <a:pos x="T46" y="T47"/>
                </a:cxn>
                <a:cxn ang="T152">
                  <a:pos x="T48" y="T49"/>
                </a:cxn>
                <a:cxn ang="T153">
                  <a:pos x="T50" y="T51"/>
                </a:cxn>
                <a:cxn ang="T154">
                  <a:pos x="T52" y="T53"/>
                </a:cxn>
                <a:cxn ang="T155">
                  <a:pos x="T54" y="T55"/>
                </a:cxn>
                <a:cxn ang="T156">
                  <a:pos x="T56" y="T57"/>
                </a:cxn>
                <a:cxn ang="T157">
                  <a:pos x="T58" y="T59"/>
                </a:cxn>
                <a:cxn ang="T158">
                  <a:pos x="T60" y="T61"/>
                </a:cxn>
                <a:cxn ang="T159">
                  <a:pos x="T62" y="T63"/>
                </a:cxn>
                <a:cxn ang="T160">
                  <a:pos x="T64" y="T65"/>
                </a:cxn>
                <a:cxn ang="T161">
                  <a:pos x="T66" y="T67"/>
                </a:cxn>
                <a:cxn ang="T162">
                  <a:pos x="T68" y="T69"/>
                </a:cxn>
                <a:cxn ang="T163">
                  <a:pos x="T70" y="T71"/>
                </a:cxn>
                <a:cxn ang="T164">
                  <a:pos x="T72" y="T73"/>
                </a:cxn>
                <a:cxn ang="T165">
                  <a:pos x="T74" y="T75"/>
                </a:cxn>
                <a:cxn ang="T166">
                  <a:pos x="T76" y="T77"/>
                </a:cxn>
                <a:cxn ang="T167">
                  <a:pos x="T78" y="T79"/>
                </a:cxn>
                <a:cxn ang="T168">
                  <a:pos x="T80" y="T81"/>
                </a:cxn>
                <a:cxn ang="T169">
                  <a:pos x="T82" y="T83"/>
                </a:cxn>
                <a:cxn ang="T170">
                  <a:pos x="T84" y="T85"/>
                </a:cxn>
                <a:cxn ang="T171">
                  <a:pos x="T86" y="T87"/>
                </a:cxn>
                <a:cxn ang="T172">
                  <a:pos x="T88" y="T89"/>
                </a:cxn>
                <a:cxn ang="T173">
                  <a:pos x="T90" y="T91"/>
                </a:cxn>
                <a:cxn ang="T174">
                  <a:pos x="T92" y="T93"/>
                </a:cxn>
                <a:cxn ang="T175">
                  <a:pos x="T94" y="T95"/>
                </a:cxn>
                <a:cxn ang="T176">
                  <a:pos x="T96" y="T97"/>
                </a:cxn>
                <a:cxn ang="T177">
                  <a:pos x="T98" y="T99"/>
                </a:cxn>
                <a:cxn ang="T178">
                  <a:pos x="T100" y="T101"/>
                </a:cxn>
                <a:cxn ang="T179">
                  <a:pos x="T102" y="T103"/>
                </a:cxn>
                <a:cxn ang="T180">
                  <a:pos x="T104" y="T105"/>
                </a:cxn>
                <a:cxn ang="T181">
                  <a:pos x="T106" y="T107"/>
                </a:cxn>
                <a:cxn ang="T182">
                  <a:pos x="T108" y="T109"/>
                </a:cxn>
                <a:cxn ang="T183">
                  <a:pos x="T110" y="T111"/>
                </a:cxn>
                <a:cxn ang="T184">
                  <a:pos x="T112" y="T113"/>
                </a:cxn>
                <a:cxn ang="T185">
                  <a:pos x="T114" y="T115"/>
                </a:cxn>
                <a:cxn ang="T186">
                  <a:pos x="T116" y="T117"/>
                </a:cxn>
                <a:cxn ang="T187">
                  <a:pos x="T118" y="T119"/>
                </a:cxn>
                <a:cxn ang="T188">
                  <a:pos x="T120" y="T121"/>
                </a:cxn>
                <a:cxn ang="T189">
                  <a:pos x="T122" y="T123"/>
                </a:cxn>
                <a:cxn ang="T190">
                  <a:pos x="T124" y="T125"/>
                </a:cxn>
                <a:cxn ang="T191">
                  <a:pos x="T126" y="T127"/>
                </a:cxn>
              </a:cxnLst>
              <a:rect b="b" l="0" r="r" t="0"/>
              <a:pathLst>
                <a:path h="6054726" w="6067426">
                  <a:moveTo>
                    <a:pt x="3765551" y="4281488"/>
                  </a:moveTo>
                  <a:lnTo>
                    <a:pt x="3765551" y="4432301"/>
                  </a:lnTo>
                  <a:lnTo>
                    <a:pt x="3611563" y="4432301"/>
                  </a:lnTo>
                  <a:lnTo>
                    <a:pt x="3765551" y="4281488"/>
                  </a:lnTo>
                  <a:close/>
                  <a:moveTo>
                    <a:pt x="2300288" y="4275138"/>
                  </a:moveTo>
                  <a:lnTo>
                    <a:pt x="2454276" y="4432301"/>
                  </a:lnTo>
                  <a:lnTo>
                    <a:pt x="2300288" y="4432301"/>
                  </a:lnTo>
                  <a:lnTo>
                    <a:pt x="2300288" y="4275138"/>
                  </a:lnTo>
                  <a:close/>
                  <a:moveTo>
                    <a:pt x="3032126" y="4068763"/>
                  </a:moveTo>
                  <a:lnTo>
                    <a:pt x="3398504" y="4432486"/>
                  </a:lnTo>
                  <a:lnTo>
                    <a:pt x="3329766" y="4432486"/>
                  </a:lnTo>
                  <a:lnTo>
                    <a:pt x="3329766" y="5105283"/>
                  </a:lnTo>
                  <a:lnTo>
                    <a:pt x="3725863" y="5105283"/>
                  </a:lnTo>
                  <a:lnTo>
                    <a:pt x="3032126" y="6054726"/>
                  </a:lnTo>
                  <a:lnTo>
                    <a:pt x="2338388" y="5105283"/>
                  </a:lnTo>
                  <a:lnTo>
                    <a:pt x="2734486" y="5105283"/>
                  </a:lnTo>
                  <a:lnTo>
                    <a:pt x="2734486" y="4432486"/>
                  </a:lnTo>
                  <a:lnTo>
                    <a:pt x="2665974" y="4432486"/>
                  </a:lnTo>
                  <a:lnTo>
                    <a:pt x="3032126" y="4068763"/>
                  </a:lnTo>
                  <a:close/>
                  <a:moveTo>
                    <a:pt x="4435476" y="3611563"/>
                  </a:moveTo>
                  <a:lnTo>
                    <a:pt x="4435476" y="3762376"/>
                  </a:lnTo>
                  <a:lnTo>
                    <a:pt x="4281488" y="3762376"/>
                  </a:lnTo>
                  <a:lnTo>
                    <a:pt x="4435476" y="3611563"/>
                  </a:lnTo>
                  <a:close/>
                  <a:moveTo>
                    <a:pt x="1628775" y="3611563"/>
                  </a:moveTo>
                  <a:lnTo>
                    <a:pt x="1782763" y="3762376"/>
                  </a:lnTo>
                  <a:lnTo>
                    <a:pt x="1628775" y="3762376"/>
                  </a:lnTo>
                  <a:lnTo>
                    <a:pt x="1628775" y="3611563"/>
                  </a:lnTo>
                  <a:close/>
                  <a:moveTo>
                    <a:pt x="5112668" y="2328863"/>
                  </a:moveTo>
                  <a:lnTo>
                    <a:pt x="6067426" y="3022487"/>
                  </a:lnTo>
                  <a:lnTo>
                    <a:pt x="5112668" y="3716338"/>
                  </a:lnTo>
                  <a:lnTo>
                    <a:pt x="5112668" y="3319949"/>
                  </a:lnTo>
                  <a:lnTo>
                    <a:pt x="4434879" y="3319949"/>
                  </a:lnTo>
                  <a:lnTo>
                    <a:pt x="4434879" y="3388925"/>
                  </a:lnTo>
                  <a:lnTo>
                    <a:pt x="4068763" y="3022487"/>
                  </a:lnTo>
                  <a:lnTo>
                    <a:pt x="4434879" y="2658317"/>
                  </a:lnTo>
                  <a:lnTo>
                    <a:pt x="4434879" y="2725025"/>
                  </a:lnTo>
                  <a:lnTo>
                    <a:pt x="5112668" y="2725025"/>
                  </a:lnTo>
                  <a:lnTo>
                    <a:pt x="5112668" y="2328863"/>
                  </a:lnTo>
                  <a:close/>
                  <a:moveTo>
                    <a:pt x="954206" y="2328863"/>
                  </a:moveTo>
                  <a:lnTo>
                    <a:pt x="954206" y="2725025"/>
                  </a:lnTo>
                  <a:lnTo>
                    <a:pt x="1629270" y="2725025"/>
                  </a:lnTo>
                  <a:lnTo>
                    <a:pt x="1629270" y="2658317"/>
                  </a:lnTo>
                  <a:lnTo>
                    <a:pt x="1995488" y="3022487"/>
                  </a:lnTo>
                  <a:lnTo>
                    <a:pt x="1629270" y="3388925"/>
                  </a:lnTo>
                  <a:lnTo>
                    <a:pt x="1629270" y="3319949"/>
                  </a:lnTo>
                  <a:lnTo>
                    <a:pt x="954206" y="3319949"/>
                  </a:lnTo>
                  <a:lnTo>
                    <a:pt x="954206" y="3716338"/>
                  </a:lnTo>
                  <a:lnTo>
                    <a:pt x="0" y="3022487"/>
                  </a:lnTo>
                  <a:lnTo>
                    <a:pt x="954206" y="2328863"/>
                  </a:lnTo>
                  <a:close/>
                  <a:moveTo>
                    <a:pt x="4281488" y="2292350"/>
                  </a:moveTo>
                  <a:lnTo>
                    <a:pt x="4435476" y="2292350"/>
                  </a:lnTo>
                  <a:lnTo>
                    <a:pt x="4435476" y="2443163"/>
                  </a:lnTo>
                  <a:lnTo>
                    <a:pt x="4281488" y="2292350"/>
                  </a:lnTo>
                  <a:close/>
                  <a:moveTo>
                    <a:pt x="1628775" y="2292350"/>
                  </a:moveTo>
                  <a:lnTo>
                    <a:pt x="1782763" y="2292350"/>
                  </a:lnTo>
                  <a:lnTo>
                    <a:pt x="1628775" y="2443163"/>
                  </a:lnTo>
                  <a:lnTo>
                    <a:pt x="1628775" y="2292350"/>
                  </a:lnTo>
                  <a:close/>
                  <a:moveTo>
                    <a:pt x="3611563" y="1622425"/>
                  </a:moveTo>
                  <a:lnTo>
                    <a:pt x="3765551" y="1622425"/>
                  </a:lnTo>
                  <a:lnTo>
                    <a:pt x="3765551" y="1773238"/>
                  </a:lnTo>
                  <a:lnTo>
                    <a:pt x="3611563" y="1622425"/>
                  </a:lnTo>
                  <a:close/>
                  <a:moveTo>
                    <a:pt x="2300288" y="1622425"/>
                  </a:moveTo>
                  <a:lnTo>
                    <a:pt x="2454276" y="1622425"/>
                  </a:lnTo>
                  <a:lnTo>
                    <a:pt x="2300288" y="1773238"/>
                  </a:lnTo>
                  <a:lnTo>
                    <a:pt x="2300288" y="1622425"/>
                  </a:lnTo>
                  <a:close/>
                  <a:moveTo>
                    <a:pt x="3032127" y="0"/>
                  </a:moveTo>
                  <a:lnTo>
                    <a:pt x="3725864" y="949444"/>
                  </a:lnTo>
                  <a:lnTo>
                    <a:pt x="3329767" y="949444"/>
                  </a:lnTo>
                  <a:lnTo>
                    <a:pt x="3329767" y="1622240"/>
                  </a:lnTo>
                  <a:lnTo>
                    <a:pt x="3398505" y="1622240"/>
                  </a:lnTo>
                  <a:lnTo>
                    <a:pt x="3032127" y="1985963"/>
                  </a:lnTo>
                  <a:lnTo>
                    <a:pt x="2665975" y="1622240"/>
                  </a:lnTo>
                  <a:lnTo>
                    <a:pt x="2734487" y="1622240"/>
                  </a:lnTo>
                  <a:lnTo>
                    <a:pt x="2734487" y="949444"/>
                  </a:lnTo>
                  <a:lnTo>
                    <a:pt x="2338389" y="949444"/>
                  </a:lnTo>
                  <a:lnTo>
                    <a:pt x="3032127" y="0"/>
                  </a:lnTo>
                  <a:close/>
                </a:path>
              </a:pathLst>
            </a:custGeom>
            <a:solidFill>
              <a:schemeClr val="bg1"/>
            </a:solidFill>
            <a:ln>
              <a:noFill/>
            </a:ln>
          </p:spPr>
          <p:txBody>
            <a:bodyPr anchor="ctr"/>
            <a:lstStyle/>
            <a:p>
              <a:endParaRPr altLang="en-US" lang="zh-CN"/>
            </a:p>
          </p:txBody>
        </p:sp>
      </p:grpSp>
      <p:sp>
        <p:nvSpPr>
          <p:cNvPr id="12" name="MH_SubTitle_1"/>
          <p:cNvSpPr>
            <a:spLocks noChangeArrowheads="1"/>
          </p:cNvSpPr>
          <p:nvPr/>
        </p:nvSpPr>
        <p:spPr bwMode="auto">
          <a:xfrm>
            <a:off x="4117893" y="2874964"/>
            <a:ext cx="3735470" cy="2789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50000"/>
              </a:lnSpc>
            </a:pPr>
            <a:r>
              <a:rPr altLang="en-US" lang="zh-CN" smtClean="0" sz="2000">
                <a:latin charset="-122" panose="03000509000000000000" pitchFamily="65" typeface="方正启体简体"/>
                <a:ea charset="-122" panose="03000509000000000000" pitchFamily="65" typeface="方正启体简体"/>
              </a:rPr>
              <a:t>请在此编辑替换或输入你的文   </a:t>
            </a:r>
          </a:p>
          <a:p>
            <a:pPr>
              <a:lnSpc>
                <a:spcPct val="150000"/>
              </a:lnSpc>
            </a:pPr>
            <a:r>
              <a:rPr altLang="en-US" lang="zh-CN" smtClean="0" sz="2000">
                <a:latin charset="-122" panose="03000509000000000000" pitchFamily="65" typeface="方正启体简体"/>
                <a:ea charset="-122" panose="03000509000000000000" pitchFamily="65" typeface="方正启体简体"/>
              </a:rPr>
              <a:t>     本内容请在此编辑替换或输  </a:t>
            </a:r>
          </a:p>
          <a:p>
            <a:pPr>
              <a:lnSpc>
                <a:spcPct val="150000"/>
              </a:lnSpc>
            </a:pPr>
            <a:r>
              <a:rPr altLang="en-US" lang="zh-CN" smtClean="0" sz="2000">
                <a:latin charset="-122" panose="03000509000000000000" pitchFamily="65" typeface="方正启体简体"/>
                <a:ea charset="-122" panose="03000509000000000000" pitchFamily="65" typeface="方正启体简体"/>
              </a:rPr>
              <a:t>       入你的文本内容请在此编辑替换或输入你的文本内容请在此编辑替换或输入你的文本内容</a:t>
            </a:r>
          </a:p>
        </p:txBody>
      </p:sp>
      <p:sp>
        <p:nvSpPr>
          <p:cNvPr id="14" name="标题 1"/>
          <p:cNvSpPr>
            <a:spLocks noGrp="1"/>
          </p:cNvSpPr>
          <p:nvPr>
            <p:ph type="title"/>
          </p:nvPr>
        </p:nvSpPr>
        <p:spPr>
          <a:xfrm>
            <a:off x="1136792" y="417949"/>
            <a:ext cx="6659880" cy="1031651"/>
          </a:xfrm>
        </p:spPr>
        <p:txBody>
          <a:bodyPr anchor="b" bIns="45720" lIns="91440" rIns="91440" rtlCol="0" tIns="45720" vert="horz">
            <a:normAutofit/>
          </a:bodyPr>
          <a:lstStyle/>
          <a:p>
            <a:r>
              <a:rPr altLang="en-US" lang="zh-CN" sz="4800">
                <a:solidFill>
                  <a:srgbClr val="FF0000"/>
                </a:solidFill>
                <a:latin charset="-122" panose="03000509000000000000" pitchFamily="65" typeface="迷你简剪纸"/>
                <a:ea charset="-122" panose="03000509000000000000" pitchFamily="65" typeface="迷你简剪纸"/>
              </a:rPr>
              <a:t>请在此输入你的标题</a:t>
            </a:r>
          </a:p>
        </p:txBody>
      </p:sp>
      <p:pic>
        <p:nvPicPr>
          <p:cNvPr id="3" name="图片 2"/>
          <p:cNvPicPr>
            <a:picLocks noChangeAspect="1"/>
          </p:cNvPicPr>
          <p:nvPr/>
        </p:nvPicPr>
        <p:blipFill>
          <a:blip r:embed="rId2">
            <a:extLst>
              <a:ext uri="{28A0092B-C50C-407E-A947-70E740481C1C}">
                <a14:useLocalDpi/>
              </a:ext>
            </a:extLst>
          </a:blip>
          <a:stretch>
            <a:fillRect/>
          </a:stretch>
        </p:blipFill>
        <p:spPr>
          <a:xfrm flipH="1">
            <a:off x="7409232" y="3439280"/>
            <a:ext cx="4782768" cy="3422650"/>
          </a:xfrm>
          <a:prstGeom prst="rect">
            <a:avLst/>
          </a:prstGeom>
        </p:spPr>
      </p:pic>
      <p:pic>
        <p:nvPicPr>
          <p:cNvPr id="5" name="图片 4"/>
          <p:cNvPicPr>
            <a:picLocks noChangeAspect="1"/>
          </p:cNvPicPr>
          <p:nvPr/>
        </p:nvPicPr>
        <p:blipFill>
          <a:blip r:embed="rId3">
            <a:extLst>
              <a:ext uri="{28A0092B-C50C-407E-A947-70E740481C1C}">
                <a14:useLocalDpi/>
              </a:ext>
            </a:extLst>
          </a:blip>
          <a:stretch>
            <a:fillRect/>
          </a:stretch>
        </p:blipFill>
        <p:spPr>
          <a:xfrm>
            <a:off x="1136792" y="2856820"/>
            <a:ext cx="3201846" cy="3149601"/>
          </a:xfrm>
          <a:prstGeom prst="rect">
            <a:avLst/>
          </a:prstGeom>
        </p:spPr>
      </p:pic>
      <p:pic>
        <p:nvPicPr>
          <p:cNvPr id="13" name="图片 12"/>
          <p:cNvPicPr>
            <a:picLocks noChangeAspect="1"/>
          </p:cNvPicPr>
          <p:nvPr/>
        </p:nvPicPr>
        <p:blipFill>
          <a:blip r:embed="rId4">
            <a:extLst>
              <a:ext uri="{28A0092B-C50C-407E-A947-70E740481C1C}">
                <a14:useLocalDpi/>
              </a:ext>
            </a:extLst>
          </a:blip>
          <a:stretch>
            <a:fillRect/>
          </a:stretch>
        </p:blipFill>
        <p:spPr>
          <a:xfrm>
            <a:off x="111866" y="102395"/>
            <a:ext cx="1028912" cy="1506536"/>
          </a:xfrm>
          <a:prstGeom prst="rect">
            <a:avLst/>
          </a:prstGeom>
        </p:spPr>
      </p:pic>
    </p:spTree>
    <p:custDataLst>
      <p:tags r:id="rId5"/>
    </p:custDataLst>
    <p:extLst>
      <p:ext uri="{BB962C8B-B14F-4D97-AF65-F5344CB8AC3E}">
        <p14:creationId val="228558553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restart="never">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1000" id="7"/>
                                        <p:tgtEl>
                                          <p:spTgt spid="13"/>
                                        </p:tgtEl>
                                      </p:cBhvr>
                                    </p:animEffect>
                                    <p:anim calcmode="lin" valueType="num">
                                      <p:cBhvr>
                                        <p:cTn dur="1000" fill="hold" id="8"/>
                                        <p:tgtEl>
                                          <p:spTgt spid="13"/>
                                        </p:tgtEl>
                                        <p:attrNameLst>
                                          <p:attrName>ppt_x</p:attrName>
                                        </p:attrNameLst>
                                      </p:cBhvr>
                                      <p:tavLst>
                                        <p:tav tm="0">
                                          <p:val>
                                            <p:strVal val="#ppt_x"/>
                                          </p:val>
                                        </p:tav>
                                        <p:tav tm="100000">
                                          <p:val>
                                            <p:strVal val="#ppt_x"/>
                                          </p:val>
                                        </p:tav>
                                      </p:tavLst>
                                    </p:anim>
                                    <p:anim calcmode="lin" valueType="num">
                                      <p:cBhvr>
                                        <p:cTn dur="1000" fill="hold" id="9"/>
                                        <p:tgtEl>
                                          <p:spTgt spid="1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restart="never">
                                  <p:stCondLst>
                                    <p:cond delay="0"/>
                                  </p:stCondLst>
                                  <p:childTnLst>
                                    <p:set>
                                      <p:cBhvr>
                                        <p:cTn dur="1" fill="hold" id="12">
                                          <p:stCondLst>
                                            <p:cond delay="0"/>
                                          </p:stCondLst>
                                        </p:cTn>
                                        <p:tgtEl>
                                          <p:spTgt spid="14"/>
                                        </p:tgtEl>
                                        <p:attrNameLst>
                                          <p:attrName>style.visibility</p:attrName>
                                        </p:attrNameLst>
                                      </p:cBhvr>
                                      <p:to>
                                        <p:strVal val="visible"/>
                                      </p:to>
                                    </p:set>
                                    <p:anim calcmode="lin" valueType="num">
                                      <p:cBhvr>
                                        <p:cTn dur="500" fill="hold" id="13"/>
                                        <p:tgtEl>
                                          <p:spTgt spid="14"/>
                                        </p:tgtEl>
                                        <p:attrNameLst>
                                          <p:attrName>ppt_w</p:attrName>
                                        </p:attrNameLst>
                                      </p:cBhvr>
                                      <p:tavLst>
                                        <p:tav tm="0">
                                          <p:val>
                                            <p:fltVal val="0"/>
                                          </p:val>
                                        </p:tav>
                                        <p:tav tm="100000">
                                          <p:val>
                                            <p:strVal val="#ppt_w"/>
                                          </p:val>
                                        </p:tav>
                                      </p:tavLst>
                                    </p:anim>
                                    <p:anim calcmode="lin" valueType="num">
                                      <p:cBhvr>
                                        <p:cTn dur="500" fill="hold" id="14"/>
                                        <p:tgtEl>
                                          <p:spTgt spid="14"/>
                                        </p:tgtEl>
                                        <p:attrNameLst>
                                          <p:attrName>ppt_h</p:attrName>
                                        </p:attrNameLst>
                                      </p:cBhvr>
                                      <p:tavLst>
                                        <p:tav tm="0">
                                          <p:val>
                                            <p:fltVal val="0"/>
                                          </p:val>
                                        </p:tav>
                                        <p:tav tm="100000">
                                          <p:val>
                                            <p:strVal val="#ppt_h"/>
                                          </p:val>
                                        </p:tav>
                                      </p:tavLst>
                                    </p:anim>
                                    <p:animEffect filter="fade" transition="in">
                                      <p:cBhvr>
                                        <p:cTn dur="500" id="15"/>
                                        <p:tgtEl>
                                          <p:spTgt spid="14"/>
                                        </p:tgtEl>
                                      </p:cBhvr>
                                    </p:animEffect>
                                  </p:childTnLst>
                                </p:cTn>
                              </p:par>
                            </p:childTnLst>
                          </p:cTn>
                        </p:par>
                        <p:par>
                          <p:cTn fill="hold" id="16" nodeType="afterGroup">
                            <p:stCondLst>
                              <p:cond delay="1500"/>
                            </p:stCondLst>
                            <p:childTnLst>
                              <p:par>
                                <p:cTn fill="hold" id="17" nodeType="afterEffect" presetClass="entr" presetID="42" presetSubtype="0" restart="never">
                                  <p:stCondLst>
                                    <p:cond delay="0"/>
                                  </p:stCondLst>
                                  <p:childTnLst>
                                    <p:set>
                                      <p:cBhvr>
                                        <p:cTn dur="1" fill="hold" id="18">
                                          <p:stCondLst>
                                            <p:cond delay="0"/>
                                          </p:stCondLst>
                                        </p:cTn>
                                        <p:tgtEl>
                                          <p:spTgt spid="3"/>
                                        </p:tgtEl>
                                        <p:attrNameLst>
                                          <p:attrName>style.visibility</p:attrName>
                                        </p:attrNameLst>
                                      </p:cBhvr>
                                      <p:to>
                                        <p:strVal val="visible"/>
                                      </p:to>
                                    </p:set>
                                    <p:animEffect filter="fade" transition="in">
                                      <p:cBhvr>
                                        <p:cTn dur="1000" id="19"/>
                                        <p:tgtEl>
                                          <p:spTgt spid="3"/>
                                        </p:tgtEl>
                                      </p:cBhvr>
                                    </p:animEffect>
                                    <p:anim calcmode="lin" valueType="num">
                                      <p:cBhvr>
                                        <p:cTn dur="1000" fill="hold" id="20"/>
                                        <p:tgtEl>
                                          <p:spTgt spid="3"/>
                                        </p:tgtEl>
                                        <p:attrNameLst>
                                          <p:attrName>ppt_x</p:attrName>
                                        </p:attrNameLst>
                                      </p:cBhvr>
                                      <p:tavLst>
                                        <p:tav tm="0">
                                          <p:val>
                                            <p:strVal val="#ppt_x"/>
                                          </p:val>
                                        </p:tav>
                                        <p:tav tm="100000">
                                          <p:val>
                                            <p:strVal val="#ppt_x"/>
                                          </p:val>
                                        </p:tav>
                                      </p:tavLst>
                                    </p:anim>
                                    <p:anim calcmode="lin" valueType="num">
                                      <p:cBhvr>
                                        <p:cTn dur="1000" fill="hold" id="21"/>
                                        <p:tgtEl>
                                          <p:spTgt spid="3"/>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500"/>
                            </p:stCondLst>
                            <p:childTnLst>
                              <p:par>
                                <p:cTn fill="hold" id="23" nodeType="afterEffect" presetClass="entr" presetID="2" presetSubtype="4" restart="never">
                                  <p:stCondLst>
                                    <p:cond delay="0"/>
                                  </p:stCondLst>
                                  <p:childTnLst>
                                    <p:set>
                                      <p:cBhvr>
                                        <p:cTn dur="1" fill="hold" id="24">
                                          <p:stCondLst>
                                            <p:cond delay="0"/>
                                          </p:stCondLst>
                                        </p:cTn>
                                        <p:tgtEl>
                                          <p:spTgt spid="2"/>
                                        </p:tgtEl>
                                        <p:attrNameLst>
                                          <p:attrName>style.visibility</p:attrName>
                                        </p:attrNameLst>
                                      </p:cBhvr>
                                      <p:to>
                                        <p:strVal val="visible"/>
                                      </p:to>
                                    </p:set>
                                    <p:anim calcmode="lin" valueType="num">
                                      <p:cBhvr additive="base">
                                        <p:cTn dur="500" fill="hold" id="25"/>
                                        <p:tgtEl>
                                          <p:spTgt spid="2"/>
                                        </p:tgtEl>
                                        <p:attrNameLst>
                                          <p:attrName>ppt_x</p:attrName>
                                        </p:attrNameLst>
                                      </p:cBhvr>
                                      <p:tavLst>
                                        <p:tav tm="0">
                                          <p:val>
                                            <p:strVal val="#ppt_x"/>
                                          </p:val>
                                        </p:tav>
                                        <p:tav tm="100000">
                                          <p:val>
                                            <p:strVal val="#ppt_x"/>
                                          </p:val>
                                        </p:tav>
                                      </p:tavLst>
                                    </p:anim>
                                    <p:anim calcmode="lin" valueType="num">
                                      <p:cBhvr additive="base">
                                        <p:cTn dur="500" fill="hold" id="26"/>
                                        <p:tgtEl>
                                          <p:spTgt spid="2"/>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3000"/>
                            </p:stCondLst>
                            <p:childTnLst>
                              <p:par>
                                <p:cTn fill="hold" id="28" nodeType="afterEffect" presetClass="entr" presetID="22" presetSubtype="1" restart="never">
                                  <p:stCondLst>
                                    <p:cond delay="0"/>
                                  </p:stCondLst>
                                  <p:childTnLst>
                                    <p:set>
                                      <p:cBhvr>
                                        <p:cTn dur="1" fill="hold" id="29">
                                          <p:stCondLst>
                                            <p:cond delay="0"/>
                                          </p:stCondLst>
                                        </p:cTn>
                                        <p:tgtEl>
                                          <p:spTgt spid="6"/>
                                        </p:tgtEl>
                                        <p:attrNameLst>
                                          <p:attrName>style.visibility</p:attrName>
                                        </p:attrNameLst>
                                      </p:cBhvr>
                                      <p:to>
                                        <p:strVal val="visible"/>
                                      </p:to>
                                    </p:set>
                                    <p:animEffect filter="wipe(up)" transition="in">
                                      <p:cBhvr>
                                        <p:cTn dur="500" id="30"/>
                                        <p:tgtEl>
                                          <p:spTgt spid="6"/>
                                        </p:tgtEl>
                                      </p:cBhvr>
                                    </p:animEffect>
                                  </p:childTnLst>
                                </p:cTn>
                              </p:par>
                            </p:childTnLst>
                          </p:cTn>
                        </p:par>
                        <p:par>
                          <p:cTn fill="hold" id="31" nodeType="afterGroup">
                            <p:stCondLst>
                              <p:cond delay="3500"/>
                            </p:stCondLst>
                            <p:childTnLst>
                              <p:par>
                                <p:cTn fill="hold" grpId="0" id="32" nodeType="afterEffect" presetClass="entr" presetID="53" presetSubtype="0" restart="never">
                                  <p:stCondLst>
                                    <p:cond delay="0"/>
                                  </p:stCondLst>
                                  <p:childTnLst>
                                    <p:set>
                                      <p:cBhvr>
                                        <p:cTn dur="1" fill="hold" id="33">
                                          <p:stCondLst>
                                            <p:cond delay="0"/>
                                          </p:stCondLst>
                                        </p:cTn>
                                        <p:tgtEl>
                                          <p:spTgt spid="12"/>
                                        </p:tgtEl>
                                        <p:attrNameLst>
                                          <p:attrName>style.visibility</p:attrName>
                                        </p:attrNameLst>
                                      </p:cBhvr>
                                      <p:to>
                                        <p:strVal val="visible"/>
                                      </p:to>
                                    </p:set>
                                    <p:anim calcmode="lin" valueType="num">
                                      <p:cBhvr>
                                        <p:cTn dur="500" fill="hold" id="34"/>
                                        <p:tgtEl>
                                          <p:spTgt spid="12"/>
                                        </p:tgtEl>
                                        <p:attrNameLst>
                                          <p:attrName>ppt_w</p:attrName>
                                        </p:attrNameLst>
                                      </p:cBhvr>
                                      <p:tavLst>
                                        <p:tav tm="0">
                                          <p:val>
                                            <p:fltVal val="0"/>
                                          </p:val>
                                        </p:tav>
                                        <p:tav tm="100000">
                                          <p:val>
                                            <p:strVal val="#ppt_w"/>
                                          </p:val>
                                        </p:tav>
                                      </p:tavLst>
                                    </p:anim>
                                    <p:anim calcmode="lin" valueType="num">
                                      <p:cBhvr>
                                        <p:cTn dur="500" fill="hold" id="35"/>
                                        <p:tgtEl>
                                          <p:spTgt spid="12"/>
                                        </p:tgtEl>
                                        <p:attrNameLst>
                                          <p:attrName>ppt_h</p:attrName>
                                        </p:attrNameLst>
                                      </p:cBhvr>
                                      <p:tavLst>
                                        <p:tav tm="0">
                                          <p:val>
                                            <p:fltVal val="0"/>
                                          </p:val>
                                        </p:tav>
                                        <p:tav tm="100000">
                                          <p:val>
                                            <p:strVal val="#ppt_h"/>
                                          </p:val>
                                        </p:tav>
                                      </p:tavLst>
                                    </p:anim>
                                    <p:animEffect filter="fade" transition="in">
                                      <p:cBhvr>
                                        <p:cTn dur="500" id="36"/>
                                        <p:tgtEl>
                                          <p:spTgt spid="12"/>
                                        </p:tgtEl>
                                      </p:cBhvr>
                                    </p:animEffect>
                                  </p:childTnLst>
                                </p:cTn>
                              </p:par>
                              <p:par>
                                <p:cTn fill="hold" id="37" nodeType="withEffect" presetClass="entr" presetID="10" presetSubtype="0" restart="never">
                                  <p:stCondLst>
                                    <p:cond delay="0"/>
                                  </p:stCondLst>
                                  <p:childTnLst>
                                    <p:set>
                                      <p:cBhvr>
                                        <p:cTn dur="1" fill="hold" id="38">
                                          <p:stCondLst>
                                            <p:cond delay="0"/>
                                          </p:stCondLst>
                                        </p:cTn>
                                        <p:tgtEl>
                                          <p:spTgt spid="5"/>
                                        </p:tgtEl>
                                        <p:attrNameLst>
                                          <p:attrName>style.visibility</p:attrName>
                                        </p:attrNameLst>
                                      </p:cBhvr>
                                      <p:to>
                                        <p:strVal val="visible"/>
                                      </p:to>
                                    </p:set>
                                    <p:animEffect filter="fade" transition="in">
                                      <p:cBhvr>
                                        <p:cTn dur="500" id="39"/>
                                        <p:tgtEl>
                                          <p:spTgt spid="5"/>
                                        </p:tgtEl>
                                      </p:cBhvr>
                                    </p:animEffect>
                                  </p:childTnLst>
                                </p:cTn>
                              </p:par>
                              <p:par>
                                <p:cTn fill="hold" grpId="0" id="40" nodeType="withEffect" presetClass="entr" presetID="52" presetSubtype="0" restart="never">
                                  <p:stCondLst>
                                    <p:cond delay="0"/>
                                  </p:stCondLst>
                                  <p:childTnLst>
                                    <p:set>
                                      <p:cBhvr>
                                        <p:cTn dur="1" fill="hold" id="41">
                                          <p:stCondLst>
                                            <p:cond delay="0"/>
                                          </p:stCondLst>
                                        </p:cTn>
                                        <p:tgtEl>
                                          <p:spTgt spid="7"/>
                                        </p:tgtEl>
                                        <p:attrNameLst>
                                          <p:attrName>style.visibility</p:attrName>
                                        </p:attrNameLst>
                                      </p:cBhvr>
                                      <p:to>
                                        <p:strVal val="visible"/>
                                      </p:to>
                                    </p:set>
                                    <p:animScale>
                                      <p:cBhvr>
                                        <p:cTn decel="50000" dur="1000" fill="hold" id="42">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3">
                                          <p:stCondLst>
                                            <p:cond delay="0"/>
                                          </p:stCondLst>
                                        </p:cTn>
                                        <p:tgtEl>
                                          <p:spTgt spid="7"/>
                                        </p:tgtEl>
                                        <p:attrNameLst>
                                          <p:attrName>ppt_x</p:attrName>
                                          <p:attrName>ppt_y</p:attrName>
                                        </p:attrNameLst>
                                      </p:cBhvr>
                                    </p:animMotion>
                                    <p:animEffect filter="fade" transition="in">
                                      <p:cBhvr>
                                        <p:cTn dur="1000" id="44"/>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2"/>
      <p:bldP grpId="0" spid="14"/>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a:xfrm>
            <a:off x="827468" y="91122"/>
            <a:ext cx="6659880" cy="1031651"/>
          </a:xfrm>
        </p:spPr>
        <p:txBody>
          <a:bodyPr anchor="b" bIns="45720" lIns="91440" rIns="91440" rtlCol="0" tIns="45720" vert="horz">
            <a:normAutofit/>
          </a:bodyPr>
          <a:lstStyle/>
          <a:p>
            <a:r>
              <a:rPr altLang="en-US" lang="zh-CN" sz="4800">
                <a:solidFill>
                  <a:srgbClr val="FF0000"/>
                </a:solidFill>
                <a:latin charset="-122" panose="03000509000000000000" pitchFamily="65" typeface="迷你简剪纸"/>
                <a:ea charset="-122" panose="03000509000000000000" pitchFamily="65" typeface="迷你简剪纸"/>
              </a:rPr>
              <a:t>请在此输入你的标题</a:t>
            </a:r>
          </a:p>
        </p:txBody>
      </p:sp>
      <p:pic>
        <p:nvPicPr>
          <p:cNvPr id="5" name="图片 4"/>
          <p:cNvPicPr>
            <a:picLocks noChangeAspect="1"/>
          </p:cNvPicPr>
          <p:nvPr/>
        </p:nvPicPr>
        <p:blipFill>
          <a:blip r:embed="rId2">
            <a:extLst>
              <a:ext uri="{28A0092B-C50C-407E-A947-70E740481C1C}">
                <a14:useLocalDpi/>
              </a:ext>
            </a:extLst>
          </a:blip>
          <a:stretch>
            <a:fillRect/>
          </a:stretch>
        </p:blipFill>
        <p:spPr>
          <a:xfrm>
            <a:off x="10982326" y="0"/>
            <a:ext cx="1209674" cy="1213896"/>
          </a:xfrm>
          <a:prstGeom prst="rect">
            <a:avLst/>
          </a:prstGeom>
        </p:spPr>
      </p:pic>
      <p:sp>
        <p:nvSpPr>
          <p:cNvPr id="6" name="内容占位符 2"/>
          <p:cNvSpPr txBox="1"/>
          <p:nvPr/>
        </p:nvSpPr>
        <p:spPr>
          <a:xfrm>
            <a:off x="337750" y="1429606"/>
            <a:ext cx="10697147" cy="5184776"/>
          </a:xfrm>
          <a:prstGeom prst="rect">
            <a:avLst/>
          </a:prstGeom>
        </p:spPr>
        <p:txBody>
          <a:bodyPr bIns="45720" lIns="91440" rIns="91440" rtlCol="0" tIns="45720" vert="horz">
            <a:normAutofit fontScale="80000" lnSpcReduction="20000"/>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buFont charset="2" panose="05000000000000000000" pitchFamily="2" typeface="Wingdings"/>
              <a:buChar char="Ø"/>
            </a:pPr>
            <a:r>
              <a:rPr altLang="en-US" lang="zh-CN" smtClean="0">
                <a:solidFill>
                  <a:srgbClr val="FF0000"/>
                </a:solidFill>
                <a:latin charset="-122" panose="02010601030101010101" pitchFamily="2" typeface="叶根友特隶简体"/>
                <a:ea charset="-122" panose="02010601030101010101" pitchFamily="2" typeface="叶根友特隶简体"/>
              </a:rPr>
              <a:t>输入你的标题</a:t>
            </a:r>
          </a:p>
          <a:p>
            <a:pPr>
              <a:buFont charset="2" panose="05000000000000000000" pitchFamily="2" typeface="Wingdings"/>
              <a:buChar char="Ø"/>
            </a:pPr>
            <a:r>
              <a:rPr altLang="en-US" lang="zh-CN" smtClean="0">
                <a:solidFill>
                  <a:srgbClr val="FF0000"/>
                </a:solidFill>
                <a:latin charset="-122" panose="02010601030101010101" pitchFamily="2" typeface="叶根友特隶简体"/>
                <a:ea charset="-122" panose="02010601030101010101" pitchFamily="2" typeface="叶根友特隶简体"/>
              </a:rPr>
              <a:t>输入你的标题</a:t>
            </a:r>
          </a:p>
          <a:p>
            <a:pPr>
              <a:buFont charset="2" panose="05000000000000000000" pitchFamily="2" typeface="Wingdings"/>
              <a:buChar char="Ø"/>
            </a:pPr>
            <a:r>
              <a:rPr altLang="en-US" lang="zh-CN" smtClean="0">
                <a:solidFill>
                  <a:srgbClr val="FF0000"/>
                </a:solidFill>
                <a:latin charset="-122" panose="02010601030101010101" pitchFamily="2" typeface="叶根友特隶简体"/>
                <a:ea charset="-122" panose="02010601030101010101" pitchFamily="2" typeface="叶根友特隶简体"/>
              </a:rPr>
              <a:t>请在此输入您的文本内容请在此输入您的文本内容请在此输入您的文本内容请在此输入您的文本内容请在此输入您的文本内容请在此输入您的文本内容请在此输入您的文本内容</a:t>
            </a:r>
          </a:p>
          <a:p>
            <a:pPr>
              <a:buFont charset="2" panose="05000000000000000000" pitchFamily="2" typeface="Wingdings"/>
              <a:buChar char="Ø"/>
            </a:pPr>
            <a:r>
              <a:rPr altLang="en-US" lang="zh-CN" smtClean="0">
                <a:solidFill>
                  <a:srgbClr val="FF0000"/>
                </a:solidFill>
                <a:latin charset="-122" panose="02010601030101010101" pitchFamily="2" typeface="叶根友特隶简体"/>
                <a:ea charset="-122" panose="02010601030101010101" pitchFamily="2" typeface="叶根友特隶简体"/>
              </a:rPr>
              <a:t>输入你的标题</a:t>
            </a:r>
          </a:p>
          <a:p>
            <a:pPr>
              <a:buFont charset="2" panose="05000000000000000000" pitchFamily="2" typeface="Wingdings"/>
              <a:buChar char="Ø"/>
            </a:pPr>
            <a:r>
              <a:rPr altLang="en-US" lang="zh-CN" smtClean="0">
                <a:solidFill>
                  <a:srgbClr val="FF0000"/>
                </a:solidFill>
                <a:latin charset="-122" panose="02010601030101010101" pitchFamily="2" typeface="叶根友特隶简体"/>
                <a:ea charset="-122" panose="02010601030101010101" pitchFamily="2" typeface="叶根友特隶简体"/>
              </a:rPr>
              <a:t>请在此输入您的文本内容请在此输入您的文本内容请在此输入您的文本内容请在此输入您的文本内容</a:t>
            </a:r>
          </a:p>
          <a:p>
            <a:pPr>
              <a:buFont charset="2" panose="05000000000000000000" pitchFamily="2" typeface="Wingdings"/>
              <a:buChar char="Ø"/>
            </a:pPr>
            <a:r>
              <a:rPr altLang="en-US" lang="zh-CN" smtClean="0">
                <a:solidFill>
                  <a:srgbClr val="FF0000"/>
                </a:solidFill>
                <a:latin charset="-122" panose="02010601030101010101" pitchFamily="2" typeface="叶根友特隶简体"/>
                <a:ea charset="-122" panose="02010601030101010101" pitchFamily="2" typeface="叶根友特隶简体"/>
              </a:rPr>
              <a:t>输入你的标题</a:t>
            </a:r>
          </a:p>
          <a:p>
            <a:pPr>
              <a:buFont charset="2" panose="05000000000000000000" pitchFamily="2" typeface="Wingdings"/>
              <a:buChar char="Ø"/>
            </a:pPr>
            <a:r>
              <a:rPr altLang="en-US" lang="zh-CN" smtClean="0">
                <a:solidFill>
                  <a:srgbClr val="FF0000"/>
                </a:solidFill>
                <a:latin charset="-122" panose="02010601030101010101" pitchFamily="2" typeface="叶根友特隶简体"/>
                <a:ea charset="-122" panose="02010601030101010101" pitchFamily="2" typeface="叶根友特隶简体"/>
              </a:rPr>
              <a:t>输入你的标题</a:t>
            </a:r>
          </a:p>
          <a:p>
            <a:pPr>
              <a:buFont charset="2" panose="05000000000000000000" pitchFamily="2" typeface="Wingdings"/>
              <a:buChar char="Ø"/>
            </a:pPr>
            <a:r>
              <a:rPr altLang="en-US" lang="zh-CN" smtClean="0">
                <a:solidFill>
                  <a:srgbClr val="FF0000"/>
                </a:solidFill>
                <a:latin charset="-122" panose="02010601030101010101" pitchFamily="2" typeface="叶根友特隶简体"/>
                <a:ea charset="-122" panose="02010601030101010101" pitchFamily="2" typeface="叶根友特隶简体"/>
              </a:rPr>
              <a:t>   请在此输入您的文本内容请在此输入您的文本内容</a:t>
            </a:r>
          </a:p>
          <a:p>
            <a:pPr>
              <a:buFont charset="2" panose="05000000000000000000" pitchFamily="2" typeface="Wingdings"/>
              <a:buChar char="Ø"/>
            </a:pPr>
            <a:r>
              <a:rPr altLang="en-US" lang="zh-CN" smtClean="0">
                <a:solidFill>
                  <a:srgbClr val="FF0000"/>
                </a:solidFill>
                <a:latin charset="-122" panose="02010601030101010101" pitchFamily="2" typeface="叶根友特隶简体"/>
                <a:ea charset="-122" panose="02010601030101010101" pitchFamily="2" typeface="叶根友特隶简体"/>
              </a:rPr>
              <a:t>   请在此输入您的文本内容</a:t>
            </a:r>
          </a:p>
          <a:p>
            <a:pPr>
              <a:buFont charset="2" panose="05000000000000000000" pitchFamily="2" typeface="Wingdings"/>
              <a:buChar char="Ø"/>
            </a:pPr>
            <a:r>
              <a:rPr altLang="en-US" lang="zh-CN" smtClean="0">
                <a:solidFill>
                  <a:srgbClr val="FF0000"/>
                </a:solidFill>
                <a:latin charset="-122" panose="02010601030101010101" pitchFamily="2" typeface="叶根友特隶简体"/>
                <a:ea charset="-122" panose="02010601030101010101" pitchFamily="2" typeface="叶根友特隶简体"/>
              </a:rPr>
              <a:t>输入你的标题</a:t>
            </a:r>
          </a:p>
          <a:p>
            <a:pPr>
              <a:buFont charset="2" panose="05000000000000000000" pitchFamily="2" typeface="Wingdings"/>
              <a:buChar char="Ø"/>
            </a:pPr>
            <a:r>
              <a:rPr altLang="en-US" lang="zh-CN" smtClean="0">
                <a:solidFill>
                  <a:srgbClr val="FF0000"/>
                </a:solidFill>
                <a:latin charset="-122" panose="02010601030101010101" pitchFamily="2" typeface="叶根友特隶简体"/>
                <a:ea charset="-122" panose="02010601030101010101" pitchFamily="2" typeface="叶根友特隶简体"/>
              </a:rPr>
              <a:t>    请在此输入您的文本内容请在此输入您的文本内容</a:t>
            </a:r>
          </a:p>
          <a:p>
            <a:pPr>
              <a:buFont charset="2" panose="05000000000000000000" pitchFamily="2" typeface="Wingdings"/>
              <a:buChar char="Ø"/>
            </a:pPr>
            <a:r>
              <a:rPr altLang="en-US" lang="zh-CN" smtClean="0">
                <a:solidFill>
                  <a:srgbClr val="FF0000"/>
                </a:solidFill>
                <a:latin charset="-122" panose="02010601030101010101" pitchFamily="2" typeface="叶根友特隶简体"/>
                <a:ea charset="-122" panose="02010601030101010101" pitchFamily="2" typeface="叶根友特隶简体"/>
              </a:rPr>
              <a:t>     请在此输入您的文本内容请在此输入您的文本内容</a:t>
            </a:r>
          </a:p>
        </p:txBody>
      </p:sp>
      <p:pic>
        <p:nvPicPr>
          <p:cNvPr id="9" name="图片 8"/>
          <p:cNvPicPr>
            <a:picLocks noChangeAspect="1"/>
          </p:cNvPicPr>
          <p:nvPr/>
        </p:nvPicPr>
        <p:blipFill>
          <a:blip r:embed="rId3">
            <a:extLst>
              <a:ext uri="{28A0092B-C50C-407E-A947-70E740481C1C}">
                <a14:useLocalDpi/>
              </a:ext>
            </a:extLst>
          </a:blip>
          <a:stretch>
            <a:fillRect/>
          </a:stretch>
        </p:blipFill>
        <p:spPr>
          <a:xfrm>
            <a:off x="7487348" y="3810667"/>
            <a:ext cx="4714875" cy="3019425"/>
          </a:xfrm>
          <a:prstGeom prst="rect">
            <a:avLst/>
          </a:prstGeom>
        </p:spPr>
      </p:pic>
      <p:pic>
        <p:nvPicPr>
          <p:cNvPr id="8" name="图片 7"/>
          <p:cNvPicPr>
            <a:picLocks noChangeAspect="1"/>
          </p:cNvPicPr>
          <p:nvPr/>
        </p:nvPicPr>
        <p:blipFill>
          <a:blip r:embed="rId4">
            <a:extLst>
              <a:ext uri="{28A0092B-C50C-407E-A947-70E740481C1C}">
                <a14:useLocalDpi/>
              </a:ext>
            </a:extLst>
          </a:blip>
          <a:stretch>
            <a:fillRect/>
          </a:stretch>
        </p:blipFill>
        <p:spPr>
          <a:xfrm>
            <a:off x="99834" y="0"/>
            <a:ext cx="727634" cy="1065404"/>
          </a:xfrm>
          <a:prstGeom prst="rect">
            <a:avLst/>
          </a:prstGeom>
        </p:spPr>
      </p:pic>
    </p:spTree>
    <p:extLst>
      <p:ext uri="{BB962C8B-B14F-4D97-AF65-F5344CB8AC3E}">
        <p14:creationId val="164761801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restart="never">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restart="never">
                                  <p:stCondLst>
                                    <p:cond delay="0"/>
                                  </p:stCondLst>
                                  <p:childTnLst>
                                    <p:set>
                                      <p:cBhvr>
                                        <p:cTn dur="1" fill="hold" id="12">
                                          <p:stCondLst>
                                            <p:cond delay="0"/>
                                          </p:stCondLst>
                                        </p:cTn>
                                        <p:tgtEl>
                                          <p:spTgt spid="2"/>
                                        </p:tgtEl>
                                        <p:attrNameLst>
                                          <p:attrName>style.visibility</p:attrName>
                                        </p:attrNameLst>
                                      </p:cBhvr>
                                      <p:to>
                                        <p:strVal val="visible"/>
                                      </p:to>
                                    </p:set>
                                    <p:anim calcmode="lin" valueType="num">
                                      <p:cBhvr>
                                        <p:cTn dur="500" fill="hold" id="13"/>
                                        <p:tgtEl>
                                          <p:spTgt spid="2"/>
                                        </p:tgtEl>
                                        <p:attrNameLst>
                                          <p:attrName>ppt_w</p:attrName>
                                        </p:attrNameLst>
                                      </p:cBhvr>
                                      <p:tavLst>
                                        <p:tav tm="0">
                                          <p:val>
                                            <p:fltVal val="0"/>
                                          </p:val>
                                        </p:tav>
                                        <p:tav tm="100000">
                                          <p:val>
                                            <p:strVal val="#ppt_w"/>
                                          </p:val>
                                        </p:tav>
                                      </p:tavLst>
                                    </p:anim>
                                    <p:anim calcmode="lin" valueType="num">
                                      <p:cBhvr>
                                        <p:cTn dur="500" fill="hold" id="14"/>
                                        <p:tgtEl>
                                          <p:spTgt spid="2"/>
                                        </p:tgtEl>
                                        <p:attrNameLst>
                                          <p:attrName>ppt_h</p:attrName>
                                        </p:attrNameLst>
                                      </p:cBhvr>
                                      <p:tavLst>
                                        <p:tav tm="0">
                                          <p:val>
                                            <p:fltVal val="0"/>
                                          </p:val>
                                        </p:tav>
                                        <p:tav tm="100000">
                                          <p:val>
                                            <p:strVal val="#ppt_h"/>
                                          </p:val>
                                        </p:tav>
                                      </p:tavLst>
                                    </p:anim>
                                    <p:animEffect filter="fade" transition="in">
                                      <p:cBhvr>
                                        <p:cTn dur="500" id="15"/>
                                        <p:tgtEl>
                                          <p:spTgt spid="2"/>
                                        </p:tgtEl>
                                      </p:cBhvr>
                                    </p:animEffect>
                                  </p:childTnLst>
                                </p:cTn>
                              </p:par>
                            </p:childTnLst>
                          </p:cTn>
                        </p:par>
                        <p:par>
                          <p:cTn fill="hold" id="16" nodeType="afterGroup">
                            <p:stCondLst>
                              <p:cond delay="1500"/>
                            </p:stCondLst>
                            <p:childTnLst>
                              <p:par>
                                <p:cTn fill="hold" grpId="0" id="17" nodeType="afterEffect" presetClass="entr" presetID="30" presetSubtype="0">
                                  <p:stCondLst>
                                    <p:cond delay="0"/>
                                  </p:stCondLst>
                                  <p:childTnLst>
                                    <p:set>
                                      <p:cBhvr>
                                        <p:cTn dur="1" fill="hold" id="18">
                                          <p:stCondLst>
                                            <p:cond delay="0"/>
                                          </p:stCondLst>
                                        </p:cTn>
                                        <p:tgtEl>
                                          <p:spTgt spid="6">
                                            <p:txEl>
                                              <p:pRg end="0" st="0"/>
                                            </p:txEl>
                                          </p:spTgt>
                                        </p:tgtEl>
                                        <p:attrNameLst>
                                          <p:attrName>style.visibility</p:attrName>
                                        </p:attrNameLst>
                                      </p:cBhvr>
                                      <p:to>
                                        <p:strVal val="visible"/>
                                      </p:to>
                                    </p:set>
                                    <p:animEffect filter="fade" transition="in">
                                      <p:cBhvr>
                                        <p:cTn decel="100000" dur="800" id="19"/>
                                        <p:tgtEl>
                                          <p:spTgt spid="6">
                                            <p:txEl>
                                              <p:pRg end="0" st="0"/>
                                            </p:txEl>
                                          </p:spTgt>
                                        </p:tgtEl>
                                      </p:cBhvr>
                                    </p:animEffect>
                                    <p:anim calcmode="lin" valueType="num">
                                      <p:cBhvr>
                                        <p:cTn decel="100000" dur="800" fill="hold" id="20"/>
                                        <p:tgtEl>
                                          <p:spTgt spid="6">
                                            <p:txEl>
                                              <p:pRg end="0" st="0"/>
                                            </p:txEl>
                                          </p:spTgt>
                                        </p:tgtEl>
                                        <p:attrNameLst>
                                          <p:attrName>style.rotation</p:attrName>
                                        </p:attrNameLst>
                                      </p:cBhvr>
                                      <p:tavLst>
                                        <p:tav tm="0">
                                          <p:val>
                                            <p:fltVal val="-90"/>
                                          </p:val>
                                        </p:tav>
                                        <p:tav tm="100000">
                                          <p:val>
                                            <p:fltVal val="0"/>
                                          </p:val>
                                        </p:tav>
                                      </p:tavLst>
                                    </p:anim>
                                    <p:anim calcmode="lin" valueType="num">
                                      <p:cBhvr>
                                        <p:cTn decel="100000" dur="800" fill="hold" id="21"/>
                                        <p:tgtEl>
                                          <p:spTgt spid="6">
                                            <p:txEl>
                                              <p:pRg end="0" st="0"/>
                                            </p:txEl>
                                          </p:spTgt>
                                        </p:tgtEl>
                                        <p:attrNameLst>
                                          <p:attrName>ppt_x</p:attrName>
                                        </p:attrNameLst>
                                      </p:cBhvr>
                                      <p:tavLst>
                                        <p:tav tm="0">
                                          <p:val>
                                            <p:strVal val="#ppt_x+0.4"/>
                                          </p:val>
                                        </p:tav>
                                        <p:tav tm="100000">
                                          <p:val>
                                            <p:strVal val="#ppt_x-0.05"/>
                                          </p:val>
                                        </p:tav>
                                      </p:tavLst>
                                    </p:anim>
                                    <p:anim calcmode="lin" valueType="num">
                                      <p:cBhvr>
                                        <p:cTn decel="100000" dur="800" fill="hold" id="22"/>
                                        <p:tgtEl>
                                          <p:spTgt spid="6">
                                            <p:txEl>
                                              <p:pRg end="0" st="0"/>
                                            </p:txEl>
                                          </p:spTgt>
                                        </p:tgtEl>
                                        <p:attrNameLst>
                                          <p:attrName>ppt_y</p:attrName>
                                        </p:attrNameLst>
                                      </p:cBhvr>
                                      <p:tavLst>
                                        <p:tav tm="0">
                                          <p:val>
                                            <p:strVal val="#ppt_y-0.4"/>
                                          </p:val>
                                        </p:tav>
                                        <p:tav tm="100000">
                                          <p:val>
                                            <p:strVal val="#ppt_y+0.1"/>
                                          </p:val>
                                        </p:tav>
                                      </p:tavLst>
                                    </p:anim>
                                    <p:anim calcmode="lin" valueType="num">
                                      <p:cBhvr>
                                        <p:cTn accel="100000" dur="200" fill="hold" id="23">
                                          <p:stCondLst>
                                            <p:cond delay="800"/>
                                          </p:stCondLst>
                                        </p:cTn>
                                        <p:tgtEl>
                                          <p:spTgt spid="6">
                                            <p:txEl>
                                              <p:pRg end="0" st="0"/>
                                            </p:txEl>
                                          </p:spTgt>
                                        </p:tgtEl>
                                        <p:attrNameLst>
                                          <p:attrName>ppt_x</p:attrName>
                                        </p:attrNameLst>
                                      </p:cBhvr>
                                      <p:tavLst>
                                        <p:tav tm="0">
                                          <p:val>
                                            <p:strVal val="#ppt_x-0.05"/>
                                          </p:val>
                                        </p:tav>
                                        <p:tav tm="100000">
                                          <p:val>
                                            <p:strVal val="#ppt_x"/>
                                          </p:val>
                                        </p:tav>
                                      </p:tavLst>
                                    </p:anim>
                                    <p:anim calcmode="lin" valueType="num">
                                      <p:cBhvr>
                                        <p:cTn accel="100000" dur="200" fill="hold" id="24">
                                          <p:stCondLst>
                                            <p:cond delay="800"/>
                                          </p:stCondLst>
                                        </p:cTn>
                                        <p:tgtEl>
                                          <p:spTgt spid="6">
                                            <p:txEl>
                                              <p:pRg end="0" st="0"/>
                                            </p:txEl>
                                          </p:spTgt>
                                        </p:tgtEl>
                                        <p:attrNameLst>
                                          <p:attrName>ppt_y</p:attrName>
                                        </p:attrNameLst>
                                      </p:cBhvr>
                                      <p:tavLst>
                                        <p:tav tm="0">
                                          <p:val>
                                            <p:strVal val="#ppt_y+0.1"/>
                                          </p:val>
                                        </p:tav>
                                        <p:tav tm="100000">
                                          <p:val>
                                            <p:strVal val="#ppt_y"/>
                                          </p:val>
                                        </p:tav>
                                      </p:tavLst>
                                    </p:anim>
                                  </p:childTnLst>
                                </p:cTn>
                              </p:par>
                              <p:par>
                                <p:cTn fill="hold" grpId="0" id="25" nodeType="withEffect" presetClass="entr" presetID="30" presetSubtype="0">
                                  <p:stCondLst>
                                    <p:cond delay="0"/>
                                  </p:stCondLst>
                                  <p:childTnLst>
                                    <p:set>
                                      <p:cBhvr>
                                        <p:cTn dur="1" fill="hold" id="26">
                                          <p:stCondLst>
                                            <p:cond delay="0"/>
                                          </p:stCondLst>
                                        </p:cTn>
                                        <p:tgtEl>
                                          <p:spTgt spid="6">
                                            <p:txEl>
                                              <p:pRg end="1" st="1"/>
                                            </p:txEl>
                                          </p:spTgt>
                                        </p:tgtEl>
                                        <p:attrNameLst>
                                          <p:attrName>style.visibility</p:attrName>
                                        </p:attrNameLst>
                                      </p:cBhvr>
                                      <p:to>
                                        <p:strVal val="visible"/>
                                      </p:to>
                                    </p:set>
                                    <p:animEffect filter="fade" transition="in">
                                      <p:cBhvr>
                                        <p:cTn decel="100000" dur="800" id="27"/>
                                        <p:tgtEl>
                                          <p:spTgt spid="6">
                                            <p:txEl>
                                              <p:pRg end="1" st="1"/>
                                            </p:txEl>
                                          </p:spTgt>
                                        </p:tgtEl>
                                      </p:cBhvr>
                                    </p:animEffect>
                                    <p:anim calcmode="lin" valueType="num">
                                      <p:cBhvr>
                                        <p:cTn decel="100000" dur="800" fill="hold" id="28"/>
                                        <p:tgtEl>
                                          <p:spTgt spid="6">
                                            <p:txEl>
                                              <p:pRg end="1" st="1"/>
                                            </p:txEl>
                                          </p:spTgt>
                                        </p:tgtEl>
                                        <p:attrNameLst>
                                          <p:attrName>style.rotation</p:attrName>
                                        </p:attrNameLst>
                                      </p:cBhvr>
                                      <p:tavLst>
                                        <p:tav tm="0">
                                          <p:val>
                                            <p:fltVal val="-90"/>
                                          </p:val>
                                        </p:tav>
                                        <p:tav tm="100000">
                                          <p:val>
                                            <p:fltVal val="0"/>
                                          </p:val>
                                        </p:tav>
                                      </p:tavLst>
                                    </p:anim>
                                    <p:anim calcmode="lin" valueType="num">
                                      <p:cBhvr>
                                        <p:cTn decel="100000" dur="800" fill="hold" id="29"/>
                                        <p:tgtEl>
                                          <p:spTgt spid="6">
                                            <p:txEl>
                                              <p:pRg end="1" st="1"/>
                                            </p:txEl>
                                          </p:spTgt>
                                        </p:tgtEl>
                                        <p:attrNameLst>
                                          <p:attrName>ppt_x</p:attrName>
                                        </p:attrNameLst>
                                      </p:cBhvr>
                                      <p:tavLst>
                                        <p:tav tm="0">
                                          <p:val>
                                            <p:strVal val="#ppt_x+0.4"/>
                                          </p:val>
                                        </p:tav>
                                        <p:tav tm="100000">
                                          <p:val>
                                            <p:strVal val="#ppt_x-0.05"/>
                                          </p:val>
                                        </p:tav>
                                      </p:tavLst>
                                    </p:anim>
                                    <p:anim calcmode="lin" valueType="num">
                                      <p:cBhvr>
                                        <p:cTn decel="100000" dur="800" fill="hold" id="30"/>
                                        <p:tgtEl>
                                          <p:spTgt spid="6">
                                            <p:txEl>
                                              <p:pRg end="1" st="1"/>
                                            </p:txEl>
                                          </p:spTgt>
                                        </p:tgtEl>
                                        <p:attrNameLst>
                                          <p:attrName>ppt_y</p:attrName>
                                        </p:attrNameLst>
                                      </p:cBhvr>
                                      <p:tavLst>
                                        <p:tav tm="0">
                                          <p:val>
                                            <p:strVal val="#ppt_y-0.4"/>
                                          </p:val>
                                        </p:tav>
                                        <p:tav tm="100000">
                                          <p:val>
                                            <p:strVal val="#ppt_y+0.1"/>
                                          </p:val>
                                        </p:tav>
                                      </p:tavLst>
                                    </p:anim>
                                    <p:anim calcmode="lin" valueType="num">
                                      <p:cBhvr>
                                        <p:cTn accel="100000" dur="200" fill="hold" id="31">
                                          <p:stCondLst>
                                            <p:cond delay="800"/>
                                          </p:stCondLst>
                                        </p:cTn>
                                        <p:tgtEl>
                                          <p:spTgt spid="6">
                                            <p:txEl>
                                              <p:pRg end="1" st="1"/>
                                            </p:txEl>
                                          </p:spTgt>
                                        </p:tgtEl>
                                        <p:attrNameLst>
                                          <p:attrName>ppt_x</p:attrName>
                                        </p:attrNameLst>
                                      </p:cBhvr>
                                      <p:tavLst>
                                        <p:tav tm="0">
                                          <p:val>
                                            <p:strVal val="#ppt_x-0.05"/>
                                          </p:val>
                                        </p:tav>
                                        <p:tav tm="100000">
                                          <p:val>
                                            <p:strVal val="#ppt_x"/>
                                          </p:val>
                                        </p:tav>
                                      </p:tavLst>
                                    </p:anim>
                                    <p:anim calcmode="lin" valueType="num">
                                      <p:cBhvr>
                                        <p:cTn accel="100000" dur="200" fill="hold" id="32">
                                          <p:stCondLst>
                                            <p:cond delay="800"/>
                                          </p:stCondLst>
                                        </p:cTn>
                                        <p:tgtEl>
                                          <p:spTgt spid="6">
                                            <p:txEl>
                                              <p:pRg end="1" st="1"/>
                                            </p:txEl>
                                          </p:spTgt>
                                        </p:tgtEl>
                                        <p:attrNameLst>
                                          <p:attrName>ppt_y</p:attrName>
                                        </p:attrNameLst>
                                      </p:cBhvr>
                                      <p:tavLst>
                                        <p:tav tm="0">
                                          <p:val>
                                            <p:strVal val="#ppt_y+0.1"/>
                                          </p:val>
                                        </p:tav>
                                        <p:tav tm="100000">
                                          <p:val>
                                            <p:strVal val="#ppt_y"/>
                                          </p:val>
                                        </p:tav>
                                      </p:tavLst>
                                    </p:anim>
                                  </p:childTnLst>
                                </p:cTn>
                              </p:par>
                              <p:par>
                                <p:cTn fill="hold" grpId="0" id="33" nodeType="withEffect" presetClass="entr" presetID="30" presetSubtype="0">
                                  <p:stCondLst>
                                    <p:cond delay="0"/>
                                  </p:stCondLst>
                                  <p:childTnLst>
                                    <p:set>
                                      <p:cBhvr>
                                        <p:cTn dur="1" fill="hold" id="34">
                                          <p:stCondLst>
                                            <p:cond delay="0"/>
                                          </p:stCondLst>
                                        </p:cTn>
                                        <p:tgtEl>
                                          <p:spTgt spid="6">
                                            <p:txEl>
                                              <p:pRg end="2" st="2"/>
                                            </p:txEl>
                                          </p:spTgt>
                                        </p:tgtEl>
                                        <p:attrNameLst>
                                          <p:attrName>style.visibility</p:attrName>
                                        </p:attrNameLst>
                                      </p:cBhvr>
                                      <p:to>
                                        <p:strVal val="visible"/>
                                      </p:to>
                                    </p:set>
                                    <p:animEffect filter="fade" transition="in">
                                      <p:cBhvr>
                                        <p:cTn decel="100000" dur="800" id="35"/>
                                        <p:tgtEl>
                                          <p:spTgt spid="6">
                                            <p:txEl>
                                              <p:pRg end="2" st="2"/>
                                            </p:txEl>
                                          </p:spTgt>
                                        </p:tgtEl>
                                      </p:cBhvr>
                                    </p:animEffect>
                                    <p:anim calcmode="lin" valueType="num">
                                      <p:cBhvr>
                                        <p:cTn decel="100000" dur="800" fill="hold" id="36"/>
                                        <p:tgtEl>
                                          <p:spTgt spid="6">
                                            <p:txEl>
                                              <p:pRg end="2" st="2"/>
                                            </p:txEl>
                                          </p:spTgt>
                                        </p:tgtEl>
                                        <p:attrNameLst>
                                          <p:attrName>style.rotation</p:attrName>
                                        </p:attrNameLst>
                                      </p:cBhvr>
                                      <p:tavLst>
                                        <p:tav tm="0">
                                          <p:val>
                                            <p:fltVal val="-90"/>
                                          </p:val>
                                        </p:tav>
                                        <p:tav tm="100000">
                                          <p:val>
                                            <p:fltVal val="0"/>
                                          </p:val>
                                        </p:tav>
                                      </p:tavLst>
                                    </p:anim>
                                    <p:anim calcmode="lin" valueType="num">
                                      <p:cBhvr>
                                        <p:cTn decel="100000" dur="800" fill="hold" id="37"/>
                                        <p:tgtEl>
                                          <p:spTgt spid="6">
                                            <p:txEl>
                                              <p:pRg end="2" st="2"/>
                                            </p:txEl>
                                          </p:spTgt>
                                        </p:tgtEl>
                                        <p:attrNameLst>
                                          <p:attrName>ppt_x</p:attrName>
                                        </p:attrNameLst>
                                      </p:cBhvr>
                                      <p:tavLst>
                                        <p:tav tm="0">
                                          <p:val>
                                            <p:strVal val="#ppt_x+0.4"/>
                                          </p:val>
                                        </p:tav>
                                        <p:tav tm="100000">
                                          <p:val>
                                            <p:strVal val="#ppt_x-0.05"/>
                                          </p:val>
                                        </p:tav>
                                      </p:tavLst>
                                    </p:anim>
                                    <p:anim calcmode="lin" valueType="num">
                                      <p:cBhvr>
                                        <p:cTn decel="100000" dur="800" fill="hold" id="38"/>
                                        <p:tgtEl>
                                          <p:spTgt spid="6">
                                            <p:txEl>
                                              <p:pRg end="2" st="2"/>
                                            </p:txEl>
                                          </p:spTgt>
                                        </p:tgtEl>
                                        <p:attrNameLst>
                                          <p:attrName>ppt_y</p:attrName>
                                        </p:attrNameLst>
                                      </p:cBhvr>
                                      <p:tavLst>
                                        <p:tav tm="0">
                                          <p:val>
                                            <p:strVal val="#ppt_y-0.4"/>
                                          </p:val>
                                        </p:tav>
                                        <p:tav tm="100000">
                                          <p:val>
                                            <p:strVal val="#ppt_y+0.1"/>
                                          </p:val>
                                        </p:tav>
                                      </p:tavLst>
                                    </p:anim>
                                    <p:anim calcmode="lin" valueType="num">
                                      <p:cBhvr>
                                        <p:cTn accel="100000" dur="200" fill="hold" id="39">
                                          <p:stCondLst>
                                            <p:cond delay="800"/>
                                          </p:stCondLst>
                                        </p:cTn>
                                        <p:tgtEl>
                                          <p:spTgt spid="6">
                                            <p:txEl>
                                              <p:pRg end="2" st="2"/>
                                            </p:txEl>
                                          </p:spTgt>
                                        </p:tgtEl>
                                        <p:attrNameLst>
                                          <p:attrName>ppt_x</p:attrName>
                                        </p:attrNameLst>
                                      </p:cBhvr>
                                      <p:tavLst>
                                        <p:tav tm="0">
                                          <p:val>
                                            <p:strVal val="#ppt_x-0.05"/>
                                          </p:val>
                                        </p:tav>
                                        <p:tav tm="100000">
                                          <p:val>
                                            <p:strVal val="#ppt_x"/>
                                          </p:val>
                                        </p:tav>
                                      </p:tavLst>
                                    </p:anim>
                                    <p:anim calcmode="lin" valueType="num">
                                      <p:cBhvr>
                                        <p:cTn accel="100000" dur="200" fill="hold" id="40">
                                          <p:stCondLst>
                                            <p:cond delay="800"/>
                                          </p:stCondLst>
                                        </p:cTn>
                                        <p:tgtEl>
                                          <p:spTgt spid="6">
                                            <p:txEl>
                                              <p:pRg end="2" st="2"/>
                                            </p:txEl>
                                          </p:spTgt>
                                        </p:tgtEl>
                                        <p:attrNameLst>
                                          <p:attrName>ppt_y</p:attrName>
                                        </p:attrNameLst>
                                      </p:cBhvr>
                                      <p:tavLst>
                                        <p:tav tm="0">
                                          <p:val>
                                            <p:strVal val="#ppt_y+0.1"/>
                                          </p:val>
                                        </p:tav>
                                        <p:tav tm="100000">
                                          <p:val>
                                            <p:strVal val="#ppt_y"/>
                                          </p:val>
                                        </p:tav>
                                      </p:tavLst>
                                    </p:anim>
                                  </p:childTnLst>
                                </p:cTn>
                              </p:par>
                              <p:par>
                                <p:cTn fill="hold" grpId="0" id="41" nodeType="withEffect" presetClass="entr" presetID="30" presetSubtype="0">
                                  <p:stCondLst>
                                    <p:cond delay="0"/>
                                  </p:stCondLst>
                                  <p:childTnLst>
                                    <p:set>
                                      <p:cBhvr>
                                        <p:cTn dur="1" fill="hold" id="42">
                                          <p:stCondLst>
                                            <p:cond delay="0"/>
                                          </p:stCondLst>
                                        </p:cTn>
                                        <p:tgtEl>
                                          <p:spTgt spid="6">
                                            <p:txEl>
                                              <p:pRg end="3" st="3"/>
                                            </p:txEl>
                                          </p:spTgt>
                                        </p:tgtEl>
                                        <p:attrNameLst>
                                          <p:attrName>style.visibility</p:attrName>
                                        </p:attrNameLst>
                                      </p:cBhvr>
                                      <p:to>
                                        <p:strVal val="visible"/>
                                      </p:to>
                                    </p:set>
                                    <p:animEffect filter="fade" transition="in">
                                      <p:cBhvr>
                                        <p:cTn decel="100000" dur="800" id="43"/>
                                        <p:tgtEl>
                                          <p:spTgt spid="6">
                                            <p:txEl>
                                              <p:pRg end="3" st="3"/>
                                            </p:txEl>
                                          </p:spTgt>
                                        </p:tgtEl>
                                      </p:cBhvr>
                                    </p:animEffect>
                                    <p:anim calcmode="lin" valueType="num">
                                      <p:cBhvr>
                                        <p:cTn decel="100000" dur="800" fill="hold" id="44"/>
                                        <p:tgtEl>
                                          <p:spTgt spid="6">
                                            <p:txEl>
                                              <p:pRg end="3" st="3"/>
                                            </p:txEl>
                                          </p:spTgt>
                                        </p:tgtEl>
                                        <p:attrNameLst>
                                          <p:attrName>style.rotation</p:attrName>
                                        </p:attrNameLst>
                                      </p:cBhvr>
                                      <p:tavLst>
                                        <p:tav tm="0">
                                          <p:val>
                                            <p:fltVal val="-90"/>
                                          </p:val>
                                        </p:tav>
                                        <p:tav tm="100000">
                                          <p:val>
                                            <p:fltVal val="0"/>
                                          </p:val>
                                        </p:tav>
                                      </p:tavLst>
                                    </p:anim>
                                    <p:anim calcmode="lin" valueType="num">
                                      <p:cBhvr>
                                        <p:cTn decel="100000" dur="800" fill="hold" id="45"/>
                                        <p:tgtEl>
                                          <p:spTgt spid="6">
                                            <p:txEl>
                                              <p:pRg end="3" st="3"/>
                                            </p:txEl>
                                          </p:spTgt>
                                        </p:tgtEl>
                                        <p:attrNameLst>
                                          <p:attrName>ppt_x</p:attrName>
                                        </p:attrNameLst>
                                      </p:cBhvr>
                                      <p:tavLst>
                                        <p:tav tm="0">
                                          <p:val>
                                            <p:strVal val="#ppt_x+0.4"/>
                                          </p:val>
                                        </p:tav>
                                        <p:tav tm="100000">
                                          <p:val>
                                            <p:strVal val="#ppt_x-0.05"/>
                                          </p:val>
                                        </p:tav>
                                      </p:tavLst>
                                    </p:anim>
                                    <p:anim calcmode="lin" valueType="num">
                                      <p:cBhvr>
                                        <p:cTn decel="100000" dur="800" fill="hold" id="46"/>
                                        <p:tgtEl>
                                          <p:spTgt spid="6">
                                            <p:txEl>
                                              <p:pRg end="3" st="3"/>
                                            </p:txEl>
                                          </p:spTgt>
                                        </p:tgtEl>
                                        <p:attrNameLst>
                                          <p:attrName>ppt_y</p:attrName>
                                        </p:attrNameLst>
                                      </p:cBhvr>
                                      <p:tavLst>
                                        <p:tav tm="0">
                                          <p:val>
                                            <p:strVal val="#ppt_y-0.4"/>
                                          </p:val>
                                        </p:tav>
                                        <p:tav tm="100000">
                                          <p:val>
                                            <p:strVal val="#ppt_y+0.1"/>
                                          </p:val>
                                        </p:tav>
                                      </p:tavLst>
                                    </p:anim>
                                    <p:anim calcmode="lin" valueType="num">
                                      <p:cBhvr>
                                        <p:cTn accel="100000" dur="200" fill="hold" id="47">
                                          <p:stCondLst>
                                            <p:cond delay="800"/>
                                          </p:stCondLst>
                                        </p:cTn>
                                        <p:tgtEl>
                                          <p:spTgt spid="6">
                                            <p:txEl>
                                              <p:pRg end="3" st="3"/>
                                            </p:txEl>
                                          </p:spTgt>
                                        </p:tgtEl>
                                        <p:attrNameLst>
                                          <p:attrName>ppt_x</p:attrName>
                                        </p:attrNameLst>
                                      </p:cBhvr>
                                      <p:tavLst>
                                        <p:tav tm="0">
                                          <p:val>
                                            <p:strVal val="#ppt_x-0.05"/>
                                          </p:val>
                                        </p:tav>
                                        <p:tav tm="100000">
                                          <p:val>
                                            <p:strVal val="#ppt_x"/>
                                          </p:val>
                                        </p:tav>
                                      </p:tavLst>
                                    </p:anim>
                                    <p:anim calcmode="lin" valueType="num">
                                      <p:cBhvr>
                                        <p:cTn accel="100000" dur="200" fill="hold" id="48">
                                          <p:stCondLst>
                                            <p:cond delay="800"/>
                                          </p:stCondLst>
                                        </p:cTn>
                                        <p:tgtEl>
                                          <p:spTgt spid="6">
                                            <p:txEl>
                                              <p:pRg end="3" st="3"/>
                                            </p:txEl>
                                          </p:spTgt>
                                        </p:tgtEl>
                                        <p:attrNameLst>
                                          <p:attrName>ppt_y</p:attrName>
                                        </p:attrNameLst>
                                      </p:cBhvr>
                                      <p:tavLst>
                                        <p:tav tm="0">
                                          <p:val>
                                            <p:strVal val="#ppt_y+0.1"/>
                                          </p:val>
                                        </p:tav>
                                        <p:tav tm="100000">
                                          <p:val>
                                            <p:strVal val="#ppt_y"/>
                                          </p:val>
                                        </p:tav>
                                      </p:tavLst>
                                    </p:anim>
                                  </p:childTnLst>
                                </p:cTn>
                              </p:par>
                              <p:par>
                                <p:cTn fill="hold" grpId="0" id="49" nodeType="withEffect" presetClass="entr" presetID="30" presetSubtype="0">
                                  <p:stCondLst>
                                    <p:cond delay="0"/>
                                  </p:stCondLst>
                                  <p:childTnLst>
                                    <p:set>
                                      <p:cBhvr>
                                        <p:cTn dur="1" fill="hold" id="50">
                                          <p:stCondLst>
                                            <p:cond delay="0"/>
                                          </p:stCondLst>
                                        </p:cTn>
                                        <p:tgtEl>
                                          <p:spTgt spid="6">
                                            <p:txEl>
                                              <p:pRg end="4" st="4"/>
                                            </p:txEl>
                                          </p:spTgt>
                                        </p:tgtEl>
                                        <p:attrNameLst>
                                          <p:attrName>style.visibility</p:attrName>
                                        </p:attrNameLst>
                                      </p:cBhvr>
                                      <p:to>
                                        <p:strVal val="visible"/>
                                      </p:to>
                                    </p:set>
                                    <p:animEffect filter="fade" transition="in">
                                      <p:cBhvr>
                                        <p:cTn decel="100000" dur="800" id="51"/>
                                        <p:tgtEl>
                                          <p:spTgt spid="6">
                                            <p:txEl>
                                              <p:pRg end="4" st="4"/>
                                            </p:txEl>
                                          </p:spTgt>
                                        </p:tgtEl>
                                      </p:cBhvr>
                                    </p:animEffect>
                                    <p:anim calcmode="lin" valueType="num">
                                      <p:cBhvr>
                                        <p:cTn decel="100000" dur="800" fill="hold" id="52"/>
                                        <p:tgtEl>
                                          <p:spTgt spid="6">
                                            <p:txEl>
                                              <p:pRg end="4" st="4"/>
                                            </p:txEl>
                                          </p:spTgt>
                                        </p:tgtEl>
                                        <p:attrNameLst>
                                          <p:attrName>style.rotation</p:attrName>
                                        </p:attrNameLst>
                                      </p:cBhvr>
                                      <p:tavLst>
                                        <p:tav tm="0">
                                          <p:val>
                                            <p:fltVal val="-90"/>
                                          </p:val>
                                        </p:tav>
                                        <p:tav tm="100000">
                                          <p:val>
                                            <p:fltVal val="0"/>
                                          </p:val>
                                        </p:tav>
                                      </p:tavLst>
                                    </p:anim>
                                    <p:anim calcmode="lin" valueType="num">
                                      <p:cBhvr>
                                        <p:cTn decel="100000" dur="800" fill="hold" id="53"/>
                                        <p:tgtEl>
                                          <p:spTgt spid="6">
                                            <p:txEl>
                                              <p:pRg end="4" st="4"/>
                                            </p:txEl>
                                          </p:spTgt>
                                        </p:tgtEl>
                                        <p:attrNameLst>
                                          <p:attrName>ppt_x</p:attrName>
                                        </p:attrNameLst>
                                      </p:cBhvr>
                                      <p:tavLst>
                                        <p:tav tm="0">
                                          <p:val>
                                            <p:strVal val="#ppt_x+0.4"/>
                                          </p:val>
                                        </p:tav>
                                        <p:tav tm="100000">
                                          <p:val>
                                            <p:strVal val="#ppt_x-0.05"/>
                                          </p:val>
                                        </p:tav>
                                      </p:tavLst>
                                    </p:anim>
                                    <p:anim calcmode="lin" valueType="num">
                                      <p:cBhvr>
                                        <p:cTn decel="100000" dur="800" fill="hold" id="54"/>
                                        <p:tgtEl>
                                          <p:spTgt spid="6">
                                            <p:txEl>
                                              <p:pRg end="4" st="4"/>
                                            </p:txEl>
                                          </p:spTgt>
                                        </p:tgtEl>
                                        <p:attrNameLst>
                                          <p:attrName>ppt_y</p:attrName>
                                        </p:attrNameLst>
                                      </p:cBhvr>
                                      <p:tavLst>
                                        <p:tav tm="0">
                                          <p:val>
                                            <p:strVal val="#ppt_y-0.4"/>
                                          </p:val>
                                        </p:tav>
                                        <p:tav tm="100000">
                                          <p:val>
                                            <p:strVal val="#ppt_y+0.1"/>
                                          </p:val>
                                        </p:tav>
                                      </p:tavLst>
                                    </p:anim>
                                    <p:anim calcmode="lin" valueType="num">
                                      <p:cBhvr>
                                        <p:cTn accel="100000" dur="200" fill="hold" id="55">
                                          <p:stCondLst>
                                            <p:cond delay="800"/>
                                          </p:stCondLst>
                                        </p:cTn>
                                        <p:tgtEl>
                                          <p:spTgt spid="6">
                                            <p:txEl>
                                              <p:pRg end="4" st="4"/>
                                            </p:txEl>
                                          </p:spTgt>
                                        </p:tgtEl>
                                        <p:attrNameLst>
                                          <p:attrName>ppt_x</p:attrName>
                                        </p:attrNameLst>
                                      </p:cBhvr>
                                      <p:tavLst>
                                        <p:tav tm="0">
                                          <p:val>
                                            <p:strVal val="#ppt_x-0.05"/>
                                          </p:val>
                                        </p:tav>
                                        <p:tav tm="100000">
                                          <p:val>
                                            <p:strVal val="#ppt_x"/>
                                          </p:val>
                                        </p:tav>
                                      </p:tavLst>
                                    </p:anim>
                                    <p:anim calcmode="lin" valueType="num">
                                      <p:cBhvr>
                                        <p:cTn accel="100000" dur="200" fill="hold" id="56">
                                          <p:stCondLst>
                                            <p:cond delay="800"/>
                                          </p:stCondLst>
                                        </p:cTn>
                                        <p:tgtEl>
                                          <p:spTgt spid="6">
                                            <p:txEl>
                                              <p:pRg end="4" st="4"/>
                                            </p:txEl>
                                          </p:spTgt>
                                        </p:tgtEl>
                                        <p:attrNameLst>
                                          <p:attrName>ppt_y</p:attrName>
                                        </p:attrNameLst>
                                      </p:cBhvr>
                                      <p:tavLst>
                                        <p:tav tm="0">
                                          <p:val>
                                            <p:strVal val="#ppt_y+0.1"/>
                                          </p:val>
                                        </p:tav>
                                        <p:tav tm="100000">
                                          <p:val>
                                            <p:strVal val="#ppt_y"/>
                                          </p:val>
                                        </p:tav>
                                      </p:tavLst>
                                    </p:anim>
                                  </p:childTnLst>
                                </p:cTn>
                              </p:par>
                            </p:childTnLst>
                          </p:cTn>
                        </p:par>
                      </p:childTnLst>
                    </p:cTn>
                  </p:par>
                  <p:par>
                    <p:cTn fill="hold" id="57" nodeType="clickPar">
                      <p:stCondLst>
                        <p:cond delay="indefinite"/>
                        <p:cond delay="0" evt="onBegin">
                          <p:tn val="56"/>
                        </p:cond>
                      </p:stCondLst>
                      <p:childTnLst>
                        <p:par>
                          <p:cTn fill="hold" id="58" nodeType="afterGroup">
                            <p:stCondLst>
                              <p:cond delay="0"/>
                            </p:stCondLst>
                            <p:childTnLst>
                              <p:par>
                                <p:cTn fill="hold" grpId="0" id="59" nodeType="clickEffect" presetClass="entr" presetID="30" presetSubtype="0">
                                  <p:stCondLst>
                                    <p:cond delay="0"/>
                                  </p:stCondLst>
                                  <p:childTnLst>
                                    <p:set>
                                      <p:cBhvr>
                                        <p:cTn dur="1" fill="hold" id="60">
                                          <p:stCondLst>
                                            <p:cond delay="0"/>
                                          </p:stCondLst>
                                        </p:cTn>
                                        <p:tgtEl>
                                          <p:spTgt spid="6">
                                            <p:txEl>
                                              <p:pRg end="5" st="5"/>
                                            </p:txEl>
                                          </p:spTgt>
                                        </p:tgtEl>
                                        <p:attrNameLst>
                                          <p:attrName>style.visibility</p:attrName>
                                        </p:attrNameLst>
                                      </p:cBhvr>
                                      <p:to>
                                        <p:strVal val="visible"/>
                                      </p:to>
                                    </p:set>
                                    <p:animEffect filter="fade" transition="in">
                                      <p:cBhvr>
                                        <p:cTn decel="100000" dur="800" id="61"/>
                                        <p:tgtEl>
                                          <p:spTgt spid="6">
                                            <p:txEl>
                                              <p:pRg end="5" st="5"/>
                                            </p:txEl>
                                          </p:spTgt>
                                        </p:tgtEl>
                                      </p:cBhvr>
                                    </p:animEffect>
                                    <p:anim calcmode="lin" valueType="num">
                                      <p:cBhvr>
                                        <p:cTn decel="100000" dur="800" fill="hold" id="62"/>
                                        <p:tgtEl>
                                          <p:spTgt spid="6">
                                            <p:txEl>
                                              <p:pRg end="5" st="5"/>
                                            </p:txEl>
                                          </p:spTgt>
                                        </p:tgtEl>
                                        <p:attrNameLst>
                                          <p:attrName>style.rotation</p:attrName>
                                        </p:attrNameLst>
                                      </p:cBhvr>
                                      <p:tavLst>
                                        <p:tav tm="0">
                                          <p:val>
                                            <p:fltVal val="-90"/>
                                          </p:val>
                                        </p:tav>
                                        <p:tav tm="100000">
                                          <p:val>
                                            <p:fltVal val="0"/>
                                          </p:val>
                                        </p:tav>
                                      </p:tavLst>
                                    </p:anim>
                                    <p:anim calcmode="lin" valueType="num">
                                      <p:cBhvr>
                                        <p:cTn decel="100000" dur="800" fill="hold" id="63"/>
                                        <p:tgtEl>
                                          <p:spTgt spid="6">
                                            <p:txEl>
                                              <p:pRg end="5" st="5"/>
                                            </p:txEl>
                                          </p:spTgt>
                                        </p:tgtEl>
                                        <p:attrNameLst>
                                          <p:attrName>ppt_x</p:attrName>
                                        </p:attrNameLst>
                                      </p:cBhvr>
                                      <p:tavLst>
                                        <p:tav tm="0">
                                          <p:val>
                                            <p:strVal val="#ppt_x+0.4"/>
                                          </p:val>
                                        </p:tav>
                                        <p:tav tm="100000">
                                          <p:val>
                                            <p:strVal val="#ppt_x-0.05"/>
                                          </p:val>
                                        </p:tav>
                                      </p:tavLst>
                                    </p:anim>
                                    <p:anim calcmode="lin" valueType="num">
                                      <p:cBhvr>
                                        <p:cTn decel="100000" dur="800" fill="hold" id="64"/>
                                        <p:tgtEl>
                                          <p:spTgt spid="6">
                                            <p:txEl>
                                              <p:pRg end="5" st="5"/>
                                            </p:txEl>
                                          </p:spTgt>
                                        </p:tgtEl>
                                        <p:attrNameLst>
                                          <p:attrName>ppt_y</p:attrName>
                                        </p:attrNameLst>
                                      </p:cBhvr>
                                      <p:tavLst>
                                        <p:tav tm="0">
                                          <p:val>
                                            <p:strVal val="#ppt_y-0.4"/>
                                          </p:val>
                                        </p:tav>
                                        <p:tav tm="100000">
                                          <p:val>
                                            <p:strVal val="#ppt_y+0.1"/>
                                          </p:val>
                                        </p:tav>
                                      </p:tavLst>
                                    </p:anim>
                                    <p:anim calcmode="lin" valueType="num">
                                      <p:cBhvr>
                                        <p:cTn accel="100000" dur="200" fill="hold" id="65">
                                          <p:stCondLst>
                                            <p:cond delay="800"/>
                                          </p:stCondLst>
                                        </p:cTn>
                                        <p:tgtEl>
                                          <p:spTgt spid="6">
                                            <p:txEl>
                                              <p:pRg end="5" st="5"/>
                                            </p:txEl>
                                          </p:spTgt>
                                        </p:tgtEl>
                                        <p:attrNameLst>
                                          <p:attrName>ppt_x</p:attrName>
                                        </p:attrNameLst>
                                      </p:cBhvr>
                                      <p:tavLst>
                                        <p:tav tm="0">
                                          <p:val>
                                            <p:strVal val="#ppt_x-0.05"/>
                                          </p:val>
                                        </p:tav>
                                        <p:tav tm="100000">
                                          <p:val>
                                            <p:strVal val="#ppt_x"/>
                                          </p:val>
                                        </p:tav>
                                      </p:tavLst>
                                    </p:anim>
                                    <p:anim calcmode="lin" valueType="num">
                                      <p:cBhvr>
                                        <p:cTn accel="100000" dur="200" fill="hold" id="66">
                                          <p:stCondLst>
                                            <p:cond delay="800"/>
                                          </p:stCondLst>
                                        </p:cTn>
                                        <p:tgtEl>
                                          <p:spTgt spid="6">
                                            <p:txEl>
                                              <p:pRg end="5" st="5"/>
                                            </p:txEl>
                                          </p:spTgt>
                                        </p:tgtEl>
                                        <p:attrNameLst>
                                          <p:attrName>ppt_y</p:attrName>
                                        </p:attrNameLst>
                                      </p:cBhvr>
                                      <p:tavLst>
                                        <p:tav tm="0">
                                          <p:val>
                                            <p:strVal val="#ppt_y+0.1"/>
                                          </p:val>
                                        </p:tav>
                                        <p:tav tm="100000">
                                          <p:val>
                                            <p:strVal val="#ppt_y"/>
                                          </p:val>
                                        </p:tav>
                                      </p:tavLst>
                                    </p:anim>
                                  </p:childTnLst>
                                </p:cTn>
                              </p:par>
                              <p:par>
                                <p:cTn fill="hold" grpId="0" id="67" nodeType="withEffect" presetClass="entr" presetID="30" presetSubtype="0">
                                  <p:stCondLst>
                                    <p:cond delay="0"/>
                                  </p:stCondLst>
                                  <p:childTnLst>
                                    <p:set>
                                      <p:cBhvr>
                                        <p:cTn dur="1" fill="hold" id="68">
                                          <p:stCondLst>
                                            <p:cond delay="0"/>
                                          </p:stCondLst>
                                        </p:cTn>
                                        <p:tgtEl>
                                          <p:spTgt spid="6">
                                            <p:txEl>
                                              <p:pRg end="6" st="6"/>
                                            </p:txEl>
                                          </p:spTgt>
                                        </p:tgtEl>
                                        <p:attrNameLst>
                                          <p:attrName>style.visibility</p:attrName>
                                        </p:attrNameLst>
                                      </p:cBhvr>
                                      <p:to>
                                        <p:strVal val="visible"/>
                                      </p:to>
                                    </p:set>
                                    <p:animEffect filter="fade" transition="in">
                                      <p:cBhvr>
                                        <p:cTn decel="100000" dur="800" id="69"/>
                                        <p:tgtEl>
                                          <p:spTgt spid="6">
                                            <p:txEl>
                                              <p:pRg end="6" st="6"/>
                                            </p:txEl>
                                          </p:spTgt>
                                        </p:tgtEl>
                                      </p:cBhvr>
                                    </p:animEffect>
                                    <p:anim calcmode="lin" valueType="num">
                                      <p:cBhvr>
                                        <p:cTn decel="100000" dur="800" fill="hold" id="70"/>
                                        <p:tgtEl>
                                          <p:spTgt spid="6">
                                            <p:txEl>
                                              <p:pRg end="6" st="6"/>
                                            </p:txEl>
                                          </p:spTgt>
                                        </p:tgtEl>
                                        <p:attrNameLst>
                                          <p:attrName>style.rotation</p:attrName>
                                        </p:attrNameLst>
                                      </p:cBhvr>
                                      <p:tavLst>
                                        <p:tav tm="0">
                                          <p:val>
                                            <p:fltVal val="-90"/>
                                          </p:val>
                                        </p:tav>
                                        <p:tav tm="100000">
                                          <p:val>
                                            <p:fltVal val="0"/>
                                          </p:val>
                                        </p:tav>
                                      </p:tavLst>
                                    </p:anim>
                                    <p:anim calcmode="lin" valueType="num">
                                      <p:cBhvr>
                                        <p:cTn decel="100000" dur="800" fill="hold" id="71"/>
                                        <p:tgtEl>
                                          <p:spTgt spid="6">
                                            <p:txEl>
                                              <p:pRg end="6" st="6"/>
                                            </p:txEl>
                                          </p:spTgt>
                                        </p:tgtEl>
                                        <p:attrNameLst>
                                          <p:attrName>ppt_x</p:attrName>
                                        </p:attrNameLst>
                                      </p:cBhvr>
                                      <p:tavLst>
                                        <p:tav tm="0">
                                          <p:val>
                                            <p:strVal val="#ppt_x+0.4"/>
                                          </p:val>
                                        </p:tav>
                                        <p:tav tm="100000">
                                          <p:val>
                                            <p:strVal val="#ppt_x-0.05"/>
                                          </p:val>
                                        </p:tav>
                                      </p:tavLst>
                                    </p:anim>
                                    <p:anim calcmode="lin" valueType="num">
                                      <p:cBhvr>
                                        <p:cTn decel="100000" dur="800" fill="hold" id="72"/>
                                        <p:tgtEl>
                                          <p:spTgt spid="6">
                                            <p:txEl>
                                              <p:pRg end="6" st="6"/>
                                            </p:txEl>
                                          </p:spTgt>
                                        </p:tgtEl>
                                        <p:attrNameLst>
                                          <p:attrName>ppt_y</p:attrName>
                                        </p:attrNameLst>
                                      </p:cBhvr>
                                      <p:tavLst>
                                        <p:tav tm="0">
                                          <p:val>
                                            <p:strVal val="#ppt_y-0.4"/>
                                          </p:val>
                                        </p:tav>
                                        <p:tav tm="100000">
                                          <p:val>
                                            <p:strVal val="#ppt_y+0.1"/>
                                          </p:val>
                                        </p:tav>
                                      </p:tavLst>
                                    </p:anim>
                                    <p:anim calcmode="lin" valueType="num">
                                      <p:cBhvr>
                                        <p:cTn accel="100000" dur="200" fill="hold" id="73">
                                          <p:stCondLst>
                                            <p:cond delay="800"/>
                                          </p:stCondLst>
                                        </p:cTn>
                                        <p:tgtEl>
                                          <p:spTgt spid="6">
                                            <p:txEl>
                                              <p:pRg end="6" st="6"/>
                                            </p:txEl>
                                          </p:spTgt>
                                        </p:tgtEl>
                                        <p:attrNameLst>
                                          <p:attrName>ppt_x</p:attrName>
                                        </p:attrNameLst>
                                      </p:cBhvr>
                                      <p:tavLst>
                                        <p:tav tm="0">
                                          <p:val>
                                            <p:strVal val="#ppt_x-0.05"/>
                                          </p:val>
                                        </p:tav>
                                        <p:tav tm="100000">
                                          <p:val>
                                            <p:strVal val="#ppt_x"/>
                                          </p:val>
                                        </p:tav>
                                      </p:tavLst>
                                    </p:anim>
                                    <p:anim calcmode="lin" valueType="num">
                                      <p:cBhvr>
                                        <p:cTn accel="100000" dur="200" fill="hold" id="74">
                                          <p:stCondLst>
                                            <p:cond delay="800"/>
                                          </p:stCondLst>
                                        </p:cTn>
                                        <p:tgtEl>
                                          <p:spTgt spid="6">
                                            <p:txEl>
                                              <p:pRg end="6" st="6"/>
                                            </p:txEl>
                                          </p:spTgt>
                                        </p:tgtEl>
                                        <p:attrNameLst>
                                          <p:attrName>ppt_y</p:attrName>
                                        </p:attrNameLst>
                                      </p:cBhvr>
                                      <p:tavLst>
                                        <p:tav tm="0">
                                          <p:val>
                                            <p:strVal val="#ppt_y+0.1"/>
                                          </p:val>
                                        </p:tav>
                                        <p:tav tm="100000">
                                          <p:val>
                                            <p:strVal val="#ppt_y"/>
                                          </p:val>
                                        </p:tav>
                                      </p:tavLst>
                                    </p:anim>
                                  </p:childTnLst>
                                </p:cTn>
                              </p:par>
                              <p:par>
                                <p:cTn fill="hold" grpId="0" id="75" nodeType="withEffect" presetClass="entr" presetID="30" presetSubtype="0">
                                  <p:stCondLst>
                                    <p:cond delay="0"/>
                                  </p:stCondLst>
                                  <p:childTnLst>
                                    <p:set>
                                      <p:cBhvr>
                                        <p:cTn dur="1" fill="hold" id="76">
                                          <p:stCondLst>
                                            <p:cond delay="0"/>
                                          </p:stCondLst>
                                        </p:cTn>
                                        <p:tgtEl>
                                          <p:spTgt spid="6">
                                            <p:txEl>
                                              <p:pRg end="7" st="7"/>
                                            </p:txEl>
                                          </p:spTgt>
                                        </p:tgtEl>
                                        <p:attrNameLst>
                                          <p:attrName>style.visibility</p:attrName>
                                        </p:attrNameLst>
                                      </p:cBhvr>
                                      <p:to>
                                        <p:strVal val="visible"/>
                                      </p:to>
                                    </p:set>
                                    <p:animEffect filter="fade" transition="in">
                                      <p:cBhvr>
                                        <p:cTn decel="100000" dur="800" id="77"/>
                                        <p:tgtEl>
                                          <p:spTgt spid="6">
                                            <p:txEl>
                                              <p:pRg end="7" st="7"/>
                                            </p:txEl>
                                          </p:spTgt>
                                        </p:tgtEl>
                                      </p:cBhvr>
                                    </p:animEffect>
                                    <p:anim calcmode="lin" valueType="num">
                                      <p:cBhvr>
                                        <p:cTn decel="100000" dur="800" fill="hold" id="78"/>
                                        <p:tgtEl>
                                          <p:spTgt spid="6">
                                            <p:txEl>
                                              <p:pRg end="7" st="7"/>
                                            </p:txEl>
                                          </p:spTgt>
                                        </p:tgtEl>
                                        <p:attrNameLst>
                                          <p:attrName>style.rotation</p:attrName>
                                        </p:attrNameLst>
                                      </p:cBhvr>
                                      <p:tavLst>
                                        <p:tav tm="0">
                                          <p:val>
                                            <p:fltVal val="-90"/>
                                          </p:val>
                                        </p:tav>
                                        <p:tav tm="100000">
                                          <p:val>
                                            <p:fltVal val="0"/>
                                          </p:val>
                                        </p:tav>
                                      </p:tavLst>
                                    </p:anim>
                                    <p:anim calcmode="lin" valueType="num">
                                      <p:cBhvr>
                                        <p:cTn decel="100000" dur="800" fill="hold" id="79"/>
                                        <p:tgtEl>
                                          <p:spTgt spid="6">
                                            <p:txEl>
                                              <p:pRg end="7" st="7"/>
                                            </p:txEl>
                                          </p:spTgt>
                                        </p:tgtEl>
                                        <p:attrNameLst>
                                          <p:attrName>ppt_x</p:attrName>
                                        </p:attrNameLst>
                                      </p:cBhvr>
                                      <p:tavLst>
                                        <p:tav tm="0">
                                          <p:val>
                                            <p:strVal val="#ppt_x+0.4"/>
                                          </p:val>
                                        </p:tav>
                                        <p:tav tm="100000">
                                          <p:val>
                                            <p:strVal val="#ppt_x-0.05"/>
                                          </p:val>
                                        </p:tav>
                                      </p:tavLst>
                                    </p:anim>
                                    <p:anim calcmode="lin" valueType="num">
                                      <p:cBhvr>
                                        <p:cTn decel="100000" dur="800" fill="hold" id="80"/>
                                        <p:tgtEl>
                                          <p:spTgt spid="6">
                                            <p:txEl>
                                              <p:pRg end="7" st="7"/>
                                            </p:txEl>
                                          </p:spTgt>
                                        </p:tgtEl>
                                        <p:attrNameLst>
                                          <p:attrName>ppt_y</p:attrName>
                                        </p:attrNameLst>
                                      </p:cBhvr>
                                      <p:tavLst>
                                        <p:tav tm="0">
                                          <p:val>
                                            <p:strVal val="#ppt_y-0.4"/>
                                          </p:val>
                                        </p:tav>
                                        <p:tav tm="100000">
                                          <p:val>
                                            <p:strVal val="#ppt_y+0.1"/>
                                          </p:val>
                                        </p:tav>
                                      </p:tavLst>
                                    </p:anim>
                                    <p:anim calcmode="lin" valueType="num">
                                      <p:cBhvr>
                                        <p:cTn accel="100000" dur="200" fill="hold" id="81">
                                          <p:stCondLst>
                                            <p:cond delay="800"/>
                                          </p:stCondLst>
                                        </p:cTn>
                                        <p:tgtEl>
                                          <p:spTgt spid="6">
                                            <p:txEl>
                                              <p:pRg end="7" st="7"/>
                                            </p:txEl>
                                          </p:spTgt>
                                        </p:tgtEl>
                                        <p:attrNameLst>
                                          <p:attrName>ppt_x</p:attrName>
                                        </p:attrNameLst>
                                      </p:cBhvr>
                                      <p:tavLst>
                                        <p:tav tm="0">
                                          <p:val>
                                            <p:strVal val="#ppt_x-0.05"/>
                                          </p:val>
                                        </p:tav>
                                        <p:tav tm="100000">
                                          <p:val>
                                            <p:strVal val="#ppt_x"/>
                                          </p:val>
                                        </p:tav>
                                      </p:tavLst>
                                    </p:anim>
                                    <p:anim calcmode="lin" valueType="num">
                                      <p:cBhvr>
                                        <p:cTn accel="100000" dur="200" fill="hold" id="82">
                                          <p:stCondLst>
                                            <p:cond delay="800"/>
                                          </p:stCondLst>
                                        </p:cTn>
                                        <p:tgtEl>
                                          <p:spTgt spid="6">
                                            <p:txEl>
                                              <p:pRg end="7" st="7"/>
                                            </p:txEl>
                                          </p:spTgt>
                                        </p:tgtEl>
                                        <p:attrNameLst>
                                          <p:attrName>ppt_y</p:attrName>
                                        </p:attrNameLst>
                                      </p:cBhvr>
                                      <p:tavLst>
                                        <p:tav tm="0">
                                          <p:val>
                                            <p:strVal val="#ppt_y+0.1"/>
                                          </p:val>
                                        </p:tav>
                                        <p:tav tm="100000">
                                          <p:val>
                                            <p:strVal val="#ppt_y"/>
                                          </p:val>
                                        </p:tav>
                                      </p:tavLst>
                                    </p:anim>
                                  </p:childTnLst>
                                </p:cTn>
                              </p:par>
                              <p:par>
                                <p:cTn fill="hold" grpId="0" id="83" nodeType="withEffect" presetClass="entr" presetID="30" presetSubtype="0">
                                  <p:stCondLst>
                                    <p:cond delay="0"/>
                                  </p:stCondLst>
                                  <p:childTnLst>
                                    <p:set>
                                      <p:cBhvr>
                                        <p:cTn dur="1" fill="hold" id="84">
                                          <p:stCondLst>
                                            <p:cond delay="0"/>
                                          </p:stCondLst>
                                        </p:cTn>
                                        <p:tgtEl>
                                          <p:spTgt spid="6">
                                            <p:txEl>
                                              <p:pRg end="8" st="8"/>
                                            </p:txEl>
                                          </p:spTgt>
                                        </p:tgtEl>
                                        <p:attrNameLst>
                                          <p:attrName>style.visibility</p:attrName>
                                        </p:attrNameLst>
                                      </p:cBhvr>
                                      <p:to>
                                        <p:strVal val="visible"/>
                                      </p:to>
                                    </p:set>
                                    <p:animEffect filter="fade" transition="in">
                                      <p:cBhvr>
                                        <p:cTn decel="100000" dur="800" id="85"/>
                                        <p:tgtEl>
                                          <p:spTgt spid="6">
                                            <p:txEl>
                                              <p:pRg end="8" st="8"/>
                                            </p:txEl>
                                          </p:spTgt>
                                        </p:tgtEl>
                                      </p:cBhvr>
                                    </p:animEffect>
                                    <p:anim calcmode="lin" valueType="num">
                                      <p:cBhvr>
                                        <p:cTn decel="100000" dur="800" fill="hold" id="86"/>
                                        <p:tgtEl>
                                          <p:spTgt spid="6">
                                            <p:txEl>
                                              <p:pRg end="8" st="8"/>
                                            </p:txEl>
                                          </p:spTgt>
                                        </p:tgtEl>
                                        <p:attrNameLst>
                                          <p:attrName>style.rotation</p:attrName>
                                        </p:attrNameLst>
                                      </p:cBhvr>
                                      <p:tavLst>
                                        <p:tav tm="0">
                                          <p:val>
                                            <p:fltVal val="-90"/>
                                          </p:val>
                                        </p:tav>
                                        <p:tav tm="100000">
                                          <p:val>
                                            <p:fltVal val="0"/>
                                          </p:val>
                                        </p:tav>
                                      </p:tavLst>
                                    </p:anim>
                                    <p:anim calcmode="lin" valueType="num">
                                      <p:cBhvr>
                                        <p:cTn decel="100000" dur="800" fill="hold" id="87"/>
                                        <p:tgtEl>
                                          <p:spTgt spid="6">
                                            <p:txEl>
                                              <p:pRg end="8" st="8"/>
                                            </p:txEl>
                                          </p:spTgt>
                                        </p:tgtEl>
                                        <p:attrNameLst>
                                          <p:attrName>ppt_x</p:attrName>
                                        </p:attrNameLst>
                                      </p:cBhvr>
                                      <p:tavLst>
                                        <p:tav tm="0">
                                          <p:val>
                                            <p:strVal val="#ppt_x+0.4"/>
                                          </p:val>
                                        </p:tav>
                                        <p:tav tm="100000">
                                          <p:val>
                                            <p:strVal val="#ppt_x-0.05"/>
                                          </p:val>
                                        </p:tav>
                                      </p:tavLst>
                                    </p:anim>
                                    <p:anim calcmode="lin" valueType="num">
                                      <p:cBhvr>
                                        <p:cTn decel="100000" dur="800" fill="hold" id="88"/>
                                        <p:tgtEl>
                                          <p:spTgt spid="6">
                                            <p:txEl>
                                              <p:pRg end="8" st="8"/>
                                            </p:txEl>
                                          </p:spTgt>
                                        </p:tgtEl>
                                        <p:attrNameLst>
                                          <p:attrName>ppt_y</p:attrName>
                                        </p:attrNameLst>
                                      </p:cBhvr>
                                      <p:tavLst>
                                        <p:tav tm="0">
                                          <p:val>
                                            <p:strVal val="#ppt_y-0.4"/>
                                          </p:val>
                                        </p:tav>
                                        <p:tav tm="100000">
                                          <p:val>
                                            <p:strVal val="#ppt_y+0.1"/>
                                          </p:val>
                                        </p:tav>
                                      </p:tavLst>
                                    </p:anim>
                                    <p:anim calcmode="lin" valueType="num">
                                      <p:cBhvr>
                                        <p:cTn accel="100000" dur="200" fill="hold" id="89">
                                          <p:stCondLst>
                                            <p:cond delay="800"/>
                                          </p:stCondLst>
                                        </p:cTn>
                                        <p:tgtEl>
                                          <p:spTgt spid="6">
                                            <p:txEl>
                                              <p:pRg end="8" st="8"/>
                                            </p:txEl>
                                          </p:spTgt>
                                        </p:tgtEl>
                                        <p:attrNameLst>
                                          <p:attrName>ppt_x</p:attrName>
                                        </p:attrNameLst>
                                      </p:cBhvr>
                                      <p:tavLst>
                                        <p:tav tm="0">
                                          <p:val>
                                            <p:strVal val="#ppt_x-0.05"/>
                                          </p:val>
                                        </p:tav>
                                        <p:tav tm="100000">
                                          <p:val>
                                            <p:strVal val="#ppt_x"/>
                                          </p:val>
                                        </p:tav>
                                      </p:tavLst>
                                    </p:anim>
                                    <p:anim calcmode="lin" valueType="num">
                                      <p:cBhvr>
                                        <p:cTn accel="100000" dur="200" fill="hold" id="90">
                                          <p:stCondLst>
                                            <p:cond delay="800"/>
                                          </p:stCondLst>
                                        </p:cTn>
                                        <p:tgtEl>
                                          <p:spTgt spid="6">
                                            <p:txEl>
                                              <p:pRg end="8" st="8"/>
                                            </p:txEl>
                                          </p:spTgt>
                                        </p:tgtEl>
                                        <p:attrNameLst>
                                          <p:attrName>ppt_y</p:attrName>
                                        </p:attrNameLst>
                                      </p:cBhvr>
                                      <p:tavLst>
                                        <p:tav tm="0">
                                          <p:val>
                                            <p:strVal val="#ppt_y+0.1"/>
                                          </p:val>
                                        </p:tav>
                                        <p:tav tm="100000">
                                          <p:val>
                                            <p:strVal val="#ppt_y"/>
                                          </p:val>
                                        </p:tav>
                                      </p:tavLst>
                                    </p:anim>
                                  </p:childTnLst>
                                </p:cTn>
                              </p:par>
                              <p:par>
                                <p:cTn fill="hold" grpId="0" id="91" nodeType="withEffect" presetClass="entr" presetID="30" presetSubtype="0">
                                  <p:stCondLst>
                                    <p:cond delay="0"/>
                                  </p:stCondLst>
                                  <p:childTnLst>
                                    <p:set>
                                      <p:cBhvr>
                                        <p:cTn dur="1" fill="hold" id="92">
                                          <p:stCondLst>
                                            <p:cond delay="0"/>
                                          </p:stCondLst>
                                        </p:cTn>
                                        <p:tgtEl>
                                          <p:spTgt spid="6">
                                            <p:txEl>
                                              <p:pRg end="9" st="9"/>
                                            </p:txEl>
                                          </p:spTgt>
                                        </p:tgtEl>
                                        <p:attrNameLst>
                                          <p:attrName>style.visibility</p:attrName>
                                        </p:attrNameLst>
                                      </p:cBhvr>
                                      <p:to>
                                        <p:strVal val="visible"/>
                                      </p:to>
                                    </p:set>
                                    <p:animEffect filter="fade" transition="in">
                                      <p:cBhvr>
                                        <p:cTn decel="100000" dur="800" id="93"/>
                                        <p:tgtEl>
                                          <p:spTgt spid="6">
                                            <p:txEl>
                                              <p:pRg end="9" st="9"/>
                                            </p:txEl>
                                          </p:spTgt>
                                        </p:tgtEl>
                                      </p:cBhvr>
                                    </p:animEffect>
                                    <p:anim calcmode="lin" valueType="num">
                                      <p:cBhvr>
                                        <p:cTn decel="100000" dur="800" fill="hold" id="94"/>
                                        <p:tgtEl>
                                          <p:spTgt spid="6">
                                            <p:txEl>
                                              <p:pRg end="9" st="9"/>
                                            </p:txEl>
                                          </p:spTgt>
                                        </p:tgtEl>
                                        <p:attrNameLst>
                                          <p:attrName>style.rotation</p:attrName>
                                        </p:attrNameLst>
                                      </p:cBhvr>
                                      <p:tavLst>
                                        <p:tav tm="0">
                                          <p:val>
                                            <p:fltVal val="-90"/>
                                          </p:val>
                                        </p:tav>
                                        <p:tav tm="100000">
                                          <p:val>
                                            <p:fltVal val="0"/>
                                          </p:val>
                                        </p:tav>
                                      </p:tavLst>
                                    </p:anim>
                                    <p:anim calcmode="lin" valueType="num">
                                      <p:cBhvr>
                                        <p:cTn decel="100000" dur="800" fill="hold" id="95"/>
                                        <p:tgtEl>
                                          <p:spTgt spid="6">
                                            <p:txEl>
                                              <p:pRg end="9" st="9"/>
                                            </p:txEl>
                                          </p:spTgt>
                                        </p:tgtEl>
                                        <p:attrNameLst>
                                          <p:attrName>ppt_x</p:attrName>
                                        </p:attrNameLst>
                                      </p:cBhvr>
                                      <p:tavLst>
                                        <p:tav tm="0">
                                          <p:val>
                                            <p:strVal val="#ppt_x+0.4"/>
                                          </p:val>
                                        </p:tav>
                                        <p:tav tm="100000">
                                          <p:val>
                                            <p:strVal val="#ppt_x-0.05"/>
                                          </p:val>
                                        </p:tav>
                                      </p:tavLst>
                                    </p:anim>
                                    <p:anim calcmode="lin" valueType="num">
                                      <p:cBhvr>
                                        <p:cTn decel="100000" dur="800" fill="hold" id="96"/>
                                        <p:tgtEl>
                                          <p:spTgt spid="6">
                                            <p:txEl>
                                              <p:pRg end="9" st="9"/>
                                            </p:txEl>
                                          </p:spTgt>
                                        </p:tgtEl>
                                        <p:attrNameLst>
                                          <p:attrName>ppt_y</p:attrName>
                                        </p:attrNameLst>
                                      </p:cBhvr>
                                      <p:tavLst>
                                        <p:tav tm="0">
                                          <p:val>
                                            <p:strVal val="#ppt_y-0.4"/>
                                          </p:val>
                                        </p:tav>
                                        <p:tav tm="100000">
                                          <p:val>
                                            <p:strVal val="#ppt_y+0.1"/>
                                          </p:val>
                                        </p:tav>
                                      </p:tavLst>
                                    </p:anim>
                                    <p:anim calcmode="lin" valueType="num">
                                      <p:cBhvr>
                                        <p:cTn accel="100000" dur="200" fill="hold" id="97">
                                          <p:stCondLst>
                                            <p:cond delay="800"/>
                                          </p:stCondLst>
                                        </p:cTn>
                                        <p:tgtEl>
                                          <p:spTgt spid="6">
                                            <p:txEl>
                                              <p:pRg end="9" st="9"/>
                                            </p:txEl>
                                          </p:spTgt>
                                        </p:tgtEl>
                                        <p:attrNameLst>
                                          <p:attrName>ppt_x</p:attrName>
                                        </p:attrNameLst>
                                      </p:cBhvr>
                                      <p:tavLst>
                                        <p:tav tm="0">
                                          <p:val>
                                            <p:strVal val="#ppt_x-0.05"/>
                                          </p:val>
                                        </p:tav>
                                        <p:tav tm="100000">
                                          <p:val>
                                            <p:strVal val="#ppt_x"/>
                                          </p:val>
                                        </p:tav>
                                      </p:tavLst>
                                    </p:anim>
                                    <p:anim calcmode="lin" valueType="num">
                                      <p:cBhvr>
                                        <p:cTn accel="100000" dur="200" fill="hold" id="98">
                                          <p:stCondLst>
                                            <p:cond delay="800"/>
                                          </p:stCondLst>
                                        </p:cTn>
                                        <p:tgtEl>
                                          <p:spTgt spid="6">
                                            <p:txEl>
                                              <p:pRg end="9" st="9"/>
                                            </p:txEl>
                                          </p:spTgt>
                                        </p:tgtEl>
                                        <p:attrNameLst>
                                          <p:attrName>ppt_y</p:attrName>
                                        </p:attrNameLst>
                                      </p:cBhvr>
                                      <p:tavLst>
                                        <p:tav tm="0">
                                          <p:val>
                                            <p:strVal val="#ppt_y+0.1"/>
                                          </p:val>
                                        </p:tav>
                                        <p:tav tm="100000">
                                          <p:val>
                                            <p:strVal val="#ppt_y"/>
                                          </p:val>
                                        </p:tav>
                                      </p:tavLst>
                                    </p:anim>
                                  </p:childTnLst>
                                </p:cTn>
                              </p:par>
                              <p:par>
                                <p:cTn fill="hold" grpId="0" id="99" nodeType="withEffect" presetClass="entr" presetID="30" presetSubtype="0">
                                  <p:stCondLst>
                                    <p:cond delay="0"/>
                                  </p:stCondLst>
                                  <p:childTnLst>
                                    <p:set>
                                      <p:cBhvr>
                                        <p:cTn dur="1" fill="hold" id="100">
                                          <p:stCondLst>
                                            <p:cond delay="0"/>
                                          </p:stCondLst>
                                        </p:cTn>
                                        <p:tgtEl>
                                          <p:spTgt spid="6">
                                            <p:txEl>
                                              <p:pRg end="10" st="10"/>
                                            </p:txEl>
                                          </p:spTgt>
                                        </p:tgtEl>
                                        <p:attrNameLst>
                                          <p:attrName>style.visibility</p:attrName>
                                        </p:attrNameLst>
                                      </p:cBhvr>
                                      <p:to>
                                        <p:strVal val="visible"/>
                                      </p:to>
                                    </p:set>
                                    <p:animEffect filter="fade" transition="in">
                                      <p:cBhvr>
                                        <p:cTn decel="100000" dur="800" id="101"/>
                                        <p:tgtEl>
                                          <p:spTgt spid="6">
                                            <p:txEl>
                                              <p:pRg end="10" st="10"/>
                                            </p:txEl>
                                          </p:spTgt>
                                        </p:tgtEl>
                                      </p:cBhvr>
                                    </p:animEffect>
                                    <p:anim calcmode="lin" valueType="num">
                                      <p:cBhvr>
                                        <p:cTn decel="100000" dur="800" fill="hold" id="102"/>
                                        <p:tgtEl>
                                          <p:spTgt spid="6">
                                            <p:txEl>
                                              <p:pRg end="10" st="10"/>
                                            </p:txEl>
                                          </p:spTgt>
                                        </p:tgtEl>
                                        <p:attrNameLst>
                                          <p:attrName>style.rotation</p:attrName>
                                        </p:attrNameLst>
                                      </p:cBhvr>
                                      <p:tavLst>
                                        <p:tav tm="0">
                                          <p:val>
                                            <p:fltVal val="-90"/>
                                          </p:val>
                                        </p:tav>
                                        <p:tav tm="100000">
                                          <p:val>
                                            <p:fltVal val="0"/>
                                          </p:val>
                                        </p:tav>
                                      </p:tavLst>
                                    </p:anim>
                                    <p:anim calcmode="lin" valueType="num">
                                      <p:cBhvr>
                                        <p:cTn decel="100000" dur="800" fill="hold" id="103"/>
                                        <p:tgtEl>
                                          <p:spTgt spid="6">
                                            <p:txEl>
                                              <p:pRg end="10" st="10"/>
                                            </p:txEl>
                                          </p:spTgt>
                                        </p:tgtEl>
                                        <p:attrNameLst>
                                          <p:attrName>ppt_x</p:attrName>
                                        </p:attrNameLst>
                                      </p:cBhvr>
                                      <p:tavLst>
                                        <p:tav tm="0">
                                          <p:val>
                                            <p:strVal val="#ppt_x+0.4"/>
                                          </p:val>
                                        </p:tav>
                                        <p:tav tm="100000">
                                          <p:val>
                                            <p:strVal val="#ppt_x-0.05"/>
                                          </p:val>
                                        </p:tav>
                                      </p:tavLst>
                                    </p:anim>
                                    <p:anim calcmode="lin" valueType="num">
                                      <p:cBhvr>
                                        <p:cTn decel="100000" dur="800" fill="hold" id="104"/>
                                        <p:tgtEl>
                                          <p:spTgt spid="6">
                                            <p:txEl>
                                              <p:pRg end="10" st="10"/>
                                            </p:txEl>
                                          </p:spTgt>
                                        </p:tgtEl>
                                        <p:attrNameLst>
                                          <p:attrName>ppt_y</p:attrName>
                                        </p:attrNameLst>
                                      </p:cBhvr>
                                      <p:tavLst>
                                        <p:tav tm="0">
                                          <p:val>
                                            <p:strVal val="#ppt_y-0.4"/>
                                          </p:val>
                                        </p:tav>
                                        <p:tav tm="100000">
                                          <p:val>
                                            <p:strVal val="#ppt_y+0.1"/>
                                          </p:val>
                                        </p:tav>
                                      </p:tavLst>
                                    </p:anim>
                                    <p:anim calcmode="lin" valueType="num">
                                      <p:cBhvr>
                                        <p:cTn accel="100000" dur="200" fill="hold" id="105">
                                          <p:stCondLst>
                                            <p:cond delay="800"/>
                                          </p:stCondLst>
                                        </p:cTn>
                                        <p:tgtEl>
                                          <p:spTgt spid="6">
                                            <p:txEl>
                                              <p:pRg end="10" st="10"/>
                                            </p:txEl>
                                          </p:spTgt>
                                        </p:tgtEl>
                                        <p:attrNameLst>
                                          <p:attrName>ppt_x</p:attrName>
                                        </p:attrNameLst>
                                      </p:cBhvr>
                                      <p:tavLst>
                                        <p:tav tm="0">
                                          <p:val>
                                            <p:strVal val="#ppt_x-0.05"/>
                                          </p:val>
                                        </p:tav>
                                        <p:tav tm="100000">
                                          <p:val>
                                            <p:strVal val="#ppt_x"/>
                                          </p:val>
                                        </p:tav>
                                      </p:tavLst>
                                    </p:anim>
                                    <p:anim calcmode="lin" valueType="num">
                                      <p:cBhvr>
                                        <p:cTn accel="100000" dur="200" fill="hold" id="106">
                                          <p:stCondLst>
                                            <p:cond delay="800"/>
                                          </p:stCondLst>
                                        </p:cTn>
                                        <p:tgtEl>
                                          <p:spTgt spid="6">
                                            <p:txEl>
                                              <p:pRg end="10" st="10"/>
                                            </p:txEl>
                                          </p:spTgt>
                                        </p:tgtEl>
                                        <p:attrNameLst>
                                          <p:attrName>ppt_y</p:attrName>
                                        </p:attrNameLst>
                                      </p:cBhvr>
                                      <p:tavLst>
                                        <p:tav tm="0">
                                          <p:val>
                                            <p:strVal val="#ppt_y+0.1"/>
                                          </p:val>
                                        </p:tav>
                                        <p:tav tm="100000">
                                          <p:val>
                                            <p:strVal val="#ppt_y"/>
                                          </p:val>
                                        </p:tav>
                                      </p:tavLst>
                                    </p:anim>
                                  </p:childTnLst>
                                </p:cTn>
                              </p:par>
                              <p:par>
                                <p:cTn fill="hold" grpId="0" id="107" nodeType="withEffect" presetClass="entr" presetID="30" presetSubtype="0">
                                  <p:stCondLst>
                                    <p:cond delay="0"/>
                                  </p:stCondLst>
                                  <p:childTnLst>
                                    <p:set>
                                      <p:cBhvr>
                                        <p:cTn dur="1" fill="hold" id="108">
                                          <p:stCondLst>
                                            <p:cond delay="0"/>
                                          </p:stCondLst>
                                        </p:cTn>
                                        <p:tgtEl>
                                          <p:spTgt spid="6">
                                            <p:txEl>
                                              <p:pRg end="11" st="11"/>
                                            </p:txEl>
                                          </p:spTgt>
                                        </p:tgtEl>
                                        <p:attrNameLst>
                                          <p:attrName>style.visibility</p:attrName>
                                        </p:attrNameLst>
                                      </p:cBhvr>
                                      <p:to>
                                        <p:strVal val="visible"/>
                                      </p:to>
                                    </p:set>
                                    <p:animEffect filter="fade" transition="in">
                                      <p:cBhvr>
                                        <p:cTn decel="100000" dur="800" id="109"/>
                                        <p:tgtEl>
                                          <p:spTgt spid="6">
                                            <p:txEl>
                                              <p:pRg end="11" st="11"/>
                                            </p:txEl>
                                          </p:spTgt>
                                        </p:tgtEl>
                                      </p:cBhvr>
                                    </p:animEffect>
                                    <p:anim calcmode="lin" valueType="num">
                                      <p:cBhvr>
                                        <p:cTn decel="100000" dur="800" fill="hold" id="110"/>
                                        <p:tgtEl>
                                          <p:spTgt spid="6">
                                            <p:txEl>
                                              <p:pRg end="11" st="11"/>
                                            </p:txEl>
                                          </p:spTgt>
                                        </p:tgtEl>
                                        <p:attrNameLst>
                                          <p:attrName>style.rotation</p:attrName>
                                        </p:attrNameLst>
                                      </p:cBhvr>
                                      <p:tavLst>
                                        <p:tav tm="0">
                                          <p:val>
                                            <p:fltVal val="-90"/>
                                          </p:val>
                                        </p:tav>
                                        <p:tav tm="100000">
                                          <p:val>
                                            <p:fltVal val="0"/>
                                          </p:val>
                                        </p:tav>
                                      </p:tavLst>
                                    </p:anim>
                                    <p:anim calcmode="lin" valueType="num">
                                      <p:cBhvr>
                                        <p:cTn decel="100000" dur="800" fill="hold" id="111"/>
                                        <p:tgtEl>
                                          <p:spTgt spid="6">
                                            <p:txEl>
                                              <p:pRg end="11" st="11"/>
                                            </p:txEl>
                                          </p:spTgt>
                                        </p:tgtEl>
                                        <p:attrNameLst>
                                          <p:attrName>ppt_x</p:attrName>
                                        </p:attrNameLst>
                                      </p:cBhvr>
                                      <p:tavLst>
                                        <p:tav tm="0">
                                          <p:val>
                                            <p:strVal val="#ppt_x+0.4"/>
                                          </p:val>
                                        </p:tav>
                                        <p:tav tm="100000">
                                          <p:val>
                                            <p:strVal val="#ppt_x-0.05"/>
                                          </p:val>
                                        </p:tav>
                                      </p:tavLst>
                                    </p:anim>
                                    <p:anim calcmode="lin" valueType="num">
                                      <p:cBhvr>
                                        <p:cTn decel="100000" dur="800" fill="hold" id="112"/>
                                        <p:tgtEl>
                                          <p:spTgt spid="6">
                                            <p:txEl>
                                              <p:pRg end="11" st="11"/>
                                            </p:txEl>
                                          </p:spTgt>
                                        </p:tgtEl>
                                        <p:attrNameLst>
                                          <p:attrName>ppt_y</p:attrName>
                                        </p:attrNameLst>
                                      </p:cBhvr>
                                      <p:tavLst>
                                        <p:tav tm="0">
                                          <p:val>
                                            <p:strVal val="#ppt_y-0.4"/>
                                          </p:val>
                                        </p:tav>
                                        <p:tav tm="100000">
                                          <p:val>
                                            <p:strVal val="#ppt_y+0.1"/>
                                          </p:val>
                                        </p:tav>
                                      </p:tavLst>
                                    </p:anim>
                                    <p:anim calcmode="lin" valueType="num">
                                      <p:cBhvr>
                                        <p:cTn accel="100000" dur="200" fill="hold" id="113">
                                          <p:stCondLst>
                                            <p:cond delay="800"/>
                                          </p:stCondLst>
                                        </p:cTn>
                                        <p:tgtEl>
                                          <p:spTgt spid="6">
                                            <p:txEl>
                                              <p:pRg end="11" st="11"/>
                                            </p:txEl>
                                          </p:spTgt>
                                        </p:tgtEl>
                                        <p:attrNameLst>
                                          <p:attrName>ppt_x</p:attrName>
                                        </p:attrNameLst>
                                      </p:cBhvr>
                                      <p:tavLst>
                                        <p:tav tm="0">
                                          <p:val>
                                            <p:strVal val="#ppt_x-0.05"/>
                                          </p:val>
                                        </p:tav>
                                        <p:tav tm="100000">
                                          <p:val>
                                            <p:strVal val="#ppt_x"/>
                                          </p:val>
                                        </p:tav>
                                      </p:tavLst>
                                    </p:anim>
                                    <p:anim calcmode="lin" valueType="num">
                                      <p:cBhvr>
                                        <p:cTn accel="100000" dur="200" fill="hold" id="114">
                                          <p:stCondLst>
                                            <p:cond delay="800"/>
                                          </p:stCondLst>
                                        </p:cTn>
                                        <p:tgtEl>
                                          <p:spTgt spid="6">
                                            <p:txEl>
                                              <p:pRg end="11" st="1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build="p" grpId="0" spid="6" uiExpand="1"/>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hidden="1" id="2" name="标题 1"/>
          <p:cNvSpPr>
            <a:spLocks noGrp="1"/>
          </p:cNvSpPr>
          <p:nvPr>
            <p:ph type="title"/>
          </p:nvPr>
        </p:nvSpPr>
        <p:spPr/>
        <p:txBody>
          <a:bodyPr/>
          <a:lstStyle/>
          <a:p>
            <a:endParaRPr altLang="en-US" lang="zh-CN"/>
          </a:p>
        </p:txBody>
      </p:sp>
      <p:sp>
        <p:nvSpPr>
          <p:cNvPr id="5" name="标题 1"/>
          <p:cNvSpPr txBox="1"/>
          <p:nvPr/>
        </p:nvSpPr>
        <p:spPr>
          <a:xfrm>
            <a:off x="1297304" y="215794"/>
            <a:ext cx="6659880" cy="1031651"/>
          </a:xfrm>
          <a:prstGeom prst="rect">
            <a:avLst/>
          </a:prstGeom>
        </p:spPr>
        <p:txBody>
          <a:bodyPr anchor="b" bIns="45720" lIns="91440" rIns="91440" rtlCol="0" tIns="45720" vert="horz">
            <a:normAutofit/>
          </a:bodyPr>
          <a:lstStyle>
            <a:lvl1pPr>
              <a:lnSpc>
                <a:spcPct val="90000"/>
              </a:lnSpc>
              <a:spcBef>
                <a:spcPct val="0"/>
              </a:spcBef>
              <a:buNone/>
              <a:defRPr b="1" baseline="0" i="0" sz="4800">
                <a:solidFill>
                  <a:srgbClr val="FF0000"/>
                </a:solidFill>
                <a:effectLst/>
                <a:latin charset="-122" panose="03000509000000000000" pitchFamily="65" typeface="迷你简剪纸"/>
                <a:ea charset="-122" panose="03000509000000000000" pitchFamily="65" typeface="迷你简剪纸"/>
                <a:cs typeface="+mj-cs"/>
              </a:defRPr>
            </a:lvl1pPr>
          </a:lstStyle>
          <a:p>
            <a:r>
              <a:rPr altLang="en-US" lang="zh-CN"/>
              <a:t>请在此输入你的标题</a:t>
            </a:r>
          </a:p>
        </p:txBody>
      </p:sp>
      <p:sp>
        <p:nvSpPr>
          <p:cNvPr id="7" name="MH_SubTitle_1"/>
          <p:cNvSpPr>
            <a:spLocks noChangeArrowheads="1"/>
          </p:cNvSpPr>
          <p:nvPr/>
        </p:nvSpPr>
        <p:spPr bwMode="auto">
          <a:xfrm>
            <a:off x="1297304" y="1388906"/>
            <a:ext cx="9751697" cy="12592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50000"/>
              </a:lnSpc>
            </a:pPr>
            <a:r>
              <a:rPr altLang="en-US" lang="zh-CN" smtClean="0" sz="2000">
                <a:latin charset="-122" panose="03000509000000000000" pitchFamily="65" typeface="方正启体简体"/>
                <a:ea charset="-122" panose="03000509000000000000" pitchFamily="65" typeface="方正启体简体"/>
              </a:rPr>
              <a:t>请在此编辑替换或输入你的文本内容请在此编辑替换或输入你的文本内容请在此编辑替换或输入你的文本内容请在此编辑替换或输入你的文本内容</a:t>
            </a:r>
          </a:p>
        </p:txBody>
      </p:sp>
      <p:sp>
        <p:nvSpPr>
          <p:cNvPr id="10" name="MH_SubTitle_1"/>
          <p:cNvSpPr>
            <a:spLocks noChangeArrowheads="1"/>
          </p:cNvSpPr>
          <p:nvPr/>
        </p:nvSpPr>
        <p:spPr bwMode="auto">
          <a:xfrm>
            <a:off x="4800600" y="2690144"/>
            <a:ext cx="6004560" cy="39697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50000"/>
              </a:lnSpc>
            </a:pPr>
            <a:r>
              <a:rPr altLang="en-US" lang="zh-CN" smtClean="0" sz="6000">
                <a:solidFill>
                  <a:srgbClr val="FF0000"/>
                </a:solidFill>
                <a:latin charset="-122" panose="03000509000000000000" pitchFamily="65" typeface="方正启体简体"/>
                <a:ea charset="-122" panose="03000509000000000000" pitchFamily="65" typeface="方正启体简体"/>
              </a:rPr>
              <a:t>请在此编辑替换或输入你的文本内容请在此编辑替换或输入你的文本内容请在此编辑替换或输入你的文本内容请在此编辑替换或输入你的文本内容</a:t>
            </a:r>
          </a:p>
          <a:p>
            <a:pPr>
              <a:lnSpc>
                <a:spcPct val="150000"/>
              </a:lnSpc>
            </a:pPr>
            <a:r>
              <a:rPr altLang="en-US" lang="zh-CN" smtClean="0" sz="6000">
                <a:solidFill>
                  <a:srgbClr val="FF0000"/>
                </a:solidFill>
                <a:latin charset="-122" panose="03000509000000000000" pitchFamily="65" typeface="方正启体简体"/>
                <a:ea charset="-122" panose="03000509000000000000" pitchFamily="65" typeface="方正启体简体"/>
              </a:rPr>
              <a:t>请在此编辑替换或输入你的文本内容请在此编辑替换或输入你的文本内容请在此编辑替换或输入你的文本内容请在此编辑替换或输入你的文本内容</a:t>
            </a:r>
          </a:p>
        </p:txBody>
      </p:sp>
      <p:pic>
        <p:nvPicPr>
          <p:cNvPr id="12" name="内容占位符 11"/>
          <p:cNvPicPr>
            <a:picLocks noChangeAspect="1" noGrp="1"/>
          </p:cNvPicPr>
          <p:nvPr>
            <p:ph idx="1"/>
          </p:nvPr>
        </p:nvPicPr>
        <p:blipFill>
          <a:blip r:embed="rId2">
            <a:extLst>
              <a:ext uri="{28A0092B-C50C-407E-A947-70E740481C1C}">
                <a14:useLocalDpi/>
              </a:ext>
            </a:extLst>
          </a:blip>
          <a:stretch>
            <a:fillRect/>
          </a:stretch>
        </p:blipFill>
        <p:spPr>
          <a:xfrm>
            <a:off x="0" y="2018514"/>
            <a:ext cx="5309918" cy="5119688"/>
          </a:xfrm>
        </p:spPr>
      </p:pic>
      <p:pic>
        <p:nvPicPr>
          <p:cNvPr id="8" name="图片 7"/>
          <p:cNvPicPr>
            <a:picLocks noChangeAspect="1"/>
          </p:cNvPicPr>
          <p:nvPr/>
        </p:nvPicPr>
        <p:blipFill>
          <a:blip r:embed="rId3">
            <a:extLst>
              <a:ext uri="{28A0092B-C50C-407E-A947-70E740481C1C}">
                <a14:useLocalDpi/>
              </a:ext>
            </a:extLst>
          </a:blip>
          <a:stretch>
            <a:fillRect/>
          </a:stretch>
        </p:blipFill>
        <p:spPr>
          <a:xfrm>
            <a:off x="111866" y="102395"/>
            <a:ext cx="1028912" cy="1506536"/>
          </a:xfrm>
          <a:prstGeom prst="rect">
            <a:avLst/>
          </a:prstGeom>
        </p:spPr>
      </p:pic>
    </p:spTree>
    <p:extLst>
      <p:ext uri="{BB962C8B-B14F-4D97-AF65-F5344CB8AC3E}">
        <p14:creationId val="108338713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restart="never">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restart="never">
                                  <p:stCondLst>
                                    <p:cond delay="0"/>
                                  </p:stCondLst>
                                  <p:childTnLst>
                                    <p:set>
                                      <p:cBhvr>
                                        <p:cTn dur="1" fill="hold" id="12">
                                          <p:stCondLst>
                                            <p:cond delay="0"/>
                                          </p:stCondLst>
                                        </p:cTn>
                                        <p:tgtEl>
                                          <p:spTgt spid="5"/>
                                        </p:tgtEl>
                                        <p:attrNameLst>
                                          <p:attrName>style.visibility</p:attrName>
                                        </p:attrNameLst>
                                      </p:cBhvr>
                                      <p:to>
                                        <p:strVal val="visible"/>
                                      </p:to>
                                    </p:set>
                                    <p:anim calcmode="lin" valueType="num">
                                      <p:cBhvr>
                                        <p:cTn dur="500" fill="hold" id="13"/>
                                        <p:tgtEl>
                                          <p:spTgt spid="5"/>
                                        </p:tgtEl>
                                        <p:attrNameLst>
                                          <p:attrName>ppt_w</p:attrName>
                                        </p:attrNameLst>
                                      </p:cBhvr>
                                      <p:tavLst>
                                        <p:tav tm="0">
                                          <p:val>
                                            <p:fltVal val="0"/>
                                          </p:val>
                                        </p:tav>
                                        <p:tav tm="100000">
                                          <p:val>
                                            <p:strVal val="#ppt_w"/>
                                          </p:val>
                                        </p:tav>
                                      </p:tavLst>
                                    </p:anim>
                                    <p:anim calcmode="lin" valueType="num">
                                      <p:cBhvr>
                                        <p:cTn dur="500" fill="hold" id="14"/>
                                        <p:tgtEl>
                                          <p:spTgt spid="5"/>
                                        </p:tgtEl>
                                        <p:attrNameLst>
                                          <p:attrName>ppt_h</p:attrName>
                                        </p:attrNameLst>
                                      </p:cBhvr>
                                      <p:tavLst>
                                        <p:tav tm="0">
                                          <p:val>
                                            <p:fltVal val="0"/>
                                          </p:val>
                                        </p:tav>
                                        <p:tav tm="100000">
                                          <p:val>
                                            <p:strVal val="#ppt_h"/>
                                          </p:val>
                                        </p:tav>
                                      </p:tavLst>
                                    </p:anim>
                                    <p:animEffect filter="fade" transition="in">
                                      <p:cBhvr>
                                        <p:cTn dur="500" id="15"/>
                                        <p:tgtEl>
                                          <p:spTgt spid="5"/>
                                        </p:tgtEl>
                                      </p:cBhvr>
                                    </p:animEffect>
                                  </p:childTnLst>
                                </p:cTn>
                              </p:par>
                            </p:childTnLst>
                          </p:cTn>
                        </p:par>
                        <p:par>
                          <p:cTn fill="hold" id="16" nodeType="afterGroup">
                            <p:stCondLst>
                              <p:cond delay="1500"/>
                            </p:stCondLst>
                            <p:childTnLst>
                              <p:par>
                                <p:cTn fill="hold" id="17" nodeType="afterEffect" presetClass="entr" presetID="42" presetSubtype="0" restart="never">
                                  <p:stCondLst>
                                    <p:cond delay="0"/>
                                  </p:stCondLst>
                                  <p:childTnLst>
                                    <p:set>
                                      <p:cBhvr>
                                        <p:cTn dur="1" fill="hold" id="18">
                                          <p:stCondLst>
                                            <p:cond delay="0"/>
                                          </p:stCondLst>
                                        </p:cTn>
                                        <p:tgtEl>
                                          <p:spTgt spid="12"/>
                                        </p:tgtEl>
                                        <p:attrNameLst>
                                          <p:attrName>style.visibility</p:attrName>
                                        </p:attrNameLst>
                                      </p:cBhvr>
                                      <p:to>
                                        <p:strVal val="visible"/>
                                      </p:to>
                                    </p:set>
                                    <p:animEffect filter="fade" transition="in">
                                      <p:cBhvr>
                                        <p:cTn dur="1000" id="19"/>
                                        <p:tgtEl>
                                          <p:spTgt spid="12"/>
                                        </p:tgtEl>
                                      </p:cBhvr>
                                    </p:animEffect>
                                    <p:anim calcmode="lin" valueType="num">
                                      <p:cBhvr>
                                        <p:cTn dur="1000" fill="hold" id="20"/>
                                        <p:tgtEl>
                                          <p:spTgt spid="12"/>
                                        </p:tgtEl>
                                        <p:attrNameLst>
                                          <p:attrName>ppt_x</p:attrName>
                                        </p:attrNameLst>
                                      </p:cBhvr>
                                      <p:tavLst>
                                        <p:tav tm="0">
                                          <p:val>
                                            <p:strVal val="#ppt_x"/>
                                          </p:val>
                                        </p:tav>
                                        <p:tav tm="100000">
                                          <p:val>
                                            <p:strVal val="#ppt_x"/>
                                          </p:val>
                                        </p:tav>
                                      </p:tavLst>
                                    </p:anim>
                                    <p:anim calcmode="lin" valueType="num">
                                      <p:cBhvr>
                                        <p:cTn dur="1000" fill="hold" id="21"/>
                                        <p:tgtEl>
                                          <p:spTgt spid="12"/>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500"/>
                            </p:stCondLst>
                            <p:childTnLst>
                              <p:par>
                                <p:cTn fill="hold" grpId="0" id="23" nodeType="afterEffect" presetClass="entr" presetID="22" presetSubtype="8" restart="never">
                                  <p:stCondLst>
                                    <p:cond delay="0"/>
                                  </p:stCondLst>
                                  <p:childTnLst>
                                    <p:set>
                                      <p:cBhvr>
                                        <p:cTn dur="1" fill="hold" id="24">
                                          <p:stCondLst>
                                            <p:cond delay="0"/>
                                          </p:stCondLst>
                                        </p:cTn>
                                        <p:tgtEl>
                                          <p:spTgt spid="7">
                                            <p:txEl>
                                              <p:pRg end="0" st="0"/>
                                            </p:txEl>
                                          </p:spTgt>
                                        </p:tgtEl>
                                        <p:attrNameLst>
                                          <p:attrName>style.visibility</p:attrName>
                                        </p:attrNameLst>
                                      </p:cBhvr>
                                      <p:to>
                                        <p:strVal val="visible"/>
                                      </p:to>
                                    </p:set>
                                    <p:animEffect filter="wipe(left)" transition="in">
                                      <p:cBhvr>
                                        <p:cTn dur="500" id="25"/>
                                        <p:tgtEl>
                                          <p:spTgt spid="7">
                                            <p:txEl>
                                              <p:pRg end="0" st="0"/>
                                            </p:txEl>
                                          </p:spTgt>
                                        </p:tgtEl>
                                      </p:cBhvr>
                                    </p:animEffect>
                                  </p:childTnLst>
                                </p:cTn>
                              </p:par>
                            </p:childTnLst>
                          </p:cTn>
                        </p:par>
                        <p:par>
                          <p:cTn fill="hold" id="26" nodeType="afterGroup">
                            <p:stCondLst>
                              <p:cond delay="3000"/>
                            </p:stCondLst>
                            <p:childTnLst>
                              <p:par>
                                <p:cTn fill="hold" grpId="0" id="27" nodeType="afterEffect" presetClass="entr" presetID="53" presetSubtype="0" restart="never">
                                  <p:stCondLst>
                                    <p:cond delay="0"/>
                                  </p:stCondLst>
                                  <p:childTnLst>
                                    <p:set>
                                      <p:cBhvr>
                                        <p:cTn dur="1" fill="hold" id="28">
                                          <p:stCondLst>
                                            <p:cond delay="0"/>
                                          </p:stCondLst>
                                        </p:cTn>
                                        <p:tgtEl>
                                          <p:spTgt spid="10"/>
                                        </p:tgtEl>
                                        <p:attrNameLst>
                                          <p:attrName>style.visibility</p:attrName>
                                        </p:attrNameLst>
                                      </p:cBhvr>
                                      <p:to>
                                        <p:strVal val="visible"/>
                                      </p:to>
                                    </p:set>
                                    <p:anim calcmode="lin" valueType="num">
                                      <p:cBhvr>
                                        <p:cTn dur="500" fill="hold" id="29"/>
                                        <p:tgtEl>
                                          <p:spTgt spid="10"/>
                                        </p:tgtEl>
                                        <p:attrNameLst>
                                          <p:attrName>ppt_w</p:attrName>
                                        </p:attrNameLst>
                                      </p:cBhvr>
                                      <p:tavLst>
                                        <p:tav tm="0">
                                          <p:val>
                                            <p:fltVal val="0"/>
                                          </p:val>
                                        </p:tav>
                                        <p:tav tm="100000">
                                          <p:val>
                                            <p:strVal val="#ppt_w"/>
                                          </p:val>
                                        </p:tav>
                                      </p:tavLst>
                                    </p:anim>
                                    <p:anim calcmode="lin" valueType="num">
                                      <p:cBhvr>
                                        <p:cTn dur="500" fill="hold" id="30"/>
                                        <p:tgtEl>
                                          <p:spTgt spid="10"/>
                                        </p:tgtEl>
                                        <p:attrNameLst>
                                          <p:attrName>ppt_h</p:attrName>
                                        </p:attrNameLst>
                                      </p:cBhvr>
                                      <p:tavLst>
                                        <p:tav tm="0">
                                          <p:val>
                                            <p:fltVal val="0"/>
                                          </p:val>
                                        </p:tav>
                                        <p:tav tm="100000">
                                          <p:val>
                                            <p:strVal val="#ppt_h"/>
                                          </p:val>
                                        </p:tav>
                                      </p:tavLst>
                                    </p:anim>
                                    <p:animEffect filter="fade" transition="in">
                                      <p:cBhvr>
                                        <p:cTn dur="500" id="31"/>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build="p" grpId="0" spid="7"/>
      <p:bldP grpId="0" spid="10"/>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文本框 35"/>
          <p:cNvSpPr txBox="1"/>
          <p:nvPr/>
        </p:nvSpPr>
        <p:spPr>
          <a:xfrm>
            <a:off x="5918000" y="2632073"/>
            <a:ext cx="625278" cy="3331369"/>
          </a:xfrm>
          <a:prstGeom prst="rect">
            <a:avLst/>
          </a:prstGeom>
          <a:solidFill>
            <a:srgbClr val="FF0000">
              <a:alpha val="32000"/>
            </a:srgbClr>
          </a:solidFill>
          <a:ln w="9525">
            <a:noFill/>
            <a:miter/>
          </a:ln>
        </p:spPr>
        <p:txBody>
          <a:bodyPr anchor="ctr" vert="eaVert"/>
          <a:lstStyle>
            <a:defPPr>
              <a:defRPr lang="zh-CN"/>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gn="dist" eaLnBrk="1" hangingPunct="1" lvl="0"/>
            <a:r>
              <a:rPr altLang="en-US" b="1" lang="zh-CN" smtClean="0" sz="2400">
                <a:latin charset="-122" panose="03000509000000000000" pitchFamily="65" typeface="迷你简剪纸"/>
                <a:ea charset="-122" panose="03000509000000000000" pitchFamily="65" typeface="迷你简剪纸"/>
              </a:rPr>
              <a:t>壹·请输入您的标题</a:t>
            </a:r>
          </a:p>
        </p:txBody>
      </p:sp>
      <p:sp>
        <p:nvSpPr>
          <p:cNvPr id="14" name="文本框 8581"/>
          <p:cNvSpPr txBox="1"/>
          <p:nvPr/>
        </p:nvSpPr>
        <p:spPr>
          <a:xfrm>
            <a:off x="3350913" y="2264168"/>
            <a:ext cx="1363663" cy="3311525"/>
          </a:xfrm>
          <a:prstGeom prst="rect">
            <a:avLst/>
          </a:prstGeom>
          <a:noFill/>
          <a:ln w="9525">
            <a:noFill/>
            <a:miter/>
          </a:ln>
        </p:spPr>
        <p:txBody>
          <a:bodyPr anchor="ctr" vert="eaVert"/>
          <a:lstStyle>
            <a:defPPr>
              <a:defRPr lang="zh-CN"/>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gn="ctr" eaLnBrk="1" hangingPunct="1" lvl="0"/>
            <a:r>
              <a:rPr altLang="en-US" lang="zh-CN" sz="7200">
                <a:solidFill>
                  <a:srgbClr val="E60000"/>
                </a:solidFill>
                <a:latin charset="-122" panose="03000509000000000000" pitchFamily="65" typeface="迷你简剪纸"/>
                <a:ea charset="-122" panose="03000509000000000000" pitchFamily="65" typeface="迷你简剪纸"/>
              </a:rPr>
              <a:t>目录</a:t>
            </a:r>
          </a:p>
        </p:txBody>
      </p:sp>
      <p:sp>
        <p:nvSpPr>
          <p:cNvPr id="15" name="Freeform 27"/>
          <p:cNvSpPr>
            <a:spLocks noEditPoints="1"/>
          </p:cNvSpPr>
          <p:nvPr/>
        </p:nvSpPr>
        <p:spPr>
          <a:xfrm>
            <a:off x="0" y="0"/>
            <a:ext cx="4294187" cy="3459163"/>
          </a:xfrm>
          <a:custGeom>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b="0" l="0" r="0" t="0"/>
            <a:pathLst>
              <a:path h="269" w="318">
                <a:moveTo>
                  <a:pt x="234" y="55"/>
                </a:moveTo>
                <a:cubicBezTo>
                  <a:pt x="251" y="55"/>
                  <a:pt x="261" y="45"/>
                  <a:pt x="272" y="57"/>
                </a:cubicBezTo>
                <a:cubicBezTo>
                  <a:pt x="278" y="68"/>
                  <a:pt x="275" y="75"/>
                  <a:pt x="271" y="80"/>
                </a:cubicBezTo>
                <a:cubicBezTo>
                  <a:pt x="271" y="80"/>
                  <a:pt x="271" y="80"/>
                  <a:pt x="271" y="80"/>
                </a:cubicBezTo>
                <a:cubicBezTo>
                  <a:pt x="276" y="80"/>
                  <a:pt x="278" y="86"/>
                  <a:pt x="277" y="90"/>
                </a:cubicBezTo>
                <a:cubicBezTo>
                  <a:pt x="272" y="106"/>
                  <a:pt x="306" y="89"/>
                  <a:pt x="313" y="97"/>
                </a:cubicBezTo>
                <a:cubicBezTo>
                  <a:pt x="318" y="100"/>
                  <a:pt x="318" y="100"/>
                  <a:pt x="310" y="99"/>
                </a:cubicBezTo>
                <a:cubicBezTo>
                  <a:pt x="295" y="101"/>
                  <a:pt x="281" y="108"/>
                  <a:pt x="275" y="104"/>
                </a:cubicBezTo>
                <a:cubicBezTo>
                  <a:pt x="268" y="99"/>
                  <a:pt x="274" y="90"/>
                  <a:pt x="267" y="86"/>
                </a:cubicBezTo>
                <a:cubicBezTo>
                  <a:pt x="266" y="85"/>
                  <a:pt x="265" y="85"/>
                  <a:pt x="263" y="85"/>
                </a:cubicBezTo>
                <a:cubicBezTo>
                  <a:pt x="259" y="89"/>
                  <a:pt x="256" y="99"/>
                  <a:pt x="258" y="104"/>
                </a:cubicBezTo>
                <a:cubicBezTo>
                  <a:pt x="266" y="117"/>
                  <a:pt x="283" y="113"/>
                  <a:pt x="295" y="111"/>
                </a:cubicBezTo>
                <a:cubicBezTo>
                  <a:pt x="307" y="108"/>
                  <a:pt x="317" y="121"/>
                  <a:pt x="304" y="128"/>
                </a:cubicBezTo>
                <a:cubicBezTo>
                  <a:pt x="306" y="122"/>
                  <a:pt x="303" y="117"/>
                  <a:pt x="297" y="116"/>
                </a:cubicBezTo>
                <a:cubicBezTo>
                  <a:pt x="292" y="114"/>
                  <a:pt x="268" y="134"/>
                  <a:pt x="257" y="118"/>
                </a:cubicBezTo>
                <a:cubicBezTo>
                  <a:pt x="248" y="105"/>
                  <a:pt x="255" y="95"/>
                  <a:pt x="259" y="86"/>
                </a:cubicBezTo>
                <a:cubicBezTo>
                  <a:pt x="254" y="88"/>
                  <a:pt x="250" y="91"/>
                  <a:pt x="247" y="92"/>
                </a:cubicBezTo>
                <a:cubicBezTo>
                  <a:pt x="237" y="96"/>
                  <a:pt x="227" y="102"/>
                  <a:pt x="220" y="91"/>
                </a:cubicBezTo>
                <a:cubicBezTo>
                  <a:pt x="219" y="88"/>
                  <a:pt x="221" y="86"/>
                  <a:pt x="221" y="84"/>
                </a:cubicBezTo>
                <a:cubicBezTo>
                  <a:pt x="220" y="76"/>
                  <a:pt x="231" y="76"/>
                  <a:pt x="230" y="67"/>
                </a:cubicBezTo>
                <a:cubicBezTo>
                  <a:pt x="230" y="57"/>
                  <a:pt x="216" y="53"/>
                  <a:pt x="208" y="58"/>
                </a:cubicBezTo>
                <a:cubicBezTo>
                  <a:pt x="206" y="59"/>
                  <a:pt x="197" y="63"/>
                  <a:pt x="197" y="62"/>
                </a:cubicBezTo>
                <a:cubicBezTo>
                  <a:pt x="195" y="59"/>
                  <a:pt x="198" y="54"/>
                  <a:pt x="195" y="51"/>
                </a:cubicBezTo>
                <a:cubicBezTo>
                  <a:pt x="202" y="50"/>
                  <a:pt x="217" y="49"/>
                  <a:pt x="222" y="50"/>
                </a:cubicBezTo>
                <a:cubicBezTo>
                  <a:pt x="229" y="51"/>
                  <a:pt x="244" y="60"/>
                  <a:pt x="237" y="71"/>
                </a:cubicBezTo>
                <a:cubicBezTo>
                  <a:pt x="235" y="73"/>
                  <a:pt x="226" y="80"/>
                  <a:pt x="227" y="83"/>
                </a:cubicBezTo>
                <a:cubicBezTo>
                  <a:pt x="228" y="89"/>
                  <a:pt x="231" y="92"/>
                  <a:pt x="238" y="87"/>
                </a:cubicBezTo>
                <a:cubicBezTo>
                  <a:pt x="246" y="83"/>
                  <a:pt x="253" y="82"/>
                  <a:pt x="261" y="81"/>
                </a:cubicBezTo>
                <a:cubicBezTo>
                  <a:pt x="262" y="77"/>
                  <a:pt x="261" y="73"/>
                  <a:pt x="259" y="69"/>
                </a:cubicBezTo>
                <a:cubicBezTo>
                  <a:pt x="252" y="58"/>
                  <a:pt x="245" y="58"/>
                  <a:pt x="234" y="55"/>
                </a:cubicBezTo>
                <a:close/>
                <a:moveTo>
                  <a:pt x="15" y="232"/>
                </a:moveTo>
                <a:cubicBezTo>
                  <a:pt x="15" y="232"/>
                  <a:pt x="15" y="232"/>
                  <a:pt x="15" y="232"/>
                </a:cubicBezTo>
                <a:cubicBezTo>
                  <a:pt x="16" y="241"/>
                  <a:pt x="17" y="248"/>
                  <a:pt x="24" y="252"/>
                </a:cubicBezTo>
                <a:cubicBezTo>
                  <a:pt x="24" y="252"/>
                  <a:pt x="26" y="253"/>
                  <a:pt x="25" y="253"/>
                </a:cubicBezTo>
                <a:cubicBezTo>
                  <a:pt x="19" y="252"/>
                  <a:pt x="11" y="242"/>
                  <a:pt x="15" y="232"/>
                </a:cubicBezTo>
                <a:close/>
                <a:moveTo>
                  <a:pt x="254" y="59"/>
                </a:moveTo>
                <a:cubicBezTo>
                  <a:pt x="254" y="59"/>
                  <a:pt x="254" y="59"/>
                  <a:pt x="254" y="59"/>
                </a:cubicBezTo>
                <a:cubicBezTo>
                  <a:pt x="268" y="58"/>
                  <a:pt x="269" y="77"/>
                  <a:pt x="269" y="73"/>
                </a:cubicBezTo>
                <a:cubicBezTo>
                  <a:pt x="268" y="65"/>
                  <a:pt x="263" y="53"/>
                  <a:pt x="254" y="59"/>
                </a:cubicBezTo>
                <a:close/>
                <a:moveTo>
                  <a:pt x="41" y="160"/>
                </a:moveTo>
                <a:cubicBezTo>
                  <a:pt x="41" y="160"/>
                  <a:pt x="41" y="160"/>
                  <a:pt x="41" y="160"/>
                </a:cubicBezTo>
                <a:cubicBezTo>
                  <a:pt x="43" y="164"/>
                  <a:pt x="53" y="158"/>
                  <a:pt x="56" y="163"/>
                </a:cubicBezTo>
                <a:cubicBezTo>
                  <a:pt x="60" y="169"/>
                  <a:pt x="53" y="177"/>
                  <a:pt x="50" y="183"/>
                </a:cubicBezTo>
                <a:cubicBezTo>
                  <a:pt x="42" y="197"/>
                  <a:pt x="60" y="167"/>
                  <a:pt x="41" y="160"/>
                </a:cubicBezTo>
                <a:close/>
                <a:moveTo>
                  <a:pt x="81" y="113"/>
                </a:moveTo>
                <a:cubicBezTo>
                  <a:pt x="81" y="113"/>
                  <a:pt x="81" y="113"/>
                  <a:pt x="81" y="113"/>
                </a:cubicBezTo>
                <a:cubicBezTo>
                  <a:pt x="82" y="114"/>
                  <a:pt x="76" y="112"/>
                  <a:pt x="75" y="112"/>
                </a:cubicBezTo>
                <a:cubicBezTo>
                  <a:pt x="68" y="110"/>
                  <a:pt x="59" y="109"/>
                  <a:pt x="50" y="109"/>
                </a:cubicBezTo>
                <a:cubicBezTo>
                  <a:pt x="48" y="109"/>
                  <a:pt x="41" y="108"/>
                  <a:pt x="46" y="108"/>
                </a:cubicBezTo>
                <a:cubicBezTo>
                  <a:pt x="47" y="108"/>
                  <a:pt x="47" y="108"/>
                  <a:pt x="48" y="108"/>
                </a:cubicBezTo>
                <a:cubicBezTo>
                  <a:pt x="51" y="108"/>
                  <a:pt x="53" y="108"/>
                  <a:pt x="56" y="108"/>
                </a:cubicBezTo>
                <a:cubicBezTo>
                  <a:pt x="65" y="108"/>
                  <a:pt x="75" y="110"/>
                  <a:pt x="81" y="113"/>
                </a:cubicBezTo>
                <a:close/>
                <a:moveTo>
                  <a:pt x="179" y="91"/>
                </a:moveTo>
                <a:cubicBezTo>
                  <a:pt x="179" y="91"/>
                  <a:pt x="179" y="91"/>
                  <a:pt x="179" y="91"/>
                </a:cubicBezTo>
                <a:cubicBezTo>
                  <a:pt x="180" y="91"/>
                  <a:pt x="173" y="92"/>
                  <a:pt x="173" y="93"/>
                </a:cubicBezTo>
                <a:cubicBezTo>
                  <a:pt x="165" y="95"/>
                  <a:pt x="158" y="99"/>
                  <a:pt x="151" y="106"/>
                </a:cubicBezTo>
                <a:cubicBezTo>
                  <a:pt x="149" y="107"/>
                  <a:pt x="144" y="111"/>
                  <a:pt x="148" y="107"/>
                </a:cubicBezTo>
                <a:cubicBezTo>
                  <a:pt x="148" y="107"/>
                  <a:pt x="148" y="106"/>
                  <a:pt x="149" y="105"/>
                </a:cubicBezTo>
                <a:cubicBezTo>
                  <a:pt x="150" y="103"/>
                  <a:pt x="152" y="101"/>
                  <a:pt x="155" y="100"/>
                </a:cubicBezTo>
                <a:cubicBezTo>
                  <a:pt x="162" y="94"/>
                  <a:pt x="171" y="90"/>
                  <a:pt x="179" y="91"/>
                </a:cubicBezTo>
                <a:close/>
                <a:moveTo>
                  <a:pt x="81" y="89"/>
                </a:moveTo>
                <a:cubicBezTo>
                  <a:pt x="81" y="89"/>
                  <a:pt x="81" y="89"/>
                  <a:pt x="81" y="89"/>
                </a:cubicBezTo>
                <a:cubicBezTo>
                  <a:pt x="80" y="91"/>
                  <a:pt x="78" y="96"/>
                  <a:pt x="76" y="99"/>
                </a:cubicBezTo>
                <a:cubicBezTo>
                  <a:pt x="76" y="99"/>
                  <a:pt x="75" y="98"/>
                  <a:pt x="74" y="98"/>
                </a:cubicBezTo>
                <a:cubicBezTo>
                  <a:pt x="73" y="98"/>
                  <a:pt x="73" y="97"/>
                  <a:pt x="72" y="96"/>
                </a:cubicBezTo>
                <a:cubicBezTo>
                  <a:pt x="70" y="94"/>
                  <a:pt x="64" y="97"/>
                  <a:pt x="63" y="98"/>
                </a:cubicBezTo>
                <a:cubicBezTo>
                  <a:pt x="60" y="99"/>
                  <a:pt x="64" y="104"/>
                  <a:pt x="65" y="103"/>
                </a:cubicBezTo>
                <a:cubicBezTo>
                  <a:pt x="67" y="102"/>
                  <a:pt x="64" y="99"/>
                  <a:pt x="66" y="99"/>
                </a:cubicBezTo>
                <a:cubicBezTo>
                  <a:pt x="69" y="99"/>
                  <a:pt x="68" y="102"/>
                  <a:pt x="67" y="104"/>
                </a:cubicBezTo>
                <a:cubicBezTo>
                  <a:pt x="66" y="106"/>
                  <a:pt x="57" y="102"/>
                  <a:pt x="57" y="101"/>
                </a:cubicBezTo>
                <a:cubicBezTo>
                  <a:pt x="56" y="98"/>
                  <a:pt x="59" y="100"/>
                  <a:pt x="61" y="100"/>
                </a:cubicBezTo>
                <a:cubicBezTo>
                  <a:pt x="63" y="97"/>
                  <a:pt x="55" y="95"/>
                  <a:pt x="55" y="94"/>
                </a:cubicBezTo>
                <a:cubicBezTo>
                  <a:pt x="54" y="96"/>
                  <a:pt x="51" y="95"/>
                  <a:pt x="50" y="95"/>
                </a:cubicBezTo>
                <a:cubicBezTo>
                  <a:pt x="48" y="96"/>
                  <a:pt x="47" y="98"/>
                  <a:pt x="48" y="100"/>
                </a:cubicBezTo>
                <a:cubicBezTo>
                  <a:pt x="48" y="101"/>
                  <a:pt x="51" y="99"/>
                  <a:pt x="52" y="99"/>
                </a:cubicBezTo>
                <a:cubicBezTo>
                  <a:pt x="57" y="101"/>
                  <a:pt x="50" y="103"/>
                  <a:pt x="49" y="103"/>
                </a:cubicBezTo>
                <a:cubicBezTo>
                  <a:pt x="46" y="104"/>
                  <a:pt x="43" y="102"/>
                  <a:pt x="42" y="99"/>
                </a:cubicBezTo>
                <a:cubicBezTo>
                  <a:pt x="42" y="98"/>
                  <a:pt x="36" y="99"/>
                  <a:pt x="39" y="101"/>
                </a:cubicBezTo>
                <a:cubicBezTo>
                  <a:pt x="41" y="102"/>
                  <a:pt x="40" y="106"/>
                  <a:pt x="42" y="106"/>
                </a:cubicBezTo>
                <a:cubicBezTo>
                  <a:pt x="52" y="107"/>
                  <a:pt x="58" y="104"/>
                  <a:pt x="70" y="108"/>
                </a:cubicBezTo>
                <a:cubicBezTo>
                  <a:pt x="75" y="109"/>
                  <a:pt x="79" y="111"/>
                  <a:pt x="83" y="113"/>
                </a:cubicBezTo>
                <a:cubicBezTo>
                  <a:pt x="84" y="114"/>
                  <a:pt x="85" y="117"/>
                  <a:pt x="87" y="117"/>
                </a:cubicBezTo>
                <a:cubicBezTo>
                  <a:pt x="89" y="117"/>
                  <a:pt x="91" y="115"/>
                  <a:pt x="89" y="115"/>
                </a:cubicBezTo>
                <a:cubicBezTo>
                  <a:pt x="89" y="115"/>
                  <a:pt x="89" y="115"/>
                  <a:pt x="89" y="115"/>
                </a:cubicBezTo>
                <a:cubicBezTo>
                  <a:pt x="89" y="117"/>
                  <a:pt x="89" y="117"/>
                  <a:pt x="89" y="117"/>
                </a:cubicBezTo>
                <a:cubicBezTo>
                  <a:pt x="89" y="116"/>
                  <a:pt x="89" y="115"/>
                  <a:pt x="88" y="114"/>
                </a:cubicBezTo>
                <a:cubicBezTo>
                  <a:pt x="88" y="114"/>
                  <a:pt x="88" y="114"/>
                  <a:pt x="88" y="114"/>
                </a:cubicBezTo>
                <a:cubicBezTo>
                  <a:pt x="88" y="113"/>
                  <a:pt x="87" y="113"/>
                  <a:pt x="87" y="113"/>
                </a:cubicBezTo>
                <a:cubicBezTo>
                  <a:pt x="86" y="112"/>
                  <a:pt x="86" y="112"/>
                  <a:pt x="86" y="112"/>
                </a:cubicBezTo>
                <a:cubicBezTo>
                  <a:pt x="85" y="111"/>
                  <a:pt x="86" y="109"/>
                  <a:pt x="87" y="108"/>
                </a:cubicBezTo>
                <a:cubicBezTo>
                  <a:pt x="88" y="107"/>
                  <a:pt x="90" y="109"/>
                  <a:pt x="89" y="110"/>
                </a:cubicBezTo>
                <a:cubicBezTo>
                  <a:pt x="87" y="111"/>
                  <a:pt x="87" y="111"/>
                  <a:pt x="89" y="112"/>
                </a:cubicBezTo>
                <a:cubicBezTo>
                  <a:pt x="90" y="113"/>
                  <a:pt x="91" y="110"/>
                  <a:pt x="91" y="108"/>
                </a:cubicBezTo>
                <a:cubicBezTo>
                  <a:pt x="93" y="108"/>
                  <a:pt x="98" y="106"/>
                  <a:pt x="98" y="102"/>
                </a:cubicBezTo>
                <a:cubicBezTo>
                  <a:pt x="97" y="104"/>
                  <a:pt x="93" y="106"/>
                  <a:pt x="91" y="108"/>
                </a:cubicBezTo>
                <a:cubicBezTo>
                  <a:pt x="91" y="108"/>
                  <a:pt x="91" y="107"/>
                  <a:pt x="90" y="107"/>
                </a:cubicBezTo>
                <a:cubicBezTo>
                  <a:pt x="89" y="106"/>
                  <a:pt x="89" y="105"/>
                  <a:pt x="89" y="104"/>
                </a:cubicBezTo>
                <a:cubicBezTo>
                  <a:pt x="88" y="103"/>
                  <a:pt x="83" y="103"/>
                  <a:pt x="82" y="103"/>
                </a:cubicBezTo>
                <a:cubicBezTo>
                  <a:pt x="79" y="102"/>
                  <a:pt x="80" y="108"/>
                  <a:pt x="81" y="108"/>
                </a:cubicBezTo>
                <a:cubicBezTo>
                  <a:pt x="83" y="107"/>
                  <a:pt x="82" y="104"/>
                  <a:pt x="84" y="105"/>
                </a:cubicBezTo>
                <a:cubicBezTo>
                  <a:pt x="86" y="105"/>
                  <a:pt x="84" y="108"/>
                  <a:pt x="82" y="109"/>
                </a:cubicBezTo>
                <a:cubicBezTo>
                  <a:pt x="82" y="109"/>
                  <a:pt x="82" y="109"/>
                  <a:pt x="81" y="109"/>
                </a:cubicBezTo>
                <a:cubicBezTo>
                  <a:pt x="80" y="108"/>
                  <a:pt x="79" y="107"/>
                  <a:pt x="78" y="107"/>
                </a:cubicBezTo>
                <a:cubicBezTo>
                  <a:pt x="76" y="106"/>
                  <a:pt x="73" y="106"/>
                  <a:pt x="72" y="105"/>
                </a:cubicBezTo>
                <a:cubicBezTo>
                  <a:pt x="71" y="105"/>
                  <a:pt x="70" y="102"/>
                  <a:pt x="71" y="101"/>
                </a:cubicBezTo>
                <a:cubicBezTo>
                  <a:pt x="72" y="100"/>
                  <a:pt x="76" y="100"/>
                  <a:pt x="74" y="102"/>
                </a:cubicBezTo>
                <a:cubicBezTo>
                  <a:pt x="73" y="103"/>
                  <a:pt x="73" y="104"/>
                  <a:pt x="76" y="105"/>
                </a:cubicBezTo>
                <a:cubicBezTo>
                  <a:pt x="77" y="105"/>
                  <a:pt x="77" y="101"/>
                  <a:pt x="76" y="99"/>
                </a:cubicBezTo>
                <a:cubicBezTo>
                  <a:pt x="78" y="98"/>
                  <a:pt x="82" y="93"/>
                  <a:pt x="81" y="89"/>
                </a:cubicBezTo>
                <a:close/>
                <a:moveTo>
                  <a:pt x="159" y="71"/>
                </a:moveTo>
                <a:cubicBezTo>
                  <a:pt x="159" y="71"/>
                  <a:pt x="159" y="71"/>
                  <a:pt x="159" y="71"/>
                </a:cubicBezTo>
                <a:cubicBezTo>
                  <a:pt x="160" y="73"/>
                  <a:pt x="161" y="78"/>
                  <a:pt x="162" y="82"/>
                </a:cubicBezTo>
                <a:cubicBezTo>
                  <a:pt x="161" y="82"/>
                  <a:pt x="160" y="82"/>
                  <a:pt x="160" y="82"/>
                </a:cubicBezTo>
                <a:cubicBezTo>
                  <a:pt x="159" y="83"/>
                  <a:pt x="158" y="83"/>
                  <a:pt x="156" y="82"/>
                </a:cubicBezTo>
                <a:cubicBezTo>
                  <a:pt x="154" y="82"/>
                  <a:pt x="152" y="88"/>
                  <a:pt x="151" y="89"/>
                </a:cubicBezTo>
                <a:cubicBezTo>
                  <a:pt x="149" y="92"/>
                  <a:pt x="156" y="94"/>
                  <a:pt x="156" y="92"/>
                </a:cubicBezTo>
                <a:cubicBezTo>
                  <a:pt x="157" y="90"/>
                  <a:pt x="152" y="90"/>
                  <a:pt x="154" y="88"/>
                </a:cubicBezTo>
                <a:cubicBezTo>
                  <a:pt x="156" y="86"/>
                  <a:pt x="158" y="90"/>
                  <a:pt x="158" y="92"/>
                </a:cubicBezTo>
                <a:cubicBezTo>
                  <a:pt x="158" y="94"/>
                  <a:pt x="149" y="96"/>
                  <a:pt x="148" y="96"/>
                </a:cubicBezTo>
                <a:cubicBezTo>
                  <a:pt x="146" y="94"/>
                  <a:pt x="149" y="94"/>
                  <a:pt x="150" y="92"/>
                </a:cubicBezTo>
                <a:cubicBezTo>
                  <a:pt x="151" y="89"/>
                  <a:pt x="143" y="92"/>
                  <a:pt x="142" y="92"/>
                </a:cubicBezTo>
                <a:cubicBezTo>
                  <a:pt x="143" y="94"/>
                  <a:pt x="140" y="95"/>
                  <a:pt x="140" y="96"/>
                </a:cubicBezTo>
                <a:cubicBezTo>
                  <a:pt x="139" y="97"/>
                  <a:pt x="139" y="100"/>
                  <a:pt x="140" y="100"/>
                </a:cubicBezTo>
                <a:cubicBezTo>
                  <a:pt x="142" y="101"/>
                  <a:pt x="142" y="97"/>
                  <a:pt x="143" y="97"/>
                </a:cubicBezTo>
                <a:cubicBezTo>
                  <a:pt x="148" y="96"/>
                  <a:pt x="144" y="101"/>
                  <a:pt x="143" y="102"/>
                </a:cubicBezTo>
                <a:cubicBezTo>
                  <a:pt x="142" y="105"/>
                  <a:pt x="139" y="106"/>
                  <a:pt x="136" y="104"/>
                </a:cubicBezTo>
                <a:cubicBezTo>
                  <a:pt x="135" y="103"/>
                  <a:pt x="131" y="107"/>
                  <a:pt x="135" y="107"/>
                </a:cubicBezTo>
                <a:cubicBezTo>
                  <a:pt x="137" y="107"/>
                  <a:pt x="138" y="110"/>
                  <a:pt x="140" y="109"/>
                </a:cubicBezTo>
                <a:cubicBezTo>
                  <a:pt x="148" y="104"/>
                  <a:pt x="152" y="97"/>
                  <a:pt x="163" y="92"/>
                </a:cubicBezTo>
                <a:cubicBezTo>
                  <a:pt x="167" y="90"/>
                  <a:pt x="171" y="89"/>
                  <a:pt x="176" y="88"/>
                </a:cubicBezTo>
                <a:cubicBezTo>
                  <a:pt x="178" y="88"/>
                  <a:pt x="180" y="90"/>
                  <a:pt x="182" y="89"/>
                </a:cubicBezTo>
                <a:cubicBezTo>
                  <a:pt x="183" y="88"/>
                  <a:pt x="183" y="85"/>
                  <a:pt x="181" y="86"/>
                </a:cubicBezTo>
                <a:cubicBezTo>
                  <a:pt x="181" y="86"/>
                  <a:pt x="181" y="86"/>
                  <a:pt x="181" y="86"/>
                </a:cubicBezTo>
                <a:cubicBezTo>
                  <a:pt x="183" y="87"/>
                  <a:pt x="183" y="87"/>
                  <a:pt x="183" y="87"/>
                </a:cubicBezTo>
                <a:cubicBezTo>
                  <a:pt x="183" y="86"/>
                  <a:pt x="182" y="86"/>
                  <a:pt x="181" y="86"/>
                </a:cubicBezTo>
                <a:cubicBezTo>
                  <a:pt x="181" y="85"/>
                  <a:pt x="181" y="85"/>
                  <a:pt x="180" y="85"/>
                </a:cubicBezTo>
                <a:cubicBezTo>
                  <a:pt x="180" y="85"/>
                  <a:pt x="179" y="85"/>
                  <a:pt x="179" y="86"/>
                </a:cubicBezTo>
                <a:cubicBezTo>
                  <a:pt x="178" y="86"/>
                  <a:pt x="178" y="85"/>
                  <a:pt x="177" y="85"/>
                </a:cubicBezTo>
                <a:cubicBezTo>
                  <a:pt x="176" y="85"/>
                  <a:pt x="175" y="83"/>
                  <a:pt x="176" y="82"/>
                </a:cubicBezTo>
                <a:cubicBezTo>
                  <a:pt x="176" y="81"/>
                  <a:pt x="179" y="80"/>
                  <a:pt x="179" y="82"/>
                </a:cubicBezTo>
                <a:cubicBezTo>
                  <a:pt x="178" y="83"/>
                  <a:pt x="178" y="84"/>
                  <a:pt x="180" y="84"/>
                </a:cubicBezTo>
                <a:cubicBezTo>
                  <a:pt x="181" y="84"/>
                  <a:pt x="181" y="81"/>
                  <a:pt x="179" y="79"/>
                </a:cubicBezTo>
                <a:cubicBezTo>
                  <a:pt x="181" y="78"/>
                  <a:pt x="183" y="73"/>
                  <a:pt x="181" y="70"/>
                </a:cubicBezTo>
                <a:cubicBezTo>
                  <a:pt x="181" y="72"/>
                  <a:pt x="180" y="76"/>
                  <a:pt x="179" y="79"/>
                </a:cubicBezTo>
                <a:cubicBezTo>
                  <a:pt x="179" y="79"/>
                  <a:pt x="178" y="79"/>
                  <a:pt x="178" y="79"/>
                </a:cubicBezTo>
                <a:cubicBezTo>
                  <a:pt x="176" y="79"/>
                  <a:pt x="176" y="78"/>
                  <a:pt x="175" y="78"/>
                </a:cubicBezTo>
                <a:cubicBezTo>
                  <a:pt x="174" y="77"/>
                  <a:pt x="169" y="81"/>
                  <a:pt x="169" y="81"/>
                </a:cubicBezTo>
                <a:cubicBezTo>
                  <a:pt x="166" y="83"/>
                  <a:pt x="170" y="86"/>
                  <a:pt x="171" y="85"/>
                </a:cubicBezTo>
                <a:cubicBezTo>
                  <a:pt x="173" y="83"/>
                  <a:pt x="169" y="82"/>
                  <a:pt x="171" y="81"/>
                </a:cubicBezTo>
                <a:cubicBezTo>
                  <a:pt x="173" y="81"/>
                  <a:pt x="173" y="84"/>
                  <a:pt x="173" y="85"/>
                </a:cubicBezTo>
                <a:cubicBezTo>
                  <a:pt x="173" y="86"/>
                  <a:pt x="173" y="86"/>
                  <a:pt x="173" y="86"/>
                </a:cubicBezTo>
                <a:cubicBezTo>
                  <a:pt x="171" y="86"/>
                  <a:pt x="169" y="86"/>
                  <a:pt x="168" y="87"/>
                </a:cubicBezTo>
                <a:cubicBezTo>
                  <a:pt x="166" y="88"/>
                  <a:pt x="164" y="89"/>
                  <a:pt x="163" y="89"/>
                </a:cubicBezTo>
                <a:cubicBezTo>
                  <a:pt x="162" y="89"/>
                  <a:pt x="160" y="88"/>
                  <a:pt x="159" y="86"/>
                </a:cubicBezTo>
                <a:cubicBezTo>
                  <a:pt x="159" y="85"/>
                  <a:pt x="162" y="83"/>
                  <a:pt x="162" y="85"/>
                </a:cubicBezTo>
                <a:cubicBezTo>
                  <a:pt x="163" y="87"/>
                  <a:pt x="163" y="88"/>
                  <a:pt x="165" y="86"/>
                </a:cubicBezTo>
                <a:cubicBezTo>
                  <a:pt x="166" y="86"/>
                  <a:pt x="164" y="83"/>
                  <a:pt x="162" y="82"/>
                </a:cubicBezTo>
                <a:cubicBezTo>
                  <a:pt x="162" y="79"/>
                  <a:pt x="163" y="73"/>
                  <a:pt x="159" y="71"/>
                </a:cubicBezTo>
                <a:close/>
                <a:moveTo>
                  <a:pt x="198" y="135"/>
                </a:moveTo>
                <a:cubicBezTo>
                  <a:pt x="198" y="135"/>
                  <a:pt x="198" y="135"/>
                  <a:pt x="198" y="135"/>
                </a:cubicBezTo>
                <a:cubicBezTo>
                  <a:pt x="194" y="132"/>
                  <a:pt x="189" y="130"/>
                  <a:pt x="186" y="126"/>
                </a:cubicBezTo>
                <a:cubicBezTo>
                  <a:pt x="187" y="131"/>
                  <a:pt x="193" y="132"/>
                  <a:pt x="198" y="135"/>
                </a:cubicBezTo>
                <a:close/>
                <a:moveTo>
                  <a:pt x="229" y="133"/>
                </a:moveTo>
                <a:cubicBezTo>
                  <a:pt x="229" y="133"/>
                  <a:pt x="229" y="133"/>
                  <a:pt x="229" y="133"/>
                </a:cubicBezTo>
                <a:cubicBezTo>
                  <a:pt x="225" y="134"/>
                  <a:pt x="219" y="139"/>
                  <a:pt x="214" y="137"/>
                </a:cubicBezTo>
                <a:cubicBezTo>
                  <a:pt x="215" y="138"/>
                  <a:pt x="215" y="138"/>
                  <a:pt x="215" y="138"/>
                </a:cubicBezTo>
                <a:cubicBezTo>
                  <a:pt x="217" y="140"/>
                  <a:pt x="226" y="135"/>
                  <a:pt x="229" y="133"/>
                </a:cubicBezTo>
                <a:close/>
                <a:moveTo>
                  <a:pt x="232" y="136"/>
                </a:moveTo>
                <a:cubicBezTo>
                  <a:pt x="232" y="136"/>
                  <a:pt x="232" y="136"/>
                  <a:pt x="232" y="136"/>
                </a:cubicBezTo>
                <a:cubicBezTo>
                  <a:pt x="228" y="138"/>
                  <a:pt x="222" y="141"/>
                  <a:pt x="220" y="140"/>
                </a:cubicBezTo>
                <a:cubicBezTo>
                  <a:pt x="221" y="140"/>
                  <a:pt x="218" y="139"/>
                  <a:pt x="218" y="139"/>
                </a:cubicBezTo>
                <a:cubicBezTo>
                  <a:pt x="225" y="139"/>
                  <a:pt x="226" y="136"/>
                  <a:pt x="232" y="136"/>
                </a:cubicBezTo>
                <a:close/>
                <a:moveTo>
                  <a:pt x="211" y="134"/>
                </a:moveTo>
                <a:cubicBezTo>
                  <a:pt x="211" y="134"/>
                  <a:pt x="211" y="134"/>
                  <a:pt x="211" y="134"/>
                </a:cubicBezTo>
                <a:cubicBezTo>
                  <a:pt x="210" y="134"/>
                  <a:pt x="210" y="134"/>
                  <a:pt x="210" y="134"/>
                </a:cubicBezTo>
                <a:cubicBezTo>
                  <a:pt x="210" y="134"/>
                  <a:pt x="210" y="134"/>
                  <a:pt x="210" y="134"/>
                </a:cubicBezTo>
                <a:cubicBezTo>
                  <a:pt x="210" y="134"/>
                  <a:pt x="211" y="134"/>
                  <a:pt x="211" y="134"/>
                </a:cubicBezTo>
                <a:close/>
                <a:moveTo>
                  <a:pt x="230" y="127"/>
                </a:moveTo>
                <a:cubicBezTo>
                  <a:pt x="223" y="128"/>
                  <a:pt x="212" y="135"/>
                  <a:pt x="206" y="133"/>
                </a:cubicBezTo>
                <a:cubicBezTo>
                  <a:pt x="205" y="133"/>
                  <a:pt x="208" y="134"/>
                  <a:pt x="208" y="134"/>
                </a:cubicBezTo>
                <a:cubicBezTo>
                  <a:pt x="208" y="134"/>
                  <a:pt x="209" y="134"/>
                  <a:pt x="210" y="134"/>
                </a:cubicBezTo>
                <a:cubicBezTo>
                  <a:pt x="211" y="135"/>
                  <a:pt x="212" y="135"/>
                  <a:pt x="212" y="135"/>
                </a:cubicBezTo>
                <a:cubicBezTo>
                  <a:pt x="214" y="137"/>
                  <a:pt x="227" y="132"/>
                  <a:pt x="231" y="129"/>
                </a:cubicBezTo>
                <a:cubicBezTo>
                  <a:pt x="226" y="130"/>
                  <a:pt x="217" y="135"/>
                  <a:pt x="211" y="134"/>
                </a:cubicBezTo>
                <a:cubicBezTo>
                  <a:pt x="216" y="134"/>
                  <a:pt x="227" y="129"/>
                  <a:pt x="230" y="127"/>
                </a:cubicBezTo>
                <a:cubicBezTo>
                  <a:pt x="230" y="127"/>
                  <a:pt x="230" y="127"/>
                  <a:pt x="230" y="127"/>
                </a:cubicBezTo>
                <a:close/>
                <a:moveTo>
                  <a:pt x="214" y="145"/>
                </a:moveTo>
                <a:cubicBezTo>
                  <a:pt x="209" y="144"/>
                  <a:pt x="205" y="141"/>
                  <a:pt x="202" y="137"/>
                </a:cubicBezTo>
                <a:cubicBezTo>
                  <a:pt x="206" y="140"/>
                  <a:pt x="210" y="143"/>
                  <a:pt x="214" y="145"/>
                </a:cubicBezTo>
                <a:cubicBezTo>
                  <a:pt x="214" y="145"/>
                  <a:pt x="214" y="145"/>
                  <a:pt x="214" y="145"/>
                </a:cubicBezTo>
                <a:close/>
                <a:moveTo>
                  <a:pt x="216" y="144"/>
                </a:moveTo>
                <a:cubicBezTo>
                  <a:pt x="216" y="144"/>
                  <a:pt x="216" y="144"/>
                  <a:pt x="216" y="144"/>
                </a:cubicBezTo>
                <a:cubicBezTo>
                  <a:pt x="221" y="148"/>
                  <a:pt x="222" y="147"/>
                  <a:pt x="229" y="150"/>
                </a:cubicBezTo>
                <a:cubicBezTo>
                  <a:pt x="229" y="150"/>
                  <a:pt x="229" y="150"/>
                  <a:pt x="229" y="149"/>
                </a:cubicBezTo>
                <a:cubicBezTo>
                  <a:pt x="221" y="145"/>
                  <a:pt x="225" y="148"/>
                  <a:pt x="216" y="144"/>
                </a:cubicBezTo>
                <a:close/>
                <a:moveTo>
                  <a:pt x="199" y="139"/>
                </a:moveTo>
                <a:cubicBezTo>
                  <a:pt x="199" y="139"/>
                  <a:pt x="199" y="139"/>
                  <a:pt x="199" y="139"/>
                </a:cubicBezTo>
                <a:cubicBezTo>
                  <a:pt x="209" y="145"/>
                  <a:pt x="219" y="148"/>
                  <a:pt x="227" y="152"/>
                </a:cubicBezTo>
                <a:cubicBezTo>
                  <a:pt x="226" y="152"/>
                  <a:pt x="226" y="152"/>
                  <a:pt x="226" y="152"/>
                </a:cubicBezTo>
                <a:cubicBezTo>
                  <a:pt x="217" y="149"/>
                  <a:pt x="206" y="146"/>
                  <a:pt x="199" y="139"/>
                </a:cubicBezTo>
                <a:close/>
                <a:moveTo>
                  <a:pt x="178" y="137"/>
                </a:moveTo>
                <a:cubicBezTo>
                  <a:pt x="178" y="137"/>
                  <a:pt x="178" y="137"/>
                  <a:pt x="178" y="137"/>
                </a:cubicBezTo>
                <a:cubicBezTo>
                  <a:pt x="177" y="136"/>
                  <a:pt x="176" y="135"/>
                  <a:pt x="174" y="133"/>
                </a:cubicBezTo>
                <a:cubicBezTo>
                  <a:pt x="175" y="135"/>
                  <a:pt x="176" y="136"/>
                  <a:pt x="177" y="138"/>
                </a:cubicBezTo>
                <a:cubicBezTo>
                  <a:pt x="177" y="137"/>
                  <a:pt x="178" y="137"/>
                  <a:pt x="178" y="137"/>
                </a:cubicBezTo>
                <a:close/>
                <a:moveTo>
                  <a:pt x="182" y="135"/>
                </a:moveTo>
                <a:cubicBezTo>
                  <a:pt x="182" y="135"/>
                  <a:pt x="182" y="135"/>
                  <a:pt x="182" y="135"/>
                </a:cubicBezTo>
                <a:cubicBezTo>
                  <a:pt x="182" y="136"/>
                  <a:pt x="181" y="136"/>
                  <a:pt x="181" y="136"/>
                </a:cubicBezTo>
                <a:cubicBezTo>
                  <a:pt x="180" y="135"/>
                  <a:pt x="179" y="134"/>
                  <a:pt x="177" y="132"/>
                </a:cubicBezTo>
                <a:cubicBezTo>
                  <a:pt x="182" y="135"/>
                  <a:pt x="179" y="134"/>
                  <a:pt x="182" y="135"/>
                </a:cubicBezTo>
                <a:close/>
                <a:moveTo>
                  <a:pt x="188" y="135"/>
                </a:moveTo>
                <a:cubicBezTo>
                  <a:pt x="188" y="135"/>
                  <a:pt x="187" y="135"/>
                  <a:pt x="187" y="135"/>
                </a:cubicBezTo>
                <a:cubicBezTo>
                  <a:pt x="186" y="134"/>
                  <a:pt x="185" y="133"/>
                  <a:pt x="185" y="131"/>
                </a:cubicBezTo>
                <a:cubicBezTo>
                  <a:pt x="186" y="133"/>
                  <a:pt x="187" y="134"/>
                  <a:pt x="188" y="135"/>
                </a:cubicBezTo>
                <a:cubicBezTo>
                  <a:pt x="188" y="135"/>
                  <a:pt x="188" y="135"/>
                  <a:pt x="188" y="135"/>
                </a:cubicBezTo>
                <a:close/>
                <a:moveTo>
                  <a:pt x="192" y="137"/>
                </a:moveTo>
                <a:cubicBezTo>
                  <a:pt x="192" y="137"/>
                  <a:pt x="192" y="137"/>
                  <a:pt x="192" y="137"/>
                </a:cubicBezTo>
                <a:cubicBezTo>
                  <a:pt x="192" y="136"/>
                  <a:pt x="191" y="136"/>
                  <a:pt x="191" y="135"/>
                </a:cubicBezTo>
                <a:cubicBezTo>
                  <a:pt x="191" y="135"/>
                  <a:pt x="191" y="136"/>
                  <a:pt x="192" y="136"/>
                </a:cubicBezTo>
                <a:cubicBezTo>
                  <a:pt x="192" y="136"/>
                  <a:pt x="192" y="137"/>
                  <a:pt x="192" y="137"/>
                </a:cubicBezTo>
                <a:close/>
                <a:moveTo>
                  <a:pt x="201" y="144"/>
                </a:moveTo>
                <a:cubicBezTo>
                  <a:pt x="207" y="149"/>
                  <a:pt x="216" y="152"/>
                  <a:pt x="224" y="154"/>
                </a:cubicBezTo>
                <a:cubicBezTo>
                  <a:pt x="225" y="154"/>
                  <a:pt x="225" y="154"/>
                  <a:pt x="225" y="154"/>
                </a:cubicBezTo>
                <a:cubicBezTo>
                  <a:pt x="216" y="150"/>
                  <a:pt x="207" y="147"/>
                  <a:pt x="198" y="141"/>
                </a:cubicBezTo>
                <a:cubicBezTo>
                  <a:pt x="199" y="142"/>
                  <a:pt x="200" y="143"/>
                  <a:pt x="201" y="144"/>
                </a:cubicBezTo>
                <a:cubicBezTo>
                  <a:pt x="201" y="144"/>
                  <a:pt x="201" y="144"/>
                  <a:pt x="201" y="144"/>
                </a:cubicBezTo>
                <a:close/>
                <a:moveTo>
                  <a:pt x="203" y="148"/>
                </a:moveTo>
                <a:cubicBezTo>
                  <a:pt x="202" y="147"/>
                  <a:pt x="202" y="147"/>
                  <a:pt x="202" y="147"/>
                </a:cubicBezTo>
                <a:cubicBezTo>
                  <a:pt x="207" y="149"/>
                  <a:pt x="214" y="152"/>
                  <a:pt x="218" y="154"/>
                </a:cubicBezTo>
                <a:cubicBezTo>
                  <a:pt x="214" y="153"/>
                  <a:pt x="207" y="150"/>
                  <a:pt x="203" y="148"/>
                </a:cubicBezTo>
                <a:cubicBezTo>
                  <a:pt x="203" y="148"/>
                  <a:pt x="203" y="148"/>
                  <a:pt x="203" y="148"/>
                </a:cubicBezTo>
                <a:close/>
                <a:moveTo>
                  <a:pt x="204" y="152"/>
                </a:moveTo>
                <a:cubicBezTo>
                  <a:pt x="207" y="153"/>
                  <a:pt x="209" y="154"/>
                  <a:pt x="211" y="154"/>
                </a:cubicBezTo>
                <a:cubicBezTo>
                  <a:pt x="209" y="153"/>
                  <a:pt x="206" y="152"/>
                  <a:pt x="204" y="150"/>
                </a:cubicBezTo>
                <a:cubicBezTo>
                  <a:pt x="204" y="151"/>
                  <a:pt x="204" y="151"/>
                  <a:pt x="204" y="152"/>
                </a:cubicBezTo>
                <a:cubicBezTo>
                  <a:pt x="204" y="152"/>
                  <a:pt x="204" y="152"/>
                  <a:pt x="204" y="152"/>
                </a:cubicBezTo>
                <a:close/>
                <a:moveTo>
                  <a:pt x="130" y="35"/>
                </a:moveTo>
                <a:cubicBezTo>
                  <a:pt x="130" y="35"/>
                  <a:pt x="130" y="35"/>
                  <a:pt x="130" y="35"/>
                </a:cubicBezTo>
                <a:cubicBezTo>
                  <a:pt x="129" y="35"/>
                  <a:pt x="128" y="36"/>
                  <a:pt x="127" y="36"/>
                </a:cubicBezTo>
                <a:cubicBezTo>
                  <a:pt x="127" y="39"/>
                  <a:pt x="127" y="47"/>
                  <a:pt x="129" y="49"/>
                </a:cubicBezTo>
                <a:cubicBezTo>
                  <a:pt x="126" y="47"/>
                  <a:pt x="125" y="39"/>
                  <a:pt x="125" y="38"/>
                </a:cubicBezTo>
                <a:cubicBezTo>
                  <a:pt x="121" y="40"/>
                  <a:pt x="118" y="42"/>
                  <a:pt x="116" y="44"/>
                </a:cubicBezTo>
                <a:cubicBezTo>
                  <a:pt x="115" y="48"/>
                  <a:pt x="114" y="54"/>
                  <a:pt x="115" y="56"/>
                </a:cubicBezTo>
                <a:cubicBezTo>
                  <a:pt x="114" y="54"/>
                  <a:pt x="113" y="50"/>
                  <a:pt x="113" y="47"/>
                </a:cubicBezTo>
                <a:cubicBezTo>
                  <a:pt x="111" y="49"/>
                  <a:pt x="109" y="52"/>
                  <a:pt x="107" y="54"/>
                </a:cubicBezTo>
                <a:cubicBezTo>
                  <a:pt x="107" y="57"/>
                  <a:pt x="107" y="59"/>
                  <a:pt x="108" y="62"/>
                </a:cubicBezTo>
                <a:cubicBezTo>
                  <a:pt x="107" y="61"/>
                  <a:pt x="106" y="60"/>
                  <a:pt x="105" y="59"/>
                </a:cubicBezTo>
                <a:cubicBezTo>
                  <a:pt x="105" y="59"/>
                  <a:pt x="105" y="59"/>
                  <a:pt x="105" y="58"/>
                </a:cubicBezTo>
                <a:cubicBezTo>
                  <a:pt x="105" y="58"/>
                  <a:pt x="104" y="59"/>
                  <a:pt x="104" y="59"/>
                </a:cubicBezTo>
                <a:cubicBezTo>
                  <a:pt x="103" y="58"/>
                  <a:pt x="102" y="57"/>
                  <a:pt x="101" y="57"/>
                </a:cubicBezTo>
                <a:cubicBezTo>
                  <a:pt x="101" y="60"/>
                  <a:pt x="101" y="63"/>
                  <a:pt x="101" y="66"/>
                </a:cubicBezTo>
                <a:cubicBezTo>
                  <a:pt x="100" y="71"/>
                  <a:pt x="99" y="76"/>
                  <a:pt x="100" y="81"/>
                </a:cubicBezTo>
                <a:cubicBezTo>
                  <a:pt x="97" y="90"/>
                  <a:pt x="94" y="97"/>
                  <a:pt x="88" y="102"/>
                </a:cubicBezTo>
                <a:cubicBezTo>
                  <a:pt x="99" y="88"/>
                  <a:pt x="100" y="75"/>
                  <a:pt x="98" y="55"/>
                </a:cubicBezTo>
                <a:cubicBezTo>
                  <a:pt x="94" y="52"/>
                  <a:pt x="88" y="50"/>
                  <a:pt x="82" y="48"/>
                </a:cubicBezTo>
                <a:cubicBezTo>
                  <a:pt x="81" y="48"/>
                  <a:pt x="80" y="48"/>
                  <a:pt x="79" y="47"/>
                </a:cubicBezTo>
                <a:cubicBezTo>
                  <a:pt x="77" y="50"/>
                  <a:pt x="72" y="54"/>
                  <a:pt x="71" y="57"/>
                </a:cubicBezTo>
                <a:cubicBezTo>
                  <a:pt x="71" y="54"/>
                  <a:pt x="75" y="48"/>
                  <a:pt x="76" y="47"/>
                </a:cubicBezTo>
                <a:cubicBezTo>
                  <a:pt x="73" y="46"/>
                  <a:pt x="69" y="46"/>
                  <a:pt x="65" y="46"/>
                </a:cubicBezTo>
                <a:cubicBezTo>
                  <a:pt x="62" y="48"/>
                  <a:pt x="58" y="51"/>
                  <a:pt x="57" y="53"/>
                </a:cubicBezTo>
                <a:cubicBezTo>
                  <a:pt x="57" y="51"/>
                  <a:pt x="60" y="48"/>
                  <a:pt x="62" y="46"/>
                </a:cubicBezTo>
                <a:cubicBezTo>
                  <a:pt x="58" y="46"/>
                  <a:pt x="55" y="46"/>
                  <a:pt x="52" y="47"/>
                </a:cubicBezTo>
                <a:cubicBezTo>
                  <a:pt x="42" y="60"/>
                  <a:pt x="36" y="68"/>
                  <a:pt x="41" y="82"/>
                </a:cubicBezTo>
                <a:cubicBezTo>
                  <a:pt x="35" y="72"/>
                  <a:pt x="38" y="60"/>
                  <a:pt x="48" y="48"/>
                </a:cubicBezTo>
                <a:cubicBezTo>
                  <a:pt x="36" y="52"/>
                  <a:pt x="27" y="59"/>
                  <a:pt x="24" y="69"/>
                </a:cubicBezTo>
                <a:cubicBezTo>
                  <a:pt x="22" y="79"/>
                  <a:pt x="25" y="90"/>
                  <a:pt x="33" y="98"/>
                </a:cubicBezTo>
                <a:cubicBezTo>
                  <a:pt x="33" y="98"/>
                  <a:pt x="33" y="98"/>
                  <a:pt x="33" y="98"/>
                </a:cubicBezTo>
                <a:cubicBezTo>
                  <a:pt x="28" y="106"/>
                  <a:pt x="19" y="114"/>
                  <a:pt x="17" y="122"/>
                </a:cubicBezTo>
                <a:cubicBezTo>
                  <a:pt x="11" y="143"/>
                  <a:pt x="18" y="157"/>
                  <a:pt x="35" y="162"/>
                </a:cubicBezTo>
                <a:cubicBezTo>
                  <a:pt x="50" y="166"/>
                  <a:pt x="42" y="190"/>
                  <a:pt x="37" y="201"/>
                </a:cubicBezTo>
                <a:cubicBezTo>
                  <a:pt x="30" y="218"/>
                  <a:pt x="0" y="223"/>
                  <a:pt x="5" y="237"/>
                </a:cubicBezTo>
                <a:cubicBezTo>
                  <a:pt x="8" y="245"/>
                  <a:pt x="21" y="255"/>
                  <a:pt x="23" y="262"/>
                </a:cubicBezTo>
                <a:cubicBezTo>
                  <a:pt x="39" y="263"/>
                  <a:pt x="37" y="269"/>
                  <a:pt x="26" y="250"/>
                </a:cubicBezTo>
                <a:cubicBezTo>
                  <a:pt x="21" y="241"/>
                  <a:pt x="16" y="229"/>
                  <a:pt x="22" y="222"/>
                </a:cubicBezTo>
                <a:cubicBezTo>
                  <a:pt x="41" y="211"/>
                  <a:pt x="48" y="197"/>
                  <a:pt x="58" y="185"/>
                </a:cubicBezTo>
                <a:cubicBezTo>
                  <a:pt x="59" y="183"/>
                  <a:pt x="61" y="181"/>
                  <a:pt x="62" y="178"/>
                </a:cubicBezTo>
                <a:cubicBezTo>
                  <a:pt x="65" y="183"/>
                  <a:pt x="69" y="189"/>
                  <a:pt x="76" y="193"/>
                </a:cubicBezTo>
                <a:cubicBezTo>
                  <a:pt x="80" y="192"/>
                  <a:pt x="89" y="192"/>
                  <a:pt x="91" y="193"/>
                </a:cubicBezTo>
                <a:cubicBezTo>
                  <a:pt x="90" y="191"/>
                  <a:pt x="83" y="183"/>
                  <a:pt x="84" y="181"/>
                </a:cubicBezTo>
                <a:cubicBezTo>
                  <a:pt x="83" y="178"/>
                  <a:pt x="88" y="182"/>
                  <a:pt x="94" y="182"/>
                </a:cubicBezTo>
                <a:cubicBezTo>
                  <a:pt x="99" y="174"/>
                  <a:pt x="100" y="175"/>
                  <a:pt x="104" y="170"/>
                </a:cubicBezTo>
                <a:cubicBezTo>
                  <a:pt x="101" y="168"/>
                  <a:pt x="75" y="169"/>
                  <a:pt x="69" y="148"/>
                </a:cubicBezTo>
                <a:cubicBezTo>
                  <a:pt x="70" y="146"/>
                  <a:pt x="71" y="142"/>
                  <a:pt x="69" y="141"/>
                </a:cubicBezTo>
                <a:cubicBezTo>
                  <a:pt x="67" y="139"/>
                  <a:pt x="64" y="139"/>
                  <a:pt x="64" y="136"/>
                </a:cubicBezTo>
                <a:cubicBezTo>
                  <a:pt x="64" y="136"/>
                  <a:pt x="63" y="136"/>
                  <a:pt x="63" y="136"/>
                </a:cubicBezTo>
                <a:cubicBezTo>
                  <a:pt x="62" y="136"/>
                  <a:pt x="60" y="135"/>
                  <a:pt x="59" y="134"/>
                </a:cubicBezTo>
                <a:cubicBezTo>
                  <a:pt x="59" y="133"/>
                  <a:pt x="59" y="133"/>
                  <a:pt x="59" y="133"/>
                </a:cubicBezTo>
                <a:cubicBezTo>
                  <a:pt x="58" y="132"/>
                  <a:pt x="58" y="132"/>
                  <a:pt x="57" y="132"/>
                </a:cubicBezTo>
                <a:cubicBezTo>
                  <a:pt x="57" y="133"/>
                  <a:pt x="57" y="133"/>
                  <a:pt x="56" y="134"/>
                </a:cubicBezTo>
                <a:cubicBezTo>
                  <a:pt x="53" y="134"/>
                  <a:pt x="47" y="133"/>
                  <a:pt x="49" y="129"/>
                </a:cubicBezTo>
                <a:cubicBezTo>
                  <a:pt x="49" y="129"/>
                  <a:pt x="50" y="129"/>
                  <a:pt x="50" y="129"/>
                </a:cubicBezTo>
                <a:cubicBezTo>
                  <a:pt x="43" y="126"/>
                  <a:pt x="39" y="123"/>
                  <a:pt x="39" y="120"/>
                </a:cubicBezTo>
                <a:cubicBezTo>
                  <a:pt x="40" y="117"/>
                  <a:pt x="50" y="116"/>
                  <a:pt x="61" y="119"/>
                </a:cubicBezTo>
                <a:cubicBezTo>
                  <a:pt x="73" y="121"/>
                  <a:pt x="83" y="126"/>
                  <a:pt x="82" y="130"/>
                </a:cubicBezTo>
                <a:cubicBezTo>
                  <a:pt x="81" y="132"/>
                  <a:pt x="75" y="133"/>
                  <a:pt x="67" y="133"/>
                </a:cubicBezTo>
                <a:cubicBezTo>
                  <a:pt x="66" y="134"/>
                  <a:pt x="66" y="135"/>
                  <a:pt x="65" y="135"/>
                </a:cubicBezTo>
                <a:cubicBezTo>
                  <a:pt x="64" y="135"/>
                  <a:pt x="64" y="136"/>
                  <a:pt x="63" y="136"/>
                </a:cubicBezTo>
                <a:cubicBezTo>
                  <a:pt x="61" y="135"/>
                  <a:pt x="60" y="133"/>
                  <a:pt x="59" y="133"/>
                </a:cubicBezTo>
                <a:cubicBezTo>
                  <a:pt x="59" y="133"/>
                  <a:pt x="59" y="133"/>
                  <a:pt x="57" y="133"/>
                </a:cubicBezTo>
                <a:cubicBezTo>
                  <a:pt x="57" y="133"/>
                  <a:pt x="57" y="134"/>
                  <a:pt x="56" y="134"/>
                </a:cubicBezTo>
                <a:cubicBezTo>
                  <a:pt x="56" y="135"/>
                  <a:pt x="55" y="137"/>
                  <a:pt x="52" y="137"/>
                </a:cubicBezTo>
                <a:cubicBezTo>
                  <a:pt x="47" y="140"/>
                  <a:pt x="49" y="142"/>
                  <a:pt x="49" y="144"/>
                </a:cubicBezTo>
                <a:cubicBezTo>
                  <a:pt x="48" y="145"/>
                  <a:pt x="48" y="146"/>
                  <a:pt x="48" y="148"/>
                </a:cubicBezTo>
                <a:cubicBezTo>
                  <a:pt x="35" y="146"/>
                  <a:pt x="20" y="153"/>
                  <a:pt x="21" y="130"/>
                </a:cubicBezTo>
                <a:cubicBezTo>
                  <a:pt x="21" y="121"/>
                  <a:pt x="36" y="111"/>
                  <a:pt x="43" y="107"/>
                </a:cubicBezTo>
                <a:cubicBezTo>
                  <a:pt x="40" y="117"/>
                  <a:pt x="40" y="117"/>
                  <a:pt x="40" y="117"/>
                </a:cubicBezTo>
                <a:cubicBezTo>
                  <a:pt x="51" y="114"/>
                  <a:pt x="78" y="120"/>
                  <a:pt x="83" y="129"/>
                </a:cubicBezTo>
                <a:cubicBezTo>
                  <a:pt x="86" y="118"/>
                  <a:pt x="86" y="118"/>
                  <a:pt x="86" y="118"/>
                </a:cubicBezTo>
                <a:cubicBezTo>
                  <a:pt x="85" y="118"/>
                  <a:pt x="85" y="118"/>
                  <a:pt x="85" y="118"/>
                </a:cubicBezTo>
                <a:cubicBezTo>
                  <a:pt x="98" y="117"/>
                  <a:pt x="109" y="112"/>
                  <a:pt x="115" y="105"/>
                </a:cubicBezTo>
                <a:cubicBezTo>
                  <a:pt x="123" y="109"/>
                  <a:pt x="133" y="111"/>
                  <a:pt x="143" y="110"/>
                </a:cubicBezTo>
                <a:cubicBezTo>
                  <a:pt x="149" y="121"/>
                  <a:pt x="149" y="121"/>
                  <a:pt x="149" y="121"/>
                </a:cubicBezTo>
                <a:cubicBezTo>
                  <a:pt x="154" y="110"/>
                  <a:pt x="178" y="96"/>
                  <a:pt x="188" y="100"/>
                </a:cubicBezTo>
                <a:cubicBezTo>
                  <a:pt x="183" y="89"/>
                  <a:pt x="183" y="89"/>
                  <a:pt x="183" y="89"/>
                </a:cubicBezTo>
                <a:cubicBezTo>
                  <a:pt x="182" y="90"/>
                  <a:pt x="182" y="90"/>
                  <a:pt x="182" y="90"/>
                </a:cubicBezTo>
                <a:cubicBezTo>
                  <a:pt x="194" y="76"/>
                  <a:pt x="198" y="60"/>
                  <a:pt x="191" y="46"/>
                </a:cubicBezTo>
                <a:cubicBezTo>
                  <a:pt x="190" y="43"/>
                  <a:pt x="188" y="41"/>
                  <a:pt x="185" y="38"/>
                </a:cubicBezTo>
                <a:cubicBezTo>
                  <a:pt x="190" y="49"/>
                  <a:pt x="191" y="60"/>
                  <a:pt x="190" y="69"/>
                </a:cubicBezTo>
                <a:cubicBezTo>
                  <a:pt x="190" y="55"/>
                  <a:pt x="187" y="44"/>
                  <a:pt x="179" y="33"/>
                </a:cubicBezTo>
                <a:cubicBezTo>
                  <a:pt x="176" y="32"/>
                  <a:pt x="173" y="31"/>
                  <a:pt x="170" y="30"/>
                </a:cubicBezTo>
                <a:cubicBezTo>
                  <a:pt x="182" y="45"/>
                  <a:pt x="184" y="61"/>
                  <a:pt x="183" y="74"/>
                </a:cubicBezTo>
                <a:cubicBezTo>
                  <a:pt x="182" y="56"/>
                  <a:pt x="177" y="44"/>
                  <a:pt x="163" y="28"/>
                </a:cubicBezTo>
                <a:cubicBezTo>
                  <a:pt x="159" y="28"/>
                  <a:pt x="154" y="28"/>
                  <a:pt x="150" y="28"/>
                </a:cubicBezTo>
                <a:cubicBezTo>
                  <a:pt x="165" y="45"/>
                  <a:pt x="174" y="61"/>
                  <a:pt x="173" y="75"/>
                </a:cubicBezTo>
                <a:cubicBezTo>
                  <a:pt x="171" y="55"/>
                  <a:pt x="162" y="45"/>
                  <a:pt x="147" y="29"/>
                </a:cubicBezTo>
                <a:cubicBezTo>
                  <a:pt x="141" y="30"/>
                  <a:pt x="135" y="32"/>
                  <a:pt x="130" y="35"/>
                </a:cubicBezTo>
                <a:close/>
                <a:moveTo>
                  <a:pt x="43" y="106"/>
                </a:moveTo>
                <a:cubicBezTo>
                  <a:pt x="43" y="106"/>
                  <a:pt x="43" y="106"/>
                  <a:pt x="43" y="106"/>
                </a:cubicBezTo>
                <a:cubicBezTo>
                  <a:pt x="43" y="107"/>
                  <a:pt x="43" y="107"/>
                  <a:pt x="43" y="107"/>
                </a:cubicBezTo>
                <a:cubicBezTo>
                  <a:pt x="43" y="106"/>
                  <a:pt x="43" y="106"/>
                  <a:pt x="43" y="106"/>
                </a:cubicBezTo>
                <a:cubicBezTo>
                  <a:pt x="43" y="106"/>
                  <a:pt x="43" y="106"/>
                  <a:pt x="43" y="106"/>
                </a:cubicBezTo>
                <a:close/>
                <a:moveTo>
                  <a:pt x="63" y="176"/>
                </a:moveTo>
                <a:cubicBezTo>
                  <a:pt x="63" y="176"/>
                  <a:pt x="63" y="176"/>
                  <a:pt x="63" y="176"/>
                </a:cubicBezTo>
                <a:cubicBezTo>
                  <a:pt x="63" y="175"/>
                  <a:pt x="63" y="175"/>
                  <a:pt x="63" y="175"/>
                </a:cubicBezTo>
                <a:cubicBezTo>
                  <a:pt x="64" y="177"/>
                  <a:pt x="65" y="180"/>
                  <a:pt x="66" y="182"/>
                </a:cubicBezTo>
                <a:cubicBezTo>
                  <a:pt x="65" y="181"/>
                  <a:pt x="64" y="178"/>
                  <a:pt x="63" y="176"/>
                </a:cubicBezTo>
                <a:close/>
                <a:moveTo>
                  <a:pt x="64" y="172"/>
                </a:moveTo>
                <a:cubicBezTo>
                  <a:pt x="64" y="172"/>
                  <a:pt x="64" y="172"/>
                  <a:pt x="64" y="172"/>
                </a:cubicBezTo>
                <a:cubicBezTo>
                  <a:pt x="64" y="171"/>
                  <a:pt x="64" y="171"/>
                  <a:pt x="64" y="171"/>
                </a:cubicBezTo>
                <a:cubicBezTo>
                  <a:pt x="67" y="176"/>
                  <a:pt x="70" y="182"/>
                  <a:pt x="72" y="186"/>
                </a:cubicBezTo>
                <a:cubicBezTo>
                  <a:pt x="70" y="183"/>
                  <a:pt x="66" y="177"/>
                  <a:pt x="64" y="172"/>
                </a:cubicBezTo>
                <a:close/>
                <a:moveTo>
                  <a:pt x="65" y="168"/>
                </a:moveTo>
                <a:cubicBezTo>
                  <a:pt x="65" y="168"/>
                  <a:pt x="65" y="168"/>
                  <a:pt x="65" y="168"/>
                </a:cubicBezTo>
                <a:cubicBezTo>
                  <a:pt x="65" y="167"/>
                  <a:pt x="65" y="165"/>
                  <a:pt x="65" y="164"/>
                </a:cubicBezTo>
                <a:cubicBezTo>
                  <a:pt x="68" y="174"/>
                  <a:pt x="73" y="182"/>
                  <a:pt x="78" y="191"/>
                </a:cubicBezTo>
                <a:cubicBezTo>
                  <a:pt x="78" y="190"/>
                  <a:pt x="77" y="190"/>
                  <a:pt x="77" y="190"/>
                </a:cubicBezTo>
                <a:cubicBezTo>
                  <a:pt x="72" y="183"/>
                  <a:pt x="67" y="176"/>
                  <a:pt x="65" y="168"/>
                </a:cubicBezTo>
                <a:close/>
                <a:moveTo>
                  <a:pt x="63" y="157"/>
                </a:moveTo>
                <a:cubicBezTo>
                  <a:pt x="63" y="157"/>
                  <a:pt x="63" y="157"/>
                  <a:pt x="63" y="157"/>
                </a:cubicBezTo>
                <a:cubicBezTo>
                  <a:pt x="63" y="157"/>
                  <a:pt x="63" y="156"/>
                  <a:pt x="63" y="156"/>
                </a:cubicBezTo>
                <a:cubicBezTo>
                  <a:pt x="63" y="156"/>
                  <a:pt x="63" y="155"/>
                  <a:pt x="63" y="154"/>
                </a:cubicBezTo>
                <a:cubicBezTo>
                  <a:pt x="63" y="155"/>
                  <a:pt x="63" y="156"/>
                  <a:pt x="63" y="157"/>
                </a:cubicBezTo>
                <a:close/>
                <a:moveTo>
                  <a:pt x="61" y="153"/>
                </a:moveTo>
                <a:cubicBezTo>
                  <a:pt x="61" y="153"/>
                  <a:pt x="61" y="153"/>
                  <a:pt x="61" y="153"/>
                </a:cubicBezTo>
                <a:cubicBezTo>
                  <a:pt x="60" y="153"/>
                  <a:pt x="60" y="152"/>
                  <a:pt x="60" y="152"/>
                </a:cubicBezTo>
                <a:cubicBezTo>
                  <a:pt x="60" y="151"/>
                  <a:pt x="60" y="149"/>
                  <a:pt x="60" y="148"/>
                </a:cubicBezTo>
                <a:cubicBezTo>
                  <a:pt x="60" y="150"/>
                  <a:pt x="61" y="151"/>
                  <a:pt x="61" y="153"/>
                </a:cubicBezTo>
                <a:close/>
                <a:moveTo>
                  <a:pt x="56" y="150"/>
                </a:moveTo>
                <a:cubicBezTo>
                  <a:pt x="56" y="150"/>
                  <a:pt x="56" y="150"/>
                  <a:pt x="56" y="150"/>
                </a:cubicBezTo>
                <a:cubicBezTo>
                  <a:pt x="55" y="149"/>
                  <a:pt x="55" y="149"/>
                  <a:pt x="54" y="149"/>
                </a:cubicBezTo>
                <a:cubicBezTo>
                  <a:pt x="54" y="148"/>
                  <a:pt x="54" y="147"/>
                  <a:pt x="54" y="144"/>
                </a:cubicBezTo>
                <a:cubicBezTo>
                  <a:pt x="55" y="149"/>
                  <a:pt x="54" y="146"/>
                  <a:pt x="56" y="150"/>
                </a:cubicBezTo>
                <a:close/>
                <a:moveTo>
                  <a:pt x="51" y="148"/>
                </a:moveTo>
                <a:cubicBezTo>
                  <a:pt x="51" y="148"/>
                  <a:pt x="51" y="148"/>
                  <a:pt x="51" y="148"/>
                </a:cubicBezTo>
                <a:cubicBezTo>
                  <a:pt x="51" y="148"/>
                  <a:pt x="51" y="148"/>
                  <a:pt x="50" y="148"/>
                </a:cubicBezTo>
                <a:cubicBezTo>
                  <a:pt x="50" y="146"/>
                  <a:pt x="50" y="144"/>
                  <a:pt x="51" y="142"/>
                </a:cubicBezTo>
                <a:cubicBezTo>
                  <a:pt x="51" y="145"/>
                  <a:pt x="51" y="147"/>
                  <a:pt x="51" y="148"/>
                </a:cubicBezTo>
                <a:close/>
                <a:moveTo>
                  <a:pt x="81" y="39"/>
                </a:moveTo>
                <a:cubicBezTo>
                  <a:pt x="81" y="39"/>
                  <a:pt x="81" y="39"/>
                  <a:pt x="81" y="39"/>
                </a:cubicBezTo>
                <a:cubicBezTo>
                  <a:pt x="81" y="35"/>
                  <a:pt x="84" y="31"/>
                  <a:pt x="86" y="27"/>
                </a:cubicBezTo>
                <a:cubicBezTo>
                  <a:pt x="90" y="22"/>
                  <a:pt x="95" y="25"/>
                  <a:pt x="87" y="23"/>
                </a:cubicBezTo>
                <a:cubicBezTo>
                  <a:pt x="83" y="21"/>
                  <a:pt x="79" y="24"/>
                  <a:pt x="77" y="19"/>
                </a:cubicBezTo>
                <a:cubicBezTo>
                  <a:pt x="75" y="16"/>
                  <a:pt x="76" y="11"/>
                  <a:pt x="81" y="10"/>
                </a:cubicBezTo>
                <a:cubicBezTo>
                  <a:pt x="84" y="10"/>
                  <a:pt x="89" y="18"/>
                  <a:pt x="92" y="20"/>
                </a:cubicBezTo>
                <a:cubicBezTo>
                  <a:pt x="94" y="22"/>
                  <a:pt x="96" y="23"/>
                  <a:pt x="95" y="17"/>
                </a:cubicBezTo>
                <a:cubicBezTo>
                  <a:pt x="94" y="12"/>
                  <a:pt x="93" y="8"/>
                  <a:pt x="92" y="4"/>
                </a:cubicBezTo>
                <a:cubicBezTo>
                  <a:pt x="92" y="3"/>
                  <a:pt x="92" y="0"/>
                  <a:pt x="92" y="0"/>
                </a:cubicBezTo>
                <a:cubicBezTo>
                  <a:pt x="101" y="6"/>
                  <a:pt x="93" y="9"/>
                  <a:pt x="96" y="15"/>
                </a:cubicBezTo>
                <a:cubicBezTo>
                  <a:pt x="96" y="15"/>
                  <a:pt x="99" y="12"/>
                  <a:pt x="101" y="11"/>
                </a:cubicBezTo>
                <a:cubicBezTo>
                  <a:pt x="103" y="9"/>
                  <a:pt x="107" y="8"/>
                  <a:pt x="111" y="8"/>
                </a:cubicBezTo>
                <a:cubicBezTo>
                  <a:pt x="122" y="12"/>
                  <a:pt x="99" y="16"/>
                  <a:pt x="98" y="20"/>
                </a:cubicBezTo>
                <a:cubicBezTo>
                  <a:pt x="99" y="20"/>
                  <a:pt x="134" y="19"/>
                  <a:pt x="128" y="25"/>
                </a:cubicBezTo>
                <a:cubicBezTo>
                  <a:pt x="135" y="22"/>
                  <a:pt x="142" y="20"/>
                  <a:pt x="144" y="22"/>
                </a:cubicBezTo>
                <a:cubicBezTo>
                  <a:pt x="144" y="22"/>
                  <a:pt x="148" y="27"/>
                  <a:pt x="147" y="28"/>
                </a:cubicBezTo>
                <a:cubicBezTo>
                  <a:pt x="134" y="31"/>
                  <a:pt x="123" y="36"/>
                  <a:pt x="114" y="45"/>
                </a:cubicBezTo>
                <a:cubicBezTo>
                  <a:pt x="113" y="46"/>
                  <a:pt x="109" y="39"/>
                  <a:pt x="110" y="38"/>
                </a:cubicBezTo>
                <a:cubicBezTo>
                  <a:pt x="113" y="35"/>
                  <a:pt x="116" y="32"/>
                  <a:pt x="120" y="29"/>
                </a:cubicBezTo>
                <a:cubicBezTo>
                  <a:pt x="119" y="29"/>
                  <a:pt x="119" y="28"/>
                  <a:pt x="116" y="26"/>
                </a:cubicBezTo>
                <a:cubicBezTo>
                  <a:pt x="114" y="22"/>
                  <a:pt x="105" y="20"/>
                  <a:pt x="100" y="21"/>
                </a:cubicBezTo>
                <a:cubicBezTo>
                  <a:pt x="99" y="21"/>
                  <a:pt x="97" y="22"/>
                  <a:pt x="97" y="23"/>
                </a:cubicBezTo>
                <a:cubicBezTo>
                  <a:pt x="96" y="25"/>
                  <a:pt x="100" y="30"/>
                  <a:pt x="101" y="30"/>
                </a:cubicBezTo>
                <a:cubicBezTo>
                  <a:pt x="107" y="37"/>
                  <a:pt x="96" y="41"/>
                  <a:pt x="94" y="32"/>
                </a:cubicBezTo>
                <a:cubicBezTo>
                  <a:pt x="94" y="30"/>
                  <a:pt x="96" y="25"/>
                  <a:pt x="93" y="24"/>
                </a:cubicBezTo>
                <a:cubicBezTo>
                  <a:pt x="89" y="23"/>
                  <a:pt x="86" y="33"/>
                  <a:pt x="86" y="36"/>
                </a:cubicBezTo>
                <a:cubicBezTo>
                  <a:pt x="86" y="38"/>
                  <a:pt x="87" y="39"/>
                  <a:pt x="87" y="41"/>
                </a:cubicBezTo>
                <a:cubicBezTo>
                  <a:pt x="94" y="43"/>
                  <a:pt x="100" y="46"/>
                  <a:pt x="101" y="49"/>
                </a:cubicBezTo>
                <a:cubicBezTo>
                  <a:pt x="101" y="49"/>
                  <a:pt x="101" y="55"/>
                  <a:pt x="99" y="54"/>
                </a:cubicBezTo>
                <a:cubicBezTo>
                  <a:pt x="88" y="48"/>
                  <a:pt x="76" y="45"/>
                  <a:pt x="63" y="45"/>
                </a:cubicBezTo>
                <a:cubicBezTo>
                  <a:pt x="62" y="45"/>
                  <a:pt x="64" y="38"/>
                  <a:pt x="65" y="38"/>
                </a:cubicBezTo>
                <a:cubicBezTo>
                  <a:pt x="70" y="37"/>
                  <a:pt x="75" y="38"/>
                  <a:pt x="81" y="39"/>
                </a:cubicBezTo>
                <a:close/>
                <a:moveTo>
                  <a:pt x="86" y="42"/>
                </a:moveTo>
                <a:cubicBezTo>
                  <a:pt x="86" y="42"/>
                  <a:pt x="86" y="42"/>
                  <a:pt x="86" y="42"/>
                </a:cubicBezTo>
                <a:cubicBezTo>
                  <a:pt x="88" y="42"/>
                  <a:pt x="89" y="43"/>
                  <a:pt x="91" y="43"/>
                </a:cubicBezTo>
                <a:cubicBezTo>
                  <a:pt x="92" y="44"/>
                  <a:pt x="98" y="46"/>
                  <a:pt x="99" y="47"/>
                </a:cubicBezTo>
                <a:cubicBezTo>
                  <a:pt x="97" y="46"/>
                  <a:pt x="92" y="45"/>
                  <a:pt x="90" y="44"/>
                </a:cubicBezTo>
                <a:cubicBezTo>
                  <a:pt x="83" y="41"/>
                  <a:pt x="76" y="40"/>
                  <a:pt x="69" y="39"/>
                </a:cubicBezTo>
                <a:cubicBezTo>
                  <a:pt x="68" y="39"/>
                  <a:pt x="72" y="39"/>
                  <a:pt x="73" y="39"/>
                </a:cubicBezTo>
                <a:cubicBezTo>
                  <a:pt x="77" y="40"/>
                  <a:pt x="80" y="40"/>
                  <a:pt x="84" y="41"/>
                </a:cubicBezTo>
                <a:cubicBezTo>
                  <a:pt x="85" y="42"/>
                  <a:pt x="86" y="42"/>
                  <a:pt x="86" y="42"/>
                </a:cubicBezTo>
                <a:cubicBezTo>
                  <a:pt x="86" y="42"/>
                  <a:pt x="86" y="42"/>
                  <a:pt x="86" y="42"/>
                </a:cubicBezTo>
                <a:close/>
                <a:moveTo>
                  <a:pt x="96" y="28"/>
                </a:moveTo>
                <a:cubicBezTo>
                  <a:pt x="96" y="28"/>
                  <a:pt x="96" y="28"/>
                  <a:pt x="96" y="28"/>
                </a:cubicBezTo>
                <a:cubicBezTo>
                  <a:pt x="96" y="28"/>
                  <a:pt x="100" y="35"/>
                  <a:pt x="99" y="35"/>
                </a:cubicBezTo>
                <a:cubicBezTo>
                  <a:pt x="96" y="34"/>
                  <a:pt x="96" y="30"/>
                  <a:pt x="96" y="28"/>
                </a:cubicBezTo>
                <a:close/>
                <a:moveTo>
                  <a:pt x="88" y="20"/>
                </a:moveTo>
                <a:cubicBezTo>
                  <a:pt x="84" y="17"/>
                  <a:pt x="82" y="15"/>
                  <a:pt x="81" y="18"/>
                </a:cubicBezTo>
                <a:cubicBezTo>
                  <a:pt x="80" y="21"/>
                  <a:pt x="87" y="20"/>
                  <a:pt x="88" y="20"/>
                </a:cubicBezTo>
                <a:cubicBezTo>
                  <a:pt x="88" y="20"/>
                  <a:pt x="88" y="20"/>
                  <a:pt x="88" y="20"/>
                </a:cubicBezTo>
                <a:close/>
                <a:moveTo>
                  <a:pt x="111" y="76"/>
                </a:moveTo>
                <a:cubicBezTo>
                  <a:pt x="111" y="76"/>
                  <a:pt x="111" y="76"/>
                  <a:pt x="111" y="76"/>
                </a:cubicBezTo>
                <a:cubicBezTo>
                  <a:pt x="111" y="78"/>
                  <a:pt x="112" y="79"/>
                  <a:pt x="113" y="81"/>
                </a:cubicBezTo>
                <a:cubicBezTo>
                  <a:pt x="113" y="82"/>
                  <a:pt x="113" y="82"/>
                  <a:pt x="113" y="83"/>
                </a:cubicBezTo>
                <a:cubicBezTo>
                  <a:pt x="112" y="81"/>
                  <a:pt x="111" y="80"/>
                  <a:pt x="110" y="79"/>
                </a:cubicBezTo>
                <a:cubicBezTo>
                  <a:pt x="111" y="78"/>
                  <a:pt x="111" y="77"/>
                  <a:pt x="111" y="76"/>
                </a:cubicBezTo>
                <a:close/>
                <a:moveTo>
                  <a:pt x="118" y="87"/>
                </a:moveTo>
                <a:cubicBezTo>
                  <a:pt x="118" y="87"/>
                  <a:pt x="118" y="87"/>
                  <a:pt x="118" y="87"/>
                </a:cubicBezTo>
                <a:cubicBezTo>
                  <a:pt x="119" y="87"/>
                  <a:pt x="119" y="88"/>
                  <a:pt x="120" y="89"/>
                </a:cubicBezTo>
                <a:cubicBezTo>
                  <a:pt x="120" y="89"/>
                  <a:pt x="120" y="89"/>
                  <a:pt x="120" y="89"/>
                </a:cubicBezTo>
                <a:cubicBezTo>
                  <a:pt x="119" y="89"/>
                  <a:pt x="118" y="88"/>
                  <a:pt x="118" y="88"/>
                </a:cubicBezTo>
                <a:cubicBezTo>
                  <a:pt x="118" y="87"/>
                  <a:pt x="118" y="87"/>
                  <a:pt x="118" y="87"/>
                </a:cubicBezTo>
                <a:close/>
                <a:moveTo>
                  <a:pt x="121" y="89"/>
                </a:moveTo>
                <a:cubicBezTo>
                  <a:pt x="121" y="89"/>
                  <a:pt x="121" y="89"/>
                  <a:pt x="121" y="89"/>
                </a:cubicBezTo>
                <a:cubicBezTo>
                  <a:pt x="122" y="90"/>
                  <a:pt x="123" y="91"/>
                  <a:pt x="124" y="91"/>
                </a:cubicBezTo>
                <a:cubicBezTo>
                  <a:pt x="123" y="91"/>
                  <a:pt x="122" y="90"/>
                  <a:pt x="121" y="90"/>
                </a:cubicBezTo>
                <a:cubicBezTo>
                  <a:pt x="121" y="90"/>
                  <a:pt x="121" y="90"/>
                  <a:pt x="121" y="89"/>
                </a:cubicBezTo>
                <a:close/>
                <a:moveTo>
                  <a:pt x="105" y="95"/>
                </a:moveTo>
                <a:cubicBezTo>
                  <a:pt x="105" y="95"/>
                  <a:pt x="105" y="95"/>
                  <a:pt x="105" y="95"/>
                </a:cubicBezTo>
                <a:cubicBezTo>
                  <a:pt x="105" y="96"/>
                  <a:pt x="106" y="96"/>
                  <a:pt x="106" y="97"/>
                </a:cubicBezTo>
                <a:cubicBezTo>
                  <a:pt x="103" y="101"/>
                  <a:pt x="100" y="105"/>
                  <a:pt x="96" y="108"/>
                </a:cubicBezTo>
                <a:cubicBezTo>
                  <a:pt x="100" y="104"/>
                  <a:pt x="103" y="99"/>
                  <a:pt x="105" y="95"/>
                </a:cubicBezTo>
                <a:close/>
                <a:moveTo>
                  <a:pt x="111" y="101"/>
                </a:moveTo>
                <a:cubicBezTo>
                  <a:pt x="111" y="101"/>
                  <a:pt x="111" y="101"/>
                  <a:pt x="111" y="101"/>
                </a:cubicBezTo>
                <a:cubicBezTo>
                  <a:pt x="111" y="102"/>
                  <a:pt x="111" y="102"/>
                  <a:pt x="112" y="102"/>
                </a:cubicBezTo>
                <a:cubicBezTo>
                  <a:pt x="109" y="105"/>
                  <a:pt x="107" y="107"/>
                  <a:pt x="104" y="109"/>
                </a:cubicBezTo>
                <a:cubicBezTo>
                  <a:pt x="107" y="106"/>
                  <a:pt x="109" y="104"/>
                  <a:pt x="111" y="101"/>
                </a:cubicBezTo>
                <a:close/>
                <a:moveTo>
                  <a:pt x="119" y="100"/>
                </a:moveTo>
                <a:cubicBezTo>
                  <a:pt x="119" y="100"/>
                  <a:pt x="119" y="100"/>
                  <a:pt x="119" y="100"/>
                </a:cubicBezTo>
                <a:cubicBezTo>
                  <a:pt x="119" y="99"/>
                  <a:pt x="119" y="99"/>
                  <a:pt x="119" y="99"/>
                </a:cubicBezTo>
                <a:cubicBezTo>
                  <a:pt x="120" y="99"/>
                  <a:pt x="120" y="100"/>
                  <a:pt x="121" y="100"/>
                </a:cubicBezTo>
                <a:cubicBezTo>
                  <a:pt x="120" y="100"/>
                  <a:pt x="120" y="100"/>
                  <a:pt x="119" y="100"/>
                </a:cubicBezTo>
                <a:close/>
                <a:moveTo>
                  <a:pt x="116" y="96"/>
                </a:moveTo>
                <a:cubicBezTo>
                  <a:pt x="116" y="96"/>
                  <a:pt x="116" y="96"/>
                  <a:pt x="116" y="96"/>
                </a:cubicBezTo>
                <a:cubicBezTo>
                  <a:pt x="116" y="97"/>
                  <a:pt x="116" y="97"/>
                  <a:pt x="115" y="97"/>
                </a:cubicBezTo>
                <a:cubicBezTo>
                  <a:pt x="115" y="97"/>
                  <a:pt x="114" y="97"/>
                  <a:pt x="114" y="96"/>
                </a:cubicBezTo>
                <a:cubicBezTo>
                  <a:pt x="114" y="96"/>
                  <a:pt x="114" y="95"/>
                  <a:pt x="115" y="95"/>
                </a:cubicBezTo>
                <a:cubicBezTo>
                  <a:pt x="115" y="95"/>
                  <a:pt x="116" y="96"/>
                  <a:pt x="116" y="96"/>
                </a:cubicBezTo>
                <a:close/>
                <a:moveTo>
                  <a:pt x="110" y="90"/>
                </a:moveTo>
                <a:cubicBezTo>
                  <a:pt x="110" y="90"/>
                  <a:pt x="110" y="90"/>
                  <a:pt x="110" y="90"/>
                </a:cubicBezTo>
                <a:cubicBezTo>
                  <a:pt x="110" y="90"/>
                  <a:pt x="110" y="91"/>
                  <a:pt x="109" y="91"/>
                </a:cubicBezTo>
                <a:cubicBezTo>
                  <a:pt x="109" y="91"/>
                  <a:pt x="108" y="90"/>
                  <a:pt x="108" y="89"/>
                </a:cubicBezTo>
                <a:cubicBezTo>
                  <a:pt x="108" y="89"/>
                  <a:pt x="108" y="88"/>
                  <a:pt x="108" y="88"/>
                </a:cubicBezTo>
                <a:cubicBezTo>
                  <a:pt x="109" y="88"/>
                  <a:pt x="110" y="89"/>
                  <a:pt x="110" y="90"/>
                </a:cubicBezTo>
                <a:close/>
                <a:moveTo>
                  <a:pt x="59" y="127"/>
                </a:moveTo>
                <a:cubicBezTo>
                  <a:pt x="59" y="127"/>
                  <a:pt x="59" y="127"/>
                  <a:pt x="59" y="127"/>
                </a:cubicBezTo>
                <a:cubicBezTo>
                  <a:pt x="59" y="127"/>
                  <a:pt x="58" y="128"/>
                  <a:pt x="57" y="127"/>
                </a:cubicBezTo>
                <a:cubicBezTo>
                  <a:pt x="57" y="127"/>
                  <a:pt x="56" y="126"/>
                  <a:pt x="55" y="125"/>
                </a:cubicBezTo>
                <a:cubicBezTo>
                  <a:pt x="53" y="124"/>
                  <a:pt x="54" y="122"/>
                  <a:pt x="56" y="124"/>
                </a:cubicBezTo>
                <a:cubicBezTo>
                  <a:pt x="57" y="124"/>
                  <a:pt x="59" y="126"/>
                  <a:pt x="59" y="127"/>
                </a:cubicBezTo>
                <a:close/>
                <a:moveTo>
                  <a:pt x="56" y="132"/>
                </a:moveTo>
                <a:cubicBezTo>
                  <a:pt x="56" y="132"/>
                  <a:pt x="56" y="132"/>
                  <a:pt x="56" y="132"/>
                </a:cubicBezTo>
                <a:cubicBezTo>
                  <a:pt x="56" y="132"/>
                  <a:pt x="49" y="133"/>
                  <a:pt x="51" y="131"/>
                </a:cubicBezTo>
                <a:cubicBezTo>
                  <a:pt x="52" y="130"/>
                  <a:pt x="57" y="128"/>
                  <a:pt x="58" y="130"/>
                </a:cubicBezTo>
                <a:cubicBezTo>
                  <a:pt x="59" y="131"/>
                  <a:pt x="57" y="132"/>
                  <a:pt x="56" y="132"/>
                </a:cubicBezTo>
                <a:close/>
                <a:moveTo>
                  <a:pt x="64" y="120"/>
                </a:moveTo>
                <a:cubicBezTo>
                  <a:pt x="64" y="120"/>
                  <a:pt x="64" y="120"/>
                  <a:pt x="64" y="120"/>
                </a:cubicBezTo>
                <a:cubicBezTo>
                  <a:pt x="74" y="123"/>
                  <a:pt x="82" y="127"/>
                  <a:pt x="81" y="130"/>
                </a:cubicBezTo>
                <a:cubicBezTo>
                  <a:pt x="81" y="132"/>
                  <a:pt x="75" y="133"/>
                  <a:pt x="67" y="132"/>
                </a:cubicBezTo>
                <a:cubicBezTo>
                  <a:pt x="67" y="131"/>
                  <a:pt x="66" y="131"/>
                  <a:pt x="66" y="130"/>
                </a:cubicBezTo>
                <a:cubicBezTo>
                  <a:pt x="62" y="130"/>
                  <a:pt x="69" y="130"/>
                  <a:pt x="70" y="129"/>
                </a:cubicBezTo>
                <a:cubicBezTo>
                  <a:pt x="74" y="127"/>
                  <a:pt x="71" y="124"/>
                  <a:pt x="67" y="125"/>
                </a:cubicBezTo>
                <a:cubicBezTo>
                  <a:pt x="66" y="125"/>
                  <a:pt x="62" y="125"/>
                  <a:pt x="62" y="124"/>
                </a:cubicBezTo>
                <a:cubicBezTo>
                  <a:pt x="62" y="123"/>
                  <a:pt x="62" y="121"/>
                  <a:pt x="64" y="120"/>
                </a:cubicBezTo>
                <a:close/>
                <a:moveTo>
                  <a:pt x="51" y="128"/>
                </a:moveTo>
                <a:cubicBezTo>
                  <a:pt x="51" y="128"/>
                  <a:pt x="51" y="128"/>
                  <a:pt x="51" y="128"/>
                </a:cubicBezTo>
                <a:cubicBezTo>
                  <a:pt x="44" y="126"/>
                  <a:pt x="39" y="123"/>
                  <a:pt x="40" y="120"/>
                </a:cubicBezTo>
                <a:cubicBezTo>
                  <a:pt x="41" y="117"/>
                  <a:pt x="50" y="117"/>
                  <a:pt x="61" y="119"/>
                </a:cubicBezTo>
                <a:cubicBezTo>
                  <a:pt x="61" y="120"/>
                  <a:pt x="61" y="120"/>
                  <a:pt x="61" y="120"/>
                </a:cubicBezTo>
                <a:cubicBezTo>
                  <a:pt x="61" y="120"/>
                  <a:pt x="61" y="120"/>
                  <a:pt x="61" y="120"/>
                </a:cubicBezTo>
                <a:cubicBezTo>
                  <a:pt x="61" y="121"/>
                  <a:pt x="61" y="123"/>
                  <a:pt x="61" y="123"/>
                </a:cubicBezTo>
                <a:cubicBezTo>
                  <a:pt x="58" y="125"/>
                  <a:pt x="56" y="120"/>
                  <a:pt x="53" y="121"/>
                </a:cubicBezTo>
                <a:cubicBezTo>
                  <a:pt x="51" y="121"/>
                  <a:pt x="51" y="125"/>
                  <a:pt x="52" y="126"/>
                </a:cubicBezTo>
                <a:cubicBezTo>
                  <a:pt x="55" y="128"/>
                  <a:pt x="54" y="127"/>
                  <a:pt x="53" y="128"/>
                </a:cubicBezTo>
                <a:cubicBezTo>
                  <a:pt x="52" y="128"/>
                  <a:pt x="52" y="128"/>
                  <a:pt x="51" y="128"/>
                </a:cubicBezTo>
                <a:close/>
                <a:moveTo>
                  <a:pt x="33" y="59"/>
                </a:moveTo>
                <a:cubicBezTo>
                  <a:pt x="33" y="59"/>
                  <a:pt x="33" y="59"/>
                  <a:pt x="33" y="59"/>
                </a:cubicBezTo>
                <a:cubicBezTo>
                  <a:pt x="32" y="61"/>
                  <a:pt x="29" y="73"/>
                  <a:pt x="32" y="86"/>
                </a:cubicBezTo>
                <a:cubicBezTo>
                  <a:pt x="28" y="84"/>
                  <a:pt x="29" y="63"/>
                  <a:pt x="33" y="59"/>
                </a:cubicBezTo>
                <a:close/>
                <a:moveTo>
                  <a:pt x="64" y="88"/>
                </a:moveTo>
                <a:cubicBezTo>
                  <a:pt x="64" y="88"/>
                  <a:pt x="64" y="88"/>
                  <a:pt x="64" y="88"/>
                </a:cubicBezTo>
                <a:cubicBezTo>
                  <a:pt x="64" y="91"/>
                  <a:pt x="63" y="93"/>
                  <a:pt x="64" y="96"/>
                </a:cubicBezTo>
                <a:cubicBezTo>
                  <a:pt x="63" y="94"/>
                  <a:pt x="59" y="87"/>
                  <a:pt x="64" y="88"/>
                </a:cubicBezTo>
                <a:close/>
                <a:moveTo>
                  <a:pt x="67" y="163"/>
                </a:moveTo>
                <a:cubicBezTo>
                  <a:pt x="67" y="163"/>
                  <a:pt x="67" y="163"/>
                  <a:pt x="67" y="163"/>
                </a:cubicBezTo>
                <a:cubicBezTo>
                  <a:pt x="70" y="174"/>
                  <a:pt x="76" y="182"/>
                  <a:pt x="80" y="190"/>
                </a:cubicBezTo>
                <a:cubicBezTo>
                  <a:pt x="80" y="190"/>
                  <a:pt x="80" y="190"/>
                  <a:pt x="79" y="190"/>
                </a:cubicBezTo>
                <a:cubicBezTo>
                  <a:pt x="74" y="182"/>
                  <a:pt x="68" y="173"/>
                  <a:pt x="67" y="163"/>
                </a:cubicBezTo>
                <a:close/>
                <a:moveTo>
                  <a:pt x="77" y="177"/>
                </a:moveTo>
                <a:cubicBezTo>
                  <a:pt x="77" y="177"/>
                  <a:pt x="77" y="177"/>
                  <a:pt x="77" y="177"/>
                </a:cubicBezTo>
                <a:cubicBezTo>
                  <a:pt x="81" y="186"/>
                  <a:pt x="80" y="182"/>
                  <a:pt x="84" y="190"/>
                </a:cubicBezTo>
                <a:cubicBezTo>
                  <a:pt x="84" y="190"/>
                  <a:pt x="83" y="190"/>
                  <a:pt x="83" y="190"/>
                </a:cubicBezTo>
                <a:cubicBezTo>
                  <a:pt x="79" y="183"/>
                  <a:pt x="78" y="184"/>
                  <a:pt x="77" y="177"/>
                </a:cubicBezTo>
                <a:close/>
                <a:moveTo>
                  <a:pt x="75" y="177"/>
                </a:moveTo>
                <a:cubicBezTo>
                  <a:pt x="75" y="177"/>
                  <a:pt x="75" y="177"/>
                  <a:pt x="75" y="177"/>
                </a:cubicBezTo>
                <a:cubicBezTo>
                  <a:pt x="72" y="173"/>
                  <a:pt x="70" y="168"/>
                  <a:pt x="70" y="164"/>
                </a:cubicBezTo>
                <a:cubicBezTo>
                  <a:pt x="72" y="168"/>
                  <a:pt x="73" y="173"/>
                  <a:pt x="75" y="177"/>
                </a:cubicBezTo>
                <a:close/>
                <a:moveTo>
                  <a:pt x="98" y="173"/>
                </a:moveTo>
                <a:cubicBezTo>
                  <a:pt x="98" y="173"/>
                  <a:pt x="98" y="173"/>
                  <a:pt x="98" y="173"/>
                </a:cubicBezTo>
                <a:cubicBezTo>
                  <a:pt x="94" y="173"/>
                  <a:pt x="83" y="169"/>
                  <a:pt x="79" y="166"/>
                </a:cubicBezTo>
                <a:cubicBezTo>
                  <a:pt x="83" y="171"/>
                  <a:pt x="93" y="172"/>
                  <a:pt x="97" y="175"/>
                </a:cubicBezTo>
                <a:cubicBezTo>
                  <a:pt x="93" y="175"/>
                  <a:pt x="80" y="170"/>
                  <a:pt x="79" y="168"/>
                </a:cubicBezTo>
                <a:cubicBezTo>
                  <a:pt x="79" y="168"/>
                  <a:pt x="79" y="167"/>
                  <a:pt x="78" y="166"/>
                </a:cubicBezTo>
                <a:cubicBezTo>
                  <a:pt x="78" y="165"/>
                  <a:pt x="77" y="165"/>
                  <a:pt x="77" y="164"/>
                </a:cubicBezTo>
                <a:cubicBezTo>
                  <a:pt x="77" y="165"/>
                  <a:pt x="75" y="162"/>
                  <a:pt x="76" y="162"/>
                </a:cubicBezTo>
                <a:cubicBezTo>
                  <a:pt x="80" y="168"/>
                  <a:pt x="92" y="170"/>
                  <a:pt x="98" y="173"/>
                </a:cubicBezTo>
                <a:close/>
                <a:moveTo>
                  <a:pt x="79" y="166"/>
                </a:moveTo>
                <a:cubicBezTo>
                  <a:pt x="79" y="166"/>
                  <a:pt x="79" y="166"/>
                  <a:pt x="79" y="166"/>
                </a:cubicBezTo>
                <a:cubicBezTo>
                  <a:pt x="79" y="166"/>
                  <a:pt x="79" y="166"/>
                  <a:pt x="78" y="166"/>
                </a:cubicBezTo>
                <a:cubicBezTo>
                  <a:pt x="78" y="166"/>
                  <a:pt x="78" y="166"/>
                  <a:pt x="78" y="166"/>
                </a:cubicBezTo>
                <a:cubicBezTo>
                  <a:pt x="78" y="166"/>
                  <a:pt x="79" y="166"/>
                  <a:pt x="79" y="166"/>
                </a:cubicBezTo>
                <a:close/>
                <a:moveTo>
                  <a:pt x="94" y="181"/>
                </a:moveTo>
                <a:cubicBezTo>
                  <a:pt x="94" y="181"/>
                  <a:pt x="94" y="181"/>
                  <a:pt x="94" y="181"/>
                </a:cubicBezTo>
                <a:cubicBezTo>
                  <a:pt x="90" y="180"/>
                  <a:pt x="84" y="179"/>
                  <a:pt x="83" y="177"/>
                </a:cubicBezTo>
                <a:cubicBezTo>
                  <a:pt x="83" y="177"/>
                  <a:pt x="81" y="175"/>
                  <a:pt x="82" y="175"/>
                </a:cubicBezTo>
                <a:cubicBezTo>
                  <a:pt x="87" y="179"/>
                  <a:pt x="90" y="178"/>
                  <a:pt x="94" y="181"/>
                </a:cubicBezTo>
                <a:close/>
                <a:moveTo>
                  <a:pt x="93" y="177"/>
                </a:moveTo>
                <a:cubicBezTo>
                  <a:pt x="93" y="177"/>
                  <a:pt x="93" y="177"/>
                  <a:pt x="93" y="177"/>
                </a:cubicBezTo>
                <a:cubicBezTo>
                  <a:pt x="90" y="177"/>
                  <a:pt x="80" y="175"/>
                  <a:pt x="80" y="172"/>
                </a:cubicBezTo>
                <a:cubicBezTo>
                  <a:pt x="80" y="172"/>
                  <a:pt x="79" y="172"/>
                  <a:pt x="80" y="170"/>
                </a:cubicBezTo>
                <a:cubicBezTo>
                  <a:pt x="82" y="175"/>
                  <a:pt x="90" y="175"/>
                  <a:pt x="93" y="177"/>
                </a:cubicBezTo>
                <a:close/>
                <a:moveTo>
                  <a:pt x="68" y="159"/>
                </a:moveTo>
                <a:cubicBezTo>
                  <a:pt x="68" y="159"/>
                  <a:pt x="68" y="159"/>
                  <a:pt x="68" y="159"/>
                </a:cubicBezTo>
                <a:cubicBezTo>
                  <a:pt x="66" y="154"/>
                  <a:pt x="63" y="149"/>
                  <a:pt x="64" y="144"/>
                </a:cubicBezTo>
                <a:cubicBezTo>
                  <a:pt x="64" y="149"/>
                  <a:pt x="68" y="154"/>
                  <a:pt x="68" y="159"/>
                </a:cubicBezTo>
                <a:close/>
                <a:moveTo>
                  <a:pt x="170" y="115"/>
                </a:moveTo>
                <a:cubicBezTo>
                  <a:pt x="170" y="115"/>
                  <a:pt x="170" y="117"/>
                  <a:pt x="168" y="117"/>
                </a:cubicBezTo>
                <a:cubicBezTo>
                  <a:pt x="168" y="117"/>
                  <a:pt x="166" y="117"/>
                  <a:pt x="166" y="117"/>
                </a:cubicBezTo>
                <a:cubicBezTo>
                  <a:pt x="163" y="117"/>
                  <a:pt x="163" y="115"/>
                  <a:pt x="165" y="115"/>
                </a:cubicBezTo>
                <a:cubicBezTo>
                  <a:pt x="166" y="114"/>
                  <a:pt x="169" y="114"/>
                  <a:pt x="170" y="115"/>
                </a:cubicBezTo>
                <a:cubicBezTo>
                  <a:pt x="170" y="115"/>
                  <a:pt x="170" y="115"/>
                  <a:pt x="170" y="115"/>
                </a:cubicBezTo>
                <a:close/>
                <a:moveTo>
                  <a:pt x="171" y="121"/>
                </a:moveTo>
                <a:cubicBezTo>
                  <a:pt x="171" y="121"/>
                  <a:pt x="171" y="121"/>
                  <a:pt x="171" y="121"/>
                </a:cubicBezTo>
                <a:cubicBezTo>
                  <a:pt x="171" y="122"/>
                  <a:pt x="167" y="127"/>
                  <a:pt x="167" y="124"/>
                </a:cubicBezTo>
                <a:cubicBezTo>
                  <a:pt x="166" y="122"/>
                  <a:pt x="169" y="118"/>
                  <a:pt x="171" y="118"/>
                </a:cubicBezTo>
                <a:cubicBezTo>
                  <a:pt x="172" y="119"/>
                  <a:pt x="172" y="121"/>
                  <a:pt x="171" y="121"/>
                </a:cubicBezTo>
                <a:close/>
                <a:moveTo>
                  <a:pt x="168" y="106"/>
                </a:moveTo>
                <a:cubicBezTo>
                  <a:pt x="168" y="106"/>
                  <a:pt x="168" y="106"/>
                  <a:pt x="168" y="106"/>
                </a:cubicBezTo>
                <a:cubicBezTo>
                  <a:pt x="167" y="108"/>
                  <a:pt x="169" y="110"/>
                  <a:pt x="170" y="111"/>
                </a:cubicBezTo>
                <a:cubicBezTo>
                  <a:pt x="170" y="112"/>
                  <a:pt x="173" y="109"/>
                  <a:pt x="174" y="108"/>
                </a:cubicBezTo>
                <a:cubicBezTo>
                  <a:pt x="176" y="105"/>
                  <a:pt x="180" y="105"/>
                  <a:pt x="179" y="109"/>
                </a:cubicBezTo>
                <a:cubicBezTo>
                  <a:pt x="179" y="111"/>
                  <a:pt x="174" y="115"/>
                  <a:pt x="177" y="114"/>
                </a:cubicBezTo>
                <a:cubicBezTo>
                  <a:pt x="178" y="113"/>
                  <a:pt x="178" y="113"/>
                  <a:pt x="179" y="114"/>
                </a:cubicBezTo>
                <a:cubicBezTo>
                  <a:pt x="185" y="109"/>
                  <a:pt x="189" y="104"/>
                  <a:pt x="188" y="102"/>
                </a:cubicBezTo>
                <a:cubicBezTo>
                  <a:pt x="186" y="99"/>
                  <a:pt x="177" y="102"/>
                  <a:pt x="168" y="106"/>
                </a:cubicBezTo>
                <a:close/>
                <a:moveTo>
                  <a:pt x="179" y="115"/>
                </a:moveTo>
                <a:cubicBezTo>
                  <a:pt x="179" y="115"/>
                  <a:pt x="179" y="115"/>
                  <a:pt x="179" y="115"/>
                </a:cubicBezTo>
                <a:cubicBezTo>
                  <a:pt x="186" y="110"/>
                  <a:pt x="190" y="104"/>
                  <a:pt x="189" y="102"/>
                </a:cubicBezTo>
                <a:cubicBezTo>
                  <a:pt x="187" y="98"/>
                  <a:pt x="176" y="101"/>
                  <a:pt x="165" y="107"/>
                </a:cubicBezTo>
                <a:cubicBezTo>
                  <a:pt x="155" y="113"/>
                  <a:pt x="148" y="120"/>
                  <a:pt x="150" y="124"/>
                </a:cubicBezTo>
                <a:cubicBezTo>
                  <a:pt x="152" y="126"/>
                  <a:pt x="157" y="126"/>
                  <a:pt x="164" y="123"/>
                </a:cubicBezTo>
                <a:cubicBezTo>
                  <a:pt x="164" y="123"/>
                  <a:pt x="164" y="124"/>
                  <a:pt x="164" y="124"/>
                </a:cubicBezTo>
                <a:cubicBezTo>
                  <a:pt x="166" y="129"/>
                  <a:pt x="170" y="125"/>
                  <a:pt x="173" y="123"/>
                </a:cubicBezTo>
                <a:cubicBezTo>
                  <a:pt x="173" y="124"/>
                  <a:pt x="174" y="127"/>
                  <a:pt x="172" y="128"/>
                </a:cubicBezTo>
                <a:cubicBezTo>
                  <a:pt x="170" y="134"/>
                  <a:pt x="173" y="135"/>
                  <a:pt x="175" y="136"/>
                </a:cubicBezTo>
                <a:cubicBezTo>
                  <a:pt x="176" y="143"/>
                  <a:pt x="192" y="151"/>
                  <a:pt x="200" y="149"/>
                </a:cubicBezTo>
                <a:cubicBezTo>
                  <a:pt x="201" y="151"/>
                  <a:pt x="215" y="160"/>
                  <a:pt x="230" y="158"/>
                </a:cubicBezTo>
                <a:cubicBezTo>
                  <a:pt x="232" y="154"/>
                  <a:pt x="238" y="148"/>
                  <a:pt x="241" y="147"/>
                </a:cubicBezTo>
                <a:cubicBezTo>
                  <a:pt x="239" y="146"/>
                  <a:pt x="227" y="144"/>
                  <a:pt x="226" y="142"/>
                </a:cubicBezTo>
                <a:cubicBezTo>
                  <a:pt x="224" y="141"/>
                  <a:pt x="230" y="140"/>
                  <a:pt x="235" y="136"/>
                </a:cubicBezTo>
                <a:cubicBezTo>
                  <a:pt x="232" y="126"/>
                  <a:pt x="234" y="126"/>
                  <a:pt x="233" y="120"/>
                </a:cubicBezTo>
                <a:cubicBezTo>
                  <a:pt x="229" y="120"/>
                  <a:pt x="212" y="138"/>
                  <a:pt x="192" y="126"/>
                </a:cubicBezTo>
                <a:cubicBezTo>
                  <a:pt x="191" y="124"/>
                  <a:pt x="189" y="119"/>
                  <a:pt x="187" y="120"/>
                </a:cubicBezTo>
                <a:cubicBezTo>
                  <a:pt x="184" y="120"/>
                  <a:pt x="181" y="122"/>
                  <a:pt x="180" y="119"/>
                </a:cubicBezTo>
                <a:cubicBezTo>
                  <a:pt x="180" y="119"/>
                  <a:pt x="179" y="120"/>
                  <a:pt x="179" y="120"/>
                </a:cubicBezTo>
                <a:cubicBezTo>
                  <a:pt x="179" y="119"/>
                  <a:pt x="180" y="119"/>
                  <a:pt x="180" y="118"/>
                </a:cubicBezTo>
                <a:cubicBezTo>
                  <a:pt x="180" y="117"/>
                  <a:pt x="180" y="116"/>
                  <a:pt x="179" y="115"/>
                </a:cubicBezTo>
                <a:close/>
                <a:moveTo>
                  <a:pt x="165" y="122"/>
                </a:moveTo>
                <a:cubicBezTo>
                  <a:pt x="165" y="122"/>
                  <a:pt x="165" y="122"/>
                  <a:pt x="165" y="122"/>
                </a:cubicBezTo>
                <a:cubicBezTo>
                  <a:pt x="165" y="121"/>
                  <a:pt x="166" y="121"/>
                  <a:pt x="166" y="121"/>
                </a:cubicBezTo>
                <a:cubicBezTo>
                  <a:pt x="166" y="119"/>
                  <a:pt x="167" y="119"/>
                  <a:pt x="164" y="119"/>
                </a:cubicBezTo>
                <a:cubicBezTo>
                  <a:pt x="163" y="120"/>
                  <a:pt x="160" y="116"/>
                  <a:pt x="161" y="115"/>
                </a:cubicBezTo>
                <a:cubicBezTo>
                  <a:pt x="163" y="112"/>
                  <a:pt x="168" y="115"/>
                  <a:pt x="168" y="111"/>
                </a:cubicBezTo>
                <a:cubicBezTo>
                  <a:pt x="169" y="110"/>
                  <a:pt x="167" y="109"/>
                  <a:pt x="166" y="108"/>
                </a:cubicBezTo>
                <a:cubicBezTo>
                  <a:pt x="166" y="108"/>
                  <a:pt x="166" y="108"/>
                  <a:pt x="166" y="108"/>
                </a:cubicBezTo>
                <a:cubicBezTo>
                  <a:pt x="166" y="108"/>
                  <a:pt x="166" y="108"/>
                  <a:pt x="166" y="108"/>
                </a:cubicBezTo>
                <a:cubicBezTo>
                  <a:pt x="156" y="113"/>
                  <a:pt x="149" y="120"/>
                  <a:pt x="151" y="123"/>
                </a:cubicBezTo>
                <a:cubicBezTo>
                  <a:pt x="152" y="125"/>
                  <a:pt x="158" y="125"/>
                  <a:pt x="165" y="122"/>
                </a:cubicBezTo>
                <a:close/>
                <a:moveTo>
                  <a:pt x="141" y="22"/>
                </a:moveTo>
                <a:cubicBezTo>
                  <a:pt x="141" y="22"/>
                  <a:pt x="141" y="22"/>
                  <a:pt x="141" y="22"/>
                </a:cubicBezTo>
                <a:cubicBezTo>
                  <a:pt x="139" y="22"/>
                  <a:pt x="135" y="25"/>
                  <a:pt x="132" y="26"/>
                </a:cubicBezTo>
                <a:cubicBezTo>
                  <a:pt x="125" y="28"/>
                  <a:pt x="120" y="32"/>
                  <a:pt x="114" y="36"/>
                </a:cubicBezTo>
                <a:cubicBezTo>
                  <a:pt x="113" y="37"/>
                  <a:pt x="116" y="34"/>
                  <a:pt x="117" y="33"/>
                </a:cubicBezTo>
                <a:cubicBezTo>
                  <a:pt x="122" y="30"/>
                  <a:pt x="126" y="26"/>
                  <a:pt x="133" y="25"/>
                </a:cubicBezTo>
                <a:cubicBezTo>
                  <a:pt x="134" y="24"/>
                  <a:pt x="140" y="22"/>
                  <a:pt x="141" y="22"/>
                </a:cubicBezTo>
                <a:close/>
                <a:moveTo>
                  <a:pt x="146" y="80"/>
                </a:moveTo>
                <a:cubicBezTo>
                  <a:pt x="147" y="82"/>
                  <a:pt x="148" y="84"/>
                  <a:pt x="151" y="86"/>
                </a:cubicBezTo>
                <a:cubicBezTo>
                  <a:pt x="149" y="86"/>
                  <a:pt x="141" y="82"/>
                  <a:pt x="146" y="80"/>
                </a:cubicBezTo>
                <a:cubicBezTo>
                  <a:pt x="146" y="80"/>
                  <a:pt x="146" y="80"/>
                  <a:pt x="146" y="80"/>
                </a:cubicBezTo>
                <a:close/>
                <a:moveTo>
                  <a:pt x="177" y="122"/>
                </a:moveTo>
                <a:cubicBezTo>
                  <a:pt x="177" y="122"/>
                  <a:pt x="177" y="122"/>
                  <a:pt x="177" y="122"/>
                </a:cubicBezTo>
                <a:cubicBezTo>
                  <a:pt x="179" y="124"/>
                  <a:pt x="179" y="128"/>
                  <a:pt x="179" y="127"/>
                </a:cubicBezTo>
                <a:cubicBezTo>
                  <a:pt x="178" y="126"/>
                  <a:pt x="177" y="126"/>
                  <a:pt x="176" y="126"/>
                </a:cubicBezTo>
                <a:cubicBezTo>
                  <a:pt x="178" y="124"/>
                  <a:pt x="175" y="122"/>
                  <a:pt x="177" y="122"/>
                </a:cubicBezTo>
                <a:close/>
                <a:moveTo>
                  <a:pt x="276" y="99"/>
                </a:moveTo>
                <a:cubicBezTo>
                  <a:pt x="276" y="99"/>
                  <a:pt x="276" y="99"/>
                  <a:pt x="276" y="99"/>
                </a:cubicBezTo>
                <a:cubicBezTo>
                  <a:pt x="276" y="104"/>
                  <a:pt x="289" y="102"/>
                  <a:pt x="292" y="101"/>
                </a:cubicBezTo>
                <a:cubicBezTo>
                  <a:pt x="301" y="95"/>
                  <a:pt x="298" y="100"/>
                  <a:pt x="289" y="100"/>
                </a:cubicBezTo>
                <a:cubicBezTo>
                  <a:pt x="285" y="101"/>
                  <a:pt x="279" y="103"/>
                  <a:pt x="276" y="99"/>
                </a:cubicBezTo>
                <a:close/>
                <a:moveTo>
                  <a:pt x="231" y="60"/>
                </a:moveTo>
                <a:cubicBezTo>
                  <a:pt x="231" y="60"/>
                  <a:pt x="231" y="60"/>
                  <a:pt x="231" y="60"/>
                </a:cubicBezTo>
                <a:cubicBezTo>
                  <a:pt x="232" y="62"/>
                  <a:pt x="233" y="65"/>
                  <a:pt x="232" y="69"/>
                </a:cubicBezTo>
                <a:cubicBezTo>
                  <a:pt x="232" y="70"/>
                  <a:pt x="232" y="70"/>
                  <a:pt x="232" y="70"/>
                </a:cubicBezTo>
                <a:cubicBezTo>
                  <a:pt x="231" y="74"/>
                  <a:pt x="236" y="61"/>
                  <a:pt x="231" y="60"/>
                </a:cubicBezTo>
                <a:close/>
                <a:moveTo>
                  <a:pt x="275" y="116"/>
                </a:moveTo>
                <a:cubicBezTo>
                  <a:pt x="275" y="116"/>
                  <a:pt x="275" y="116"/>
                  <a:pt x="275" y="116"/>
                </a:cubicBezTo>
                <a:cubicBezTo>
                  <a:pt x="278" y="117"/>
                  <a:pt x="262" y="113"/>
                  <a:pt x="258" y="108"/>
                </a:cubicBezTo>
                <a:cubicBezTo>
                  <a:pt x="261" y="113"/>
                  <a:pt x="267" y="116"/>
                  <a:pt x="275" y="116"/>
                </a:cubicBezTo>
                <a:close/>
              </a:path>
            </a:pathLst>
          </a:custGeom>
          <a:solidFill>
            <a:srgbClr val="E60000">
              <a:alpha val="100000"/>
            </a:srgbClr>
          </a:solidFill>
          <a:ln w="9525">
            <a:noFill/>
          </a:ln>
        </p:spPr>
        <p:txBody>
          <a:bodyPr/>
          <a:lstStyle>
            <a:defPPr>
              <a:defRPr lang="zh-CN"/>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endParaRPr altLang="en-US" lang="zh-CN"/>
          </a:p>
        </p:txBody>
      </p:sp>
      <p:sp>
        <p:nvSpPr>
          <p:cNvPr id="20" name="KSO_Shape"/>
          <p:cNvSpPr/>
          <p:nvPr/>
        </p:nvSpPr>
        <p:spPr bwMode="auto">
          <a:xfrm>
            <a:off x="5785245" y="2034381"/>
            <a:ext cx="1035845" cy="534193"/>
          </a:xfrm>
          <a:custGeom>
            <a:gdLst>
              <a:gd fmla="*/ 1259942 w 4817" name="T0"/>
              <a:gd fmla="*/ 565241 h 2132" name="T1"/>
              <a:gd fmla="*/ 1465135 w 4817" name="T2"/>
              <a:gd fmla="*/ 525615 h 2132" name="T3"/>
              <a:gd fmla="*/ 1642671 w 4817" name="T4"/>
              <a:gd fmla="*/ 595896 h 2132" name="T5"/>
              <a:gd fmla="*/ 1382908 w 4817" name="T6"/>
              <a:gd fmla="*/ 458698 h 2132" name="T7"/>
              <a:gd fmla="*/ 1131742 w 4817" name="T8"/>
              <a:gd fmla="*/ 540568 h 2132" name="T9"/>
              <a:gd fmla="*/ 1157532 w 4817" name="T10"/>
              <a:gd fmla="*/ 192526 h 2132" name="T11"/>
              <a:gd fmla="*/ 1207242 w 4817" name="T12"/>
              <a:gd fmla="*/ 332715 h 2132" name="T13"/>
              <a:gd fmla="*/ 1280498 w 4817" name="T14"/>
              <a:gd fmla="*/ 460941 h 2132" name="T15"/>
              <a:gd fmla="*/ 1118661 w 4817" name="T16"/>
              <a:gd fmla="*/ 503558 h 2132" name="T17"/>
              <a:gd fmla="*/ 1156410 w 4817" name="T18"/>
              <a:gd fmla="*/ 394772 h 2132" name="T19"/>
              <a:gd fmla="*/ 1215464 w 4817" name="T20"/>
              <a:gd fmla="*/ 436641 h 2132" name="T21"/>
              <a:gd fmla="*/ 1083901 w 4817" name="T22"/>
              <a:gd fmla="*/ 401127 h 2132" name="T23"/>
              <a:gd fmla="*/ 1344411 w 4817" name="T24"/>
              <a:gd fmla="*/ 547671 h 2132" name="T25"/>
              <a:gd fmla="*/ 1615760 w 4817" name="T26"/>
              <a:gd fmla="*/ 643747 h 2132" name="T27"/>
              <a:gd fmla="*/ 1694623 w 4817" name="T28"/>
              <a:gd fmla="*/ 703935 h 2132" name="T29"/>
              <a:gd fmla="*/ 1441962 w 4817" name="T30"/>
              <a:gd fmla="*/ 621317 h 2132" name="T31"/>
              <a:gd fmla="*/ 1231536 w 4817" name="T32"/>
              <a:gd fmla="*/ 700196 h 2132" name="T33"/>
              <a:gd fmla="*/ 26163 w 4817" name="T34"/>
              <a:gd fmla="*/ 417576 h 2132" name="T35"/>
              <a:gd fmla="*/ 14950 w 4817" name="T36"/>
              <a:gd fmla="*/ 595522 h 2132" name="T37"/>
              <a:gd fmla="*/ 81479 w 4817" name="T38"/>
              <a:gd fmla="*/ 771599 h 2132" name="T39"/>
              <a:gd fmla="*/ 254904 w 4817" name="T40"/>
              <a:gd fmla="*/ 758515 h 2132" name="T41"/>
              <a:gd fmla="*/ 233599 w 4817" name="T42"/>
              <a:gd fmla="*/ 599634 h 2132" name="T43"/>
              <a:gd fmla="*/ 153989 w 4817" name="T44"/>
              <a:gd fmla="*/ 656831 h 2132" name="T45"/>
              <a:gd fmla="*/ 272470 w 4817" name="T46"/>
              <a:gd fmla="*/ 556269 h 2132" name="T47"/>
              <a:gd fmla="*/ 490746 w 4817" name="T48"/>
              <a:gd fmla="*/ 660943 h 2132" name="T49"/>
              <a:gd fmla="*/ 720234 w 4817" name="T50"/>
              <a:gd fmla="*/ 793655 h 2132" name="T51"/>
              <a:gd fmla="*/ 632774 w 4817" name="T52"/>
              <a:gd fmla="*/ 705056 h 2132" name="T53"/>
              <a:gd fmla="*/ 457481 w 4817" name="T54"/>
              <a:gd fmla="*/ 546549 h 2132" name="T55"/>
              <a:gd fmla="*/ 413751 w 4817" name="T56"/>
              <a:gd fmla="*/ 415333 h 2132" name="T57"/>
              <a:gd fmla="*/ 528869 w 4817" name="T58"/>
              <a:gd fmla="*/ 308415 h 2132" name="T59"/>
              <a:gd fmla="*/ 729204 w 4817" name="T60"/>
              <a:gd fmla="*/ 301686 h 2132" name="T61"/>
              <a:gd fmla="*/ 904870 w 4817" name="T62"/>
              <a:gd fmla="*/ 379070 h 2132" name="T63"/>
              <a:gd fmla="*/ 937014 w 4817" name="T64"/>
              <a:gd fmla="*/ 557764 h 2132" name="T65"/>
              <a:gd fmla="*/ 1083901 w 4817" name="T66"/>
              <a:gd fmla="*/ 646738 h 2132" name="T67"/>
              <a:gd fmla="*/ 1067456 w 4817" name="T68"/>
              <a:gd fmla="*/ 178320 h 2132" name="T69"/>
              <a:gd fmla="*/ 959066 w 4817" name="T70"/>
              <a:gd fmla="*/ 143553 h 2132" name="T71"/>
              <a:gd fmla="*/ 877212 w 4817" name="T72"/>
              <a:gd fmla="*/ 290097 h 2132" name="T73"/>
              <a:gd fmla="*/ 739295 w 4817" name="T74"/>
              <a:gd fmla="*/ 242620 h 2132" name="T75"/>
              <a:gd fmla="*/ 807693 w 4817" name="T76"/>
              <a:gd fmla="*/ 151778 h 2132" name="T77"/>
              <a:gd fmla="*/ 799097 w 4817" name="T78"/>
              <a:gd fmla="*/ 275144 h 2132" name="T79"/>
              <a:gd fmla="*/ 906739 w 4817" name="T80"/>
              <a:gd fmla="*/ 213087 h 2132" name="T81"/>
              <a:gd fmla="*/ 803956 w 4817" name="T82"/>
              <a:gd fmla="*/ 55702 h 2132" name="T83"/>
              <a:gd fmla="*/ 655573 w 4817" name="T84"/>
              <a:gd fmla="*/ 8224 h 2132" name="T85"/>
              <a:gd fmla="*/ 464209 w 4817" name="T86"/>
              <a:gd fmla="*/ 98693 h 2132" name="T87"/>
              <a:gd fmla="*/ 277703 w 4817" name="T88"/>
              <a:gd fmla="*/ 170096 h 2132" name="T89"/>
              <a:gd fmla="*/ 196597 w 4817" name="T90"/>
              <a:gd fmla="*/ 282994 h 2132" name="T91"/>
              <a:gd fmla="*/ 257520 w 4817" name="T92"/>
              <a:gd fmla="*/ 428417 h 2132" name="T93"/>
              <a:gd fmla="*/ 373759 w 4817" name="T94"/>
              <a:gd fmla="*/ 376454 h 2132" name="T95"/>
              <a:gd fmla="*/ 301250 w 4817" name="T96"/>
              <a:gd fmla="*/ 280004 h 2132" name="T97"/>
              <a:gd fmla="*/ 387962 w 4817" name="T98"/>
              <a:gd fmla="*/ 389538 h 2132" name="T99"/>
              <a:gd fmla="*/ 217154 w 4817" name="T100"/>
              <a:gd fmla="*/ 443370 h 2132" name="T101"/>
              <a:gd fmla="*/ 940751 w 4817" name="T102"/>
              <a:gd fmla="*/ 761132 h 2132" name="T103"/>
              <a:gd fmla="*/ 578205 w 4817" name="T104"/>
              <a:gd fmla="*/ 609354 h 2132" name="T105"/>
              <a:gd fmla="*/ 441409 w 4817" name="T106"/>
              <a:gd fmla="*/ 508044 h 2132" name="T107"/>
              <a:gd fmla="*/ 510555 w 4817" name="T108"/>
              <a:gd fmla="*/ 377575 h 2132" name="T109"/>
              <a:gd fmla="*/ 723224 w 4817" name="T110"/>
              <a:gd fmla="*/ 332341 h 2132" name="T111"/>
              <a:gd fmla="*/ 872727 w 4817" name="T112"/>
              <a:gd fmla="*/ 387295 h 2132" name="T113"/>
              <a:gd fmla="*/ 901880 w 4817" name="T114"/>
              <a:gd fmla="*/ 563372 h 2132" name="T115"/>
              <a:gd fmla="*/ 789753 w 4817" name="T116"/>
              <a:gd fmla="*/ 528979 h 2132" name="T117"/>
              <a:gd fmla="*/ 858151 w 4817" name="T118"/>
              <a:gd fmla="*/ 497203 h 2132" name="T119"/>
              <a:gd fmla="*/ 858151 w 4817" name="T120"/>
              <a:gd fmla="*/ 470660 h 2132" name="T121"/>
              <a:gd fmla="*/ 759104 w 4817" name="T122"/>
              <a:gd fmla="*/ 522624 h 2132" name="T123"/>
              <a:gd fmla="*/ 882445 w 4817" name="T124"/>
              <a:gd fmla="*/ 612718 h 2132"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2132" w="4817">
                <a:moveTo>
                  <a:pt x="2900" y="1730"/>
                </a:moveTo>
                <a:lnTo>
                  <a:pt x="2900" y="1730"/>
                </a:lnTo>
                <a:lnTo>
                  <a:pt x="2928" y="1729"/>
                </a:lnTo>
                <a:lnTo>
                  <a:pt x="2957" y="1725"/>
                </a:lnTo>
                <a:lnTo>
                  <a:pt x="2986" y="1721"/>
                </a:lnTo>
                <a:lnTo>
                  <a:pt x="3012" y="1717"/>
                </a:lnTo>
                <a:lnTo>
                  <a:pt x="3038" y="1712"/>
                </a:lnTo>
                <a:lnTo>
                  <a:pt x="3064" y="1705"/>
                </a:lnTo>
                <a:lnTo>
                  <a:pt x="3087" y="1699"/>
                </a:lnTo>
                <a:lnTo>
                  <a:pt x="3110" y="1693"/>
                </a:lnTo>
                <a:lnTo>
                  <a:pt x="3130" y="1685"/>
                </a:lnTo>
                <a:lnTo>
                  <a:pt x="3149" y="1677"/>
                </a:lnTo>
                <a:lnTo>
                  <a:pt x="3167" y="1670"/>
                </a:lnTo>
                <a:lnTo>
                  <a:pt x="3183" y="1661"/>
                </a:lnTo>
                <a:lnTo>
                  <a:pt x="3197" y="1653"/>
                </a:lnTo>
                <a:lnTo>
                  <a:pt x="3208" y="1644"/>
                </a:lnTo>
                <a:lnTo>
                  <a:pt x="3217" y="1635"/>
                </a:lnTo>
                <a:lnTo>
                  <a:pt x="3224" y="1626"/>
                </a:lnTo>
                <a:lnTo>
                  <a:pt x="3253" y="1601"/>
                </a:lnTo>
                <a:lnTo>
                  <a:pt x="3284" y="1576"/>
                </a:lnTo>
                <a:lnTo>
                  <a:pt x="3313" y="1553"/>
                </a:lnTo>
                <a:lnTo>
                  <a:pt x="3341" y="1531"/>
                </a:lnTo>
                <a:lnTo>
                  <a:pt x="3371" y="1512"/>
                </a:lnTo>
                <a:lnTo>
                  <a:pt x="3399" y="1494"/>
                </a:lnTo>
                <a:lnTo>
                  <a:pt x="3427" y="1478"/>
                </a:lnTo>
                <a:lnTo>
                  <a:pt x="3455" y="1462"/>
                </a:lnTo>
                <a:lnTo>
                  <a:pt x="3482" y="1448"/>
                </a:lnTo>
                <a:lnTo>
                  <a:pt x="3509" y="1435"/>
                </a:lnTo>
                <a:lnTo>
                  <a:pt x="3536" y="1425"/>
                </a:lnTo>
                <a:lnTo>
                  <a:pt x="3562" y="1415"/>
                </a:lnTo>
                <a:lnTo>
                  <a:pt x="3587" y="1406"/>
                </a:lnTo>
                <a:lnTo>
                  <a:pt x="3613" y="1400"/>
                </a:lnTo>
                <a:lnTo>
                  <a:pt x="3637" y="1393"/>
                </a:lnTo>
                <a:lnTo>
                  <a:pt x="3661" y="1388"/>
                </a:lnTo>
                <a:lnTo>
                  <a:pt x="3684" y="1384"/>
                </a:lnTo>
                <a:lnTo>
                  <a:pt x="3707" y="1382"/>
                </a:lnTo>
                <a:lnTo>
                  <a:pt x="3731" y="1379"/>
                </a:lnTo>
                <a:lnTo>
                  <a:pt x="3752" y="1378"/>
                </a:lnTo>
                <a:lnTo>
                  <a:pt x="3774" y="1378"/>
                </a:lnTo>
                <a:lnTo>
                  <a:pt x="3794" y="1379"/>
                </a:lnTo>
                <a:lnTo>
                  <a:pt x="3815" y="1380"/>
                </a:lnTo>
                <a:lnTo>
                  <a:pt x="3834" y="1383"/>
                </a:lnTo>
                <a:lnTo>
                  <a:pt x="3852" y="1387"/>
                </a:lnTo>
                <a:lnTo>
                  <a:pt x="3870" y="1391"/>
                </a:lnTo>
                <a:lnTo>
                  <a:pt x="3888" y="1396"/>
                </a:lnTo>
                <a:lnTo>
                  <a:pt x="3905" y="1401"/>
                </a:lnTo>
                <a:lnTo>
                  <a:pt x="3920" y="1406"/>
                </a:lnTo>
                <a:lnTo>
                  <a:pt x="3935" y="1412"/>
                </a:lnTo>
                <a:lnTo>
                  <a:pt x="3949" y="1420"/>
                </a:lnTo>
                <a:lnTo>
                  <a:pt x="3962" y="1428"/>
                </a:lnTo>
                <a:lnTo>
                  <a:pt x="4020" y="1464"/>
                </a:lnTo>
                <a:lnTo>
                  <a:pt x="4071" y="1497"/>
                </a:lnTo>
                <a:lnTo>
                  <a:pt x="4161" y="1557"/>
                </a:lnTo>
                <a:lnTo>
                  <a:pt x="4237" y="1609"/>
                </a:lnTo>
                <a:lnTo>
                  <a:pt x="4272" y="1634"/>
                </a:lnTo>
                <a:lnTo>
                  <a:pt x="4308" y="1654"/>
                </a:lnTo>
                <a:lnTo>
                  <a:pt x="4342" y="1675"/>
                </a:lnTo>
                <a:lnTo>
                  <a:pt x="4378" y="1691"/>
                </a:lnTo>
                <a:lnTo>
                  <a:pt x="4414" y="1708"/>
                </a:lnTo>
                <a:lnTo>
                  <a:pt x="4454" y="1722"/>
                </a:lnTo>
                <a:lnTo>
                  <a:pt x="4496" y="1734"/>
                </a:lnTo>
                <a:lnTo>
                  <a:pt x="4542" y="1744"/>
                </a:lnTo>
                <a:lnTo>
                  <a:pt x="4593" y="1753"/>
                </a:lnTo>
                <a:lnTo>
                  <a:pt x="4649" y="1759"/>
                </a:lnTo>
                <a:lnTo>
                  <a:pt x="4582" y="1718"/>
                </a:lnTo>
                <a:lnTo>
                  <a:pt x="4524" y="1681"/>
                </a:lnTo>
                <a:lnTo>
                  <a:pt x="4473" y="1649"/>
                </a:lnTo>
                <a:lnTo>
                  <a:pt x="4431" y="1620"/>
                </a:lnTo>
                <a:lnTo>
                  <a:pt x="4395" y="1594"/>
                </a:lnTo>
                <a:lnTo>
                  <a:pt x="4363" y="1571"/>
                </a:lnTo>
                <a:lnTo>
                  <a:pt x="4337" y="1549"/>
                </a:lnTo>
                <a:lnTo>
                  <a:pt x="4315" y="1530"/>
                </a:lnTo>
                <a:lnTo>
                  <a:pt x="4296" y="1512"/>
                </a:lnTo>
                <a:lnTo>
                  <a:pt x="4278" y="1496"/>
                </a:lnTo>
                <a:lnTo>
                  <a:pt x="4248" y="1461"/>
                </a:lnTo>
                <a:lnTo>
                  <a:pt x="4214" y="1425"/>
                </a:lnTo>
                <a:lnTo>
                  <a:pt x="4195" y="1405"/>
                </a:lnTo>
                <a:lnTo>
                  <a:pt x="4173" y="1383"/>
                </a:lnTo>
                <a:lnTo>
                  <a:pt x="4138" y="1353"/>
                </a:lnTo>
                <a:lnTo>
                  <a:pt x="4102" y="1328"/>
                </a:lnTo>
                <a:lnTo>
                  <a:pt x="4066" y="1305"/>
                </a:lnTo>
                <a:lnTo>
                  <a:pt x="4030" y="1286"/>
                </a:lnTo>
                <a:lnTo>
                  <a:pt x="3995" y="1269"/>
                </a:lnTo>
                <a:lnTo>
                  <a:pt x="3961" y="1255"/>
                </a:lnTo>
                <a:lnTo>
                  <a:pt x="3926" y="1243"/>
                </a:lnTo>
                <a:lnTo>
                  <a:pt x="3892" y="1236"/>
                </a:lnTo>
                <a:lnTo>
                  <a:pt x="3858" y="1229"/>
                </a:lnTo>
                <a:lnTo>
                  <a:pt x="3825" y="1224"/>
                </a:lnTo>
                <a:lnTo>
                  <a:pt x="3793" y="1223"/>
                </a:lnTo>
                <a:lnTo>
                  <a:pt x="3761" y="1222"/>
                </a:lnTo>
                <a:lnTo>
                  <a:pt x="3731" y="1224"/>
                </a:lnTo>
                <a:lnTo>
                  <a:pt x="3700" y="1227"/>
                </a:lnTo>
                <a:lnTo>
                  <a:pt x="3670" y="1232"/>
                </a:lnTo>
                <a:lnTo>
                  <a:pt x="3641" y="1238"/>
                </a:lnTo>
                <a:lnTo>
                  <a:pt x="3613" y="1245"/>
                </a:lnTo>
                <a:lnTo>
                  <a:pt x="3586" y="1254"/>
                </a:lnTo>
                <a:lnTo>
                  <a:pt x="3560" y="1263"/>
                </a:lnTo>
                <a:lnTo>
                  <a:pt x="3535" y="1273"/>
                </a:lnTo>
                <a:lnTo>
                  <a:pt x="3510" y="1284"/>
                </a:lnTo>
                <a:lnTo>
                  <a:pt x="3487" y="1296"/>
                </a:lnTo>
                <a:lnTo>
                  <a:pt x="3464" y="1307"/>
                </a:lnTo>
                <a:lnTo>
                  <a:pt x="3444" y="1320"/>
                </a:lnTo>
                <a:lnTo>
                  <a:pt x="3405" y="1344"/>
                </a:lnTo>
                <a:lnTo>
                  <a:pt x="3371" y="1370"/>
                </a:lnTo>
                <a:lnTo>
                  <a:pt x="3343" y="1392"/>
                </a:lnTo>
                <a:lnTo>
                  <a:pt x="3321" y="1412"/>
                </a:lnTo>
                <a:lnTo>
                  <a:pt x="3280" y="1428"/>
                </a:lnTo>
                <a:lnTo>
                  <a:pt x="3242" y="1439"/>
                </a:lnTo>
                <a:lnTo>
                  <a:pt x="3206" y="1448"/>
                </a:lnTo>
                <a:lnTo>
                  <a:pt x="3171" y="1453"/>
                </a:lnTo>
                <a:lnTo>
                  <a:pt x="3139" y="1457"/>
                </a:lnTo>
                <a:lnTo>
                  <a:pt x="3108" y="1457"/>
                </a:lnTo>
                <a:lnTo>
                  <a:pt x="3079" y="1456"/>
                </a:lnTo>
                <a:lnTo>
                  <a:pt x="3052" y="1452"/>
                </a:lnTo>
                <a:lnTo>
                  <a:pt x="3028" y="1446"/>
                </a:lnTo>
                <a:lnTo>
                  <a:pt x="3004" y="1438"/>
                </a:lnTo>
                <a:lnTo>
                  <a:pt x="2982" y="1428"/>
                </a:lnTo>
                <a:lnTo>
                  <a:pt x="2963" y="1416"/>
                </a:lnTo>
                <a:lnTo>
                  <a:pt x="2945" y="1403"/>
                </a:lnTo>
                <a:lnTo>
                  <a:pt x="2928" y="1389"/>
                </a:lnTo>
                <a:lnTo>
                  <a:pt x="2913" y="1374"/>
                </a:lnTo>
                <a:lnTo>
                  <a:pt x="2900" y="1357"/>
                </a:lnTo>
                <a:lnTo>
                  <a:pt x="2900" y="1730"/>
                </a:lnTo>
                <a:close/>
                <a:moveTo>
                  <a:pt x="2900" y="1073"/>
                </a:moveTo>
                <a:lnTo>
                  <a:pt x="2900" y="469"/>
                </a:lnTo>
                <a:lnTo>
                  <a:pt x="2915" y="469"/>
                </a:lnTo>
                <a:lnTo>
                  <a:pt x="2931" y="469"/>
                </a:lnTo>
                <a:lnTo>
                  <a:pt x="2947" y="469"/>
                </a:lnTo>
                <a:lnTo>
                  <a:pt x="2964" y="470"/>
                </a:lnTo>
                <a:lnTo>
                  <a:pt x="2980" y="473"/>
                </a:lnTo>
                <a:lnTo>
                  <a:pt x="2998" y="477"/>
                </a:lnTo>
                <a:lnTo>
                  <a:pt x="3015" y="480"/>
                </a:lnTo>
                <a:lnTo>
                  <a:pt x="3032" y="486"/>
                </a:lnTo>
                <a:lnTo>
                  <a:pt x="3048" y="492"/>
                </a:lnTo>
                <a:lnTo>
                  <a:pt x="3065" y="498"/>
                </a:lnTo>
                <a:lnTo>
                  <a:pt x="3082" y="506"/>
                </a:lnTo>
                <a:lnTo>
                  <a:pt x="3097" y="515"/>
                </a:lnTo>
                <a:lnTo>
                  <a:pt x="3112" y="524"/>
                </a:lnTo>
                <a:lnTo>
                  <a:pt x="3128" y="534"/>
                </a:lnTo>
                <a:lnTo>
                  <a:pt x="3142" y="546"/>
                </a:lnTo>
                <a:lnTo>
                  <a:pt x="3155" y="558"/>
                </a:lnTo>
                <a:lnTo>
                  <a:pt x="3166" y="571"/>
                </a:lnTo>
                <a:lnTo>
                  <a:pt x="3176" y="585"/>
                </a:lnTo>
                <a:lnTo>
                  <a:pt x="3187" y="601"/>
                </a:lnTo>
                <a:lnTo>
                  <a:pt x="3195" y="616"/>
                </a:lnTo>
                <a:lnTo>
                  <a:pt x="3202" y="634"/>
                </a:lnTo>
                <a:lnTo>
                  <a:pt x="3208" y="652"/>
                </a:lnTo>
                <a:lnTo>
                  <a:pt x="3212" y="670"/>
                </a:lnTo>
                <a:lnTo>
                  <a:pt x="3215" y="690"/>
                </a:lnTo>
                <a:lnTo>
                  <a:pt x="3215" y="711"/>
                </a:lnTo>
                <a:lnTo>
                  <a:pt x="3213" y="733"/>
                </a:lnTo>
                <a:lnTo>
                  <a:pt x="3211" y="756"/>
                </a:lnTo>
                <a:lnTo>
                  <a:pt x="3204" y="780"/>
                </a:lnTo>
                <a:lnTo>
                  <a:pt x="3198" y="804"/>
                </a:lnTo>
                <a:lnTo>
                  <a:pt x="3188" y="830"/>
                </a:lnTo>
                <a:lnTo>
                  <a:pt x="3175" y="857"/>
                </a:lnTo>
                <a:lnTo>
                  <a:pt x="3161" y="885"/>
                </a:lnTo>
                <a:lnTo>
                  <a:pt x="3189" y="886"/>
                </a:lnTo>
                <a:lnTo>
                  <a:pt x="3208" y="887"/>
                </a:lnTo>
                <a:lnTo>
                  <a:pt x="3230" y="890"/>
                </a:lnTo>
                <a:lnTo>
                  <a:pt x="3253" y="895"/>
                </a:lnTo>
                <a:lnTo>
                  <a:pt x="3277" y="902"/>
                </a:lnTo>
                <a:lnTo>
                  <a:pt x="3303" y="911"/>
                </a:lnTo>
                <a:lnTo>
                  <a:pt x="3316" y="917"/>
                </a:lnTo>
                <a:lnTo>
                  <a:pt x="3327" y="923"/>
                </a:lnTo>
                <a:lnTo>
                  <a:pt x="3340" y="931"/>
                </a:lnTo>
                <a:lnTo>
                  <a:pt x="3352" y="940"/>
                </a:lnTo>
                <a:lnTo>
                  <a:pt x="3363" y="950"/>
                </a:lnTo>
                <a:lnTo>
                  <a:pt x="3373" y="960"/>
                </a:lnTo>
                <a:lnTo>
                  <a:pt x="3384" y="973"/>
                </a:lnTo>
                <a:lnTo>
                  <a:pt x="3394" y="986"/>
                </a:lnTo>
                <a:lnTo>
                  <a:pt x="3403" y="1000"/>
                </a:lnTo>
                <a:lnTo>
                  <a:pt x="3411" y="1017"/>
                </a:lnTo>
                <a:lnTo>
                  <a:pt x="3418" y="1035"/>
                </a:lnTo>
                <a:lnTo>
                  <a:pt x="3425" y="1054"/>
                </a:lnTo>
                <a:lnTo>
                  <a:pt x="3430" y="1074"/>
                </a:lnTo>
                <a:lnTo>
                  <a:pt x="3434" y="1096"/>
                </a:lnTo>
                <a:lnTo>
                  <a:pt x="3436" y="1120"/>
                </a:lnTo>
                <a:lnTo>
                  <a:pt x="3439" y="1146"/>
                </a:lnTo>
                <a:lnTo>
                  <a:pt x="3439" y="1173"/>
                </a:lnTo>
                <a:lnTo>
                  <a:pt x="3437" y="1202"/>
                </a:lnTo>
                <a:lnTo>
                  <a:pt x="3432" y="1218"/>
                </a:lnTo>
                <a:lnTo>
                  <a:pt x="3426" y="1233"/>
                </a:lnTo>
                <a:lnTo>
                  <a:pt x="3418" y="1248"/>
                </a:lnTo>
                <a:lnTo>
                  <a:pt x="3408" y="1264"/>
                </a:lnTo>
                <a:lnTo>
                  <a:pt x="3395" y="1279"/>
                </a:lnTo>
                <a:lnTo>
                  <a:pt x="3382" y="1293"/>
                </a:lnTo>
                <a:lnTo>
                  <a:pt x="3367" y="1307"/>
                </a:lnTo>
                <a:lnTo>
                  <a:pt x="3350" y="1320"/>
                </a:lnTo>
                <a:lnTo>
                  <a:pt x="3334" y="1333"/>
                </a:lnTo>
                <a:lnTo>
                  <a:pt x="3315" y="1344"/>
                </a:lnTo>
                <a:lnTo>
                  <a:pt x="3295" y="1356"/>
                </a:lnTo>
                <a:lnTo>
                  <a:pt x="3276" y="1366"/>
                </a:lnTo>
                <a:lnTo>
                  <a:pt x="3254" y="1374"/>
                </a:lnTo>
                <a:lnTo>
                  <a:pt x="3234" y="1382"/>
                </a:lnTo>
                <a:lnTo>
                  <a:pt x="3212" y="1388"/>
                </a:lnTo>
                <a:lnTo>
                  <a:pt x="3190" y="1393"/>
                </a:lnTo>
                <a:lnTo>
                  <a:pt x="3169" y="1397"/>
                </a:lnTo>
                <a:lnTo>
                  <a:pt x="3147" y="1398"/>
                </a:lnTo>
                <a:lnTo>
                  <a:pt x="3125" y="1400"/>
                </a:lnTo>
                <a:lnTo>
                  <a:pt x="3105" y="1398"/>
                </a:lnTo>
                <a:lnTo>
                  <a:pt x="3084" y="1394"/>
                </a:lnTo>
                <a:lnTo>
                  <a:pt x="3064" y="1389"/>
                </a:lnTo>
                <a:lnTo>
                  <a:pt x="3044" y="1382"/>
                </a:lnTo>
                <a:lnTo>
                  <a:pt x="3027" y="1373"/>
                </a:lnTo>
                <a:lnTo>
                  <a:pt x="3010" y="1361"/>
                </a:lnTo>
                <a:lnTo>
                  <a:pt x="2993" y="1347"/>
                </a:lnTo>
                <a:lnTo>
                  <a:pt x="2979" y="1330"/>
                </a:lnTo>
                <a:lnTo>
                  <a:pt x="2966" y="1312"/>
                </a:lnTo>
                <a:lnTo>
                  <a:pt x="2955" y="1291"/>
                </a:lnTo>
                <a:lnTo>
                  <a:pt x="2945" y="1266"/>
                </a:lnTo>
                <a:lnTo>
                  <a:pt x="2937" y="1240"/>
                </a:lnTo>
                <a:lnTo>
                  <a:pt x="2932" y="1210"/>
                </a:lnTo>
                <a:lnTo>
                  <a:pt x="2929" y="1193"/>
                </a:lnTo>
                <a:lnTo>
                  <a:pt x="2929" y="1177"/>
                </a:lnTo>
                <a:lnTo>
                  <a:pt x="2932" y="1161"/>
                </a:lnTo>
                <a:lnTo>
                  <a:pt x="2937" y="1147"/>
                </a:lnTo>
                <a:lnTo>
                  <a:pt x="2943" y="1135"/>
                </a:lnTo>
                <a:lnTo>
                  <a:pt x="2951" y="1122"/>
                </a:lnTo>
                <a:lnTo>
                  <a:pt x="2960" y="1110"/>
                </a:lnTo>
                <a:lnTo>
                  <a:pt x="2970" y="1100"/>
                </a:lnTo>
                <a:lnTo>
                  <a:pt x="2982" y="1091"/>
                </a:lnTo>
                <a:lnTo>
                  <a:pt x="2995" y="1082"/>
                </a:lnTo>
                <a:lnTo>
                  <a:pt x="3007" y="1074"/>
                </a:lnTo>
                <a:lnTo>
                  <a:pt x="3021" y="1069"/>
                </a:lnTo>
                <a:lnTo>
                  <a:pt x="3036" y="1064"/>
                </a:lnTo>
                <a:lnTo>
                  <a:pt x="3050" y="1060"/>
                </a:lnTo>
                <a:lnTo>
                  <a:pt x="3065" y="1058"/>
                </a:lnTo>
                <a:lnTo>
                  <a:pt x="3079" y="1056"/>
                </a:lnTo>
                <a:lnTo>
                  <a:pt x="3094" y="1056"/>
                </a:lnTo>
                <a:lnTo>
                  <a:pt x="3108" y="1058"/>
                </a:lnTo>
                <a:lnTo>
                  <a:pt x="3123" y="1062"/>
                </a:lnTo>
                <a:lnTo>
                  <a:pt x="3135" y="1065"/>
                </a:lnTo>
                <a:lnTo>
                  <a:pt x="3148" y="1071"/>
                </a:lnTo>
                <a:lnTo>
                  <a:pt x="3160" y="1078"/>
                </a:lnTo>
                <a:lnTo>
                  <a:pt x="3170" y="1087"/>
                </a:lnTo>
                <a:lnTo>
                  <a:pt x="3179" y="1096"/>
                </a:lnTo>
                <a:lnTo>
                  <a:pt x="3187" y="1109"/>
                </a:lnTo>
                <a:lnTo>
                  <a:pt x="3192" y="1122"/>
                </a:lnTo>
                <a:lnTo>
                  <a:pt x="3197" y="1136"/>
                </a:lnTo>
                <a:lnTo>
                  <a:pt x="3198" y="1152"/>
                </a:lnTo>
                <a:lnTo>
                  <a:pt x="3199" y="1172"/>
                </a:lnTo>
                <a:lnTo>
                  <a:pt x="3197" y="1191"/>
                </a:lnTo>
                <a:lnTo>
                  <a:pt x="3193" y="1213"/>
                </a:lnTo>
                <a:lnTo>
                  <a:pt x="3185" y="1236"/>
                </a:lnTo>
                <a:lnTo>
                  <a:pt x="3201" y="1233"/>
                </a:lnTo>
                <a:lnTo>
                  <a:pt x="3215" y="1228"/>
                </a:lnTo>
                <a:lnTo>
                  <a:pt x="3226" y="1220"/>
                </a:lnTo>
                <a:lnTo>
                  <a:pt x="3235" y="1213"/>
                </a:lnTo>
                <a:lnTo>
                  <a:pt x="3242" y="1204"/>
                </a:lnTo>
                <a:lnTo>
                  <a:pt x="3247" y="1192"/>
                </a:lnTo>
                <a:lnTo>
                  <a:pt x="3251" y="1181"/>
                </a:lnTo>
                <a:lnTo>
                  <a:pt x="3252" y="1168"/>
                </a:lnTo>
                <a:lnTo>
                  <a:pt x="3252" y="1155"/>
                </a:lnTo>
                <a:lnTo>
                  <a:pt x="3249" y="1142"/>
                </a:lnTo>
                <a:lnTo>
                  <a:pt x="3245" y="1128"/>
                </a:lnTo>
                <a:lnTo>
                  <a:pt x="3240" y="1114"/>
                </a:lnTo>
                <a:lnTo>
                  <a:pt x="3233" y="1100"/>
                </a:lnTo>
                <a:lnTo>
                  <a:pt x="3225" y="1086"/>
                </a:lnTo>
                <a:lnTo>
                  <a:pt x="3215" y="1073"/>
                </a:lnTo>
                <a:lnTo>
                  <a:pt x="3204" y="1060"/>
                </a:lnTo>
                <a:lnTo>
                  <a:pt x="3192" y="1049"/>
                </a:lnTo>
                <a:lnTo>
                  <a:pt x="3178" y="1037"/>
                </a:lnTo>
                <a:lnTo>
                  <a:pt x="3163" y="1027"/>
                </a:lnTo>
                <a:lnTo>
                  <a:pt x="3147" y="1018"/>
                </a:lnTo>
                <a:lnTo>
                  <a:pt x="3130" y="1012"/>
                </a:lnTo>
                <a:lnTo>
                  <a:pt x="3114" y="1005"/>
                </a:lnTo>
                <a:lnTo>
                  <a:pt x="3094" y="1001"/>
                </a:lnTo>
                <a:lnTo>
                  <a:pt x="3075" y="999"/>
                </a:lnTo>
                <a:lnTo>
                  <a:pt x="3055" y="999"/>
                </a:lnTo>
                <a:lnTo>
                  <a:pt x="3034" y="1001"/>
                </a:lnTo>
                <a:lnTo>
                  <a:pt x="3012" y="1007"/>
                </a:lnTo>
                <a:lnTo>
                  <a:pt x="2991" y="1014"/>
                </a:lnTo>
                <a:lnTo>
                  <a:pt x="2969" y="1023"/>
                </a:lnTo>
                <a:lnTo>
                  <a:pt x="2946" y="1037"/>
                </a:lnTo>
                <a:lnTo>
                  <a:pt x="2923" y="1053"/>
                </a:lnTo>
                <a:lnTo>
                  <a:pt x="2900" y="1073"/>
                </a:lnTo>
                <a:close/>
                <a:moveTo>
                  <a:pt x="2900" y="2002"/>
                </a:moveTo>
                <a:lnTo>
                  <a:pt x="2900" y="1798"/>
                </a:lnTo>
                <a:lnTo>
                  <a:pt x="2928" y="1795"/>
                </a:lnTo>
                <a:lnTo>
                  <a:pt x="2955" y="1793"/>
                </a:lnTo>
                <a:lnTo>
                  <a:pt x="3007" y="1785"/>
                </a:lnTo>
                <a:lnTo>
                  <a:pt x="3056" y="1776"/>
                </a:lnTo>
                <a:lnTo>
                  <a:pt x="3099" y="1764"/>
                </a:lnTo>
                <a:lnTo>
                  <a:pt x="3138" y="1752"/>
                </a:lnTo>
                <a:lnTo>
                  <a:pt x="3170" y="1739"/>
                </a:lnTo>
                <a:lnTo>
                  <a:pt x="3183" y="1732"/>
                </a:lnTo>
                <a:lnTo>
                  <a:pt x="3194" y="1726"/>
                </a:lnTo>
                <a:lnTo>
                  <a:pt x="3204" y="1718"/>
                </a:lnTo>
                <a:lnTo>
                  <a:pt x="3212" y="1712"/>
                </a:lnTo>
                <a:lnTo>
                  <a:pt x="3266" y="1667"/>
                </a:lnTo>
                <a:lnTo>
                  <a:pt x="3318" y="1625"/>
                </a:lnTo>
                <a:lnTo>
                  <a:pt x="3370" y="1588"/>
                </a:lnTo>
                <a:lnTo>
                  <a:pt x="3418" y="1556"/>
                </a:lnTo>
                <a:lnTo>
                  <a:pt x="3466" y="1528"/>
                </a:lnTo>
                <a:lnTo>
                  <a:pt x="3512" y="1503"/>
                </a:lnTo>
                <a:lnTo>
                  <a:pt x="3555" y="1481"/>
                </a:lnTo>
                <a:lnTo>
                  <a:pt x="3597" y="1465"/>
                </a:lnTo>
                <a:lnTo>
                  <a:pt x="3637" y="1452"/>
                </a:lnTo>
                <a:lnTo>
                  <a:pt x="3675" y="1442"/>
                </a:lnTo>
                <a:lnTo>
                  <a:pt x="3713" y="1435"/>
                </a:lnTo>
                <a:lnTo>
                  <a:pt x="3747" y="1433"/>
                </a:lnTo>
                <a:lnTo>
                  <a:pt x="3779" y="1433"/>
                </a:lnTo>
                <a:lnTo>
                  <a:pt x="3811" y="1435"/>
                </a:lnTo>
                <a:lnTo>
                  <a:pt x="3839" y="1440"/>
                </a:lnTo>
                <a:lnTo>
                  <a:pt x="3867" y="1449"/>
                </a:lnTo>
                <a:lnTo>
                  <a:pt x="3893" y="1457"/>
                </a:lnTo>
                <a:lnTo>
                  <a:pt x="3919" y="1467"/>
                </a:lnTo>
                <a:lnTo>
                  <a:pt x="3943" y="1478"/>
                </a:lnTo>
                <a:lnTo>
                  <a:pt x="3965" y="1488"/>
                </a:lnTo>
                <a:lnTo>
                  <a:pt x="3988" y="1501"/>
                </a:lnTo>
                <a:lnTo>
                  <a:pt x="4010" y="1513"/>
                </a:lnTo>
                <a:lnTo>
                  <a:pt x="4050" y="1542"/>
                </a:lnTo>
                <a:lnTo>
                  <a:pt x="4091" y="1571"/>
                </a:lnTo>
                <a:lnTo>
                  <a:pt x="4132" y="1602"/>
                </a:lnTo>
                <a:lnTo>
                  <a:pt x="4175" y="1634"/>
                </a:lnTo>
                <a:lnTo>
                  <a:pt x="4221" y="1665"/>
                </a:lnTo>
                <a:lnTo>
                  <a:pt x="4244" y="1680"/>
                </a:lnTo>
                <a:lnTo>
                  <a:pt x="4269" y="1694"/>
                </a:lnTo>
                <a:lnTo>
                  <a:pt x="4296" y="1709"/>
                </a:lnTo>
                <a:lnTo>
                  <a:pt x="4323" y="1722"/>
                </a:lnTo>
                <a:lnTo>
                  <a:pt x="4353" y="1736"/>
                </a:lnTo>
                <a:lnTo>
                  <a:pt x="4383" y="1748"/>
                </a:lnTo>
                <a:lnTo>
                  <a:pt x="4417" y="1759"/>
                </a:lnTo>
                <a:lnTo>
                  <a:pt x="4451" y="1769"/>
                </a:lnTo>
                <a:lnTo>
                  <a:pt x="4488" y="1780"/>
                </a:lnTo>
                <a:lnTo>
                  <a:pt x="4527" y="1787"/>
                </a:lnTo>
                <a:lnTo>
                  <a:pt x="4569" y="1795"/>
                </a:lnTo>
                <a:lnTo>
                  <a:pt x="4612" y="1800"/>
                </a:lnTo>
                <a:lnTo>
                  <a:pt x="4660" y="1804"/>
                </a:lnTo>
                <a:lnTo>
                  <a:pt x="4710" y="1808"/>
                </a:lnTo>
                <a:lnTo>
                  <a:pt x="4762" y="1808"/>
                </a:lnTo>
                <a:lnTo>
                  <a:pt x="4817" y="1808"/>
                </a:lnTo>
                <a:lnTo>
                  <a:pt x="4794" y="1821"/>
                </a:lnTo>
                <a:lnTo>
                  <a:pt x="4770" y="1833"/>
                </a:lnTo>
                <a:lnTo>
                  <a:pt x="4745" y="1844"/>
                </a:lnTo>
                <a:lnTo>
                  <a:pt x="4720" y="1853"/>
                </a:lnTo>
                <a:lnTo>
                  <a:pt x="4694" y="1860"/>
                </a:lnTo>
                <a:lnTo>
                  <a:pt x="4669" y="1867"/>
                </a:lnTo>
                <a:lnTo>
                  <a:pt x="4642" y="1873"/>
                </a:lnTo>
                <a:lnTo>
                  <a:pt x="4615" y="1877"/>
                </a:lnTo>
                <a:lnTo>
                  <a:pt x="4588" y="1880"/>
                </a:lnTo>
                <a:lnTo>
                  <a:pt x="4561" y="1882"/>
                </a:lnTo>
                <a:lnTo>
                  <a:pt x="4534" y="1883"/>
                </a:lnTo>
                <a:lnTo>
                  <a:pt x="4507" y="1883"/>
                </a:lnTo>
                <a:lnTo>
                  <a:pt x="4481" y="1882"/>
                </a:lnTo>
                <a:lnTo>
                  <a:pt x="4455" y="1881"/>
                </a:lnTo>
                <a:lnTo>
                  <a:pt x="4404" y="1876"/>
                </a:lnTo>
                <a:lnTo>
                  <a:pt x="4354" y="1868"/>
                </a:lnTo>
                <a:lnTo>
                  <a:pt x="4308" y="1859"/>
                </a:lnTo>
                <a:lnTo>
                  <a:pt x="4266" y="1848"/>
                </a:lnTo>
                <a:lnTo>
                  <a:pt x="4227" y="1836"/>
                </a:lnTo>
                <a:lnTo>
                  <a:pt x="4195" y="1823"/>
                </a:lnTo>
                <a:lnTo>
                  <a:pt x="4167" y="1810"/>
                </a:lnTo>
                <a:lnTo>
                  <a:pt x="4146" y="1798"/>
                </a:lnTo>
                <a:lnTo>
                  <a:pt x="4138" y="1791"/>
                </a:lnTo>
                <a:lnTo>
                  <a:pt x="4132" y="1786"/>
                </a:lnTo>
                <a:lnTo>
                  <a:pt x="4102" y="1766"/>
                </a:lnTo>
                <a:lnTo>
                  <a:pt x="4072" y="1748"/>
                </a:lnTo>
                <a:lnTo>
                  <a:pt x="4043" y="1731"/>
                </a:lnTo>
                <a:lnTo>
                  <a:pt x="4015" y="1717"/>
                </a:lnTo>
                <a:lnTo>
                  <a:pt x="3986" y="1704"/>
                </a:lnTo>
                <a:lnTo>
                  <a:pt x="3960" y="1693"/>
                </a:lnTo>
                <a:lnTo>
                  <a:pt x="3934" y="1682"/>
                </a:lnTo>
                <a:lnTo>
                  <a:pt x="3908" y="1673"/>
                </a:lnTo>
                <a:lnTo>
                  <a:pt x="3883" y="1667"/>
                </a:lnTo>
                <a:lnTo>
                  <a:pt x="3858" y="1662"/>
                </a:lnTo>
                <a:lnTo>
                  <a:pt x="3835" y="1657"/>
                </a:lnTo>
                <a:lnTo>
                  <a:pt x="3812" y="1654"/>
                </a:lnTo>
                <a:lnTo>
                  <a:pt x="3789" y="1652"/>
                </a:lnTo>
                <a:lnTo>
                  <a:pt x="3768" y="1650"/>
                </a:lnTo>
                <a:lnTo>
                  <a:pt x="3747" y="1650"/>
                </a:lnTo>
                <a:lnTo>
                  <a:pt x="3727" y="1652"/>
                </a:lnTo>
                <a:lnTo>
                  <a:pt x="3707" y="1654"/>
                </a:lnTo>
                <a:lnTo>
                  <a:pt x="3688" y="1657"/>
                </a:lnTo>
                <a:lnTo>
                  <a:pt x="3670" y="1659"/>
                </a:lnTo>
                <a:lnTo>
                  <a:pt x="3652" y="1665"/>
                </a:lnTo>
                <a:lnTo>
                  <a:pt x="3619" y="1673"/>
                </a:lnTo>
                <a:lnTo>
                  <a:pt x="3590" y="1686"/>
                </a:lnTo>
                <a:lnTo>
                  <a:pt x="3563" y="1699"/>
                </a:lnTo>
                <a:lnTo>
                  <a:pt x="3539" y="1713"/>
                </a:lnTo>
                <a:lnTo>
                  <a:pt x="3518" y="1727"/>
                </a:lnTo>
                <a:lnTo>
                  <a:pt x="3500" y="1741"/>
                </a:lnTo>
                <a:lnTo>
                  <a:pt x="3466" y="1769"/>
                </a:lnTo>
                <a:lnTo>
                  <a:pt x="3444" y="1785"/>
                </a:lnTo>
                <a:lnTo>
                  <a:pt x="3419" y="1801"/>
                </a:lnTo>
                <a:lnTo>
                  <a:pt x="3393" y="1819"/>
                </a:lnTo>
                <a:lnTo>
                  <a:pt x="3363" y="1837"/>
                </a:lnTo>
                <a:lnTo>
                  <a:pt x="3331" y="1855"/>
                </a:lnTo>
                <a:lnTo>
                  <a:pt x="3295" y="1873"/>
                </a:lnTo>
                <a:lnTo>
                  <a:pt x="3257" y="1892"/>
                </a:lnTo>
                <a:lnTo>
                  <a:pt x="3216" y="1910"/>
                </a:lnTo>
                <a:lnTo>
                  <a:pt x="3171" y="1927"/>
                </a:lnTo>
                <a:lnTo>
                  <a:pt x="3124" y="1945"/>
                </a:lnTo>
                <a:lnTo>
                  <a:pt x="3073" y="1960"/>
                </a:lnTo>
                <a:lnTo>
                  <a:pt x="3018" y="1976"/>
                </a:lnTo>
                <a:lnTo>
                  <a:pt x="2960" y="1990"/>
                </a:lnTo>
                <a:lnTo>
                  <a:pt x="2900" y="2002"/>
                </a:lnTo>
                <a:close/>
                <a:moveTo>
                  <a:pt x="404" y="1054"/>
                </a:moveTo>
                <a:lnTo>
                  <a:pt x="404" y="1054"/>
                </a:lnTo>
                <a:lnTo>
                  <a:pt x="369" y="1047"/>
                </a:lnTo>
                <a:lnTo>
                  <a:pt x="336" y="1042"/>
                </a:lnTo>
                <a:lnTo>
                  <a:pt x="304" y="1039"/>
                </a:lnTo>
                <a:lnTo>
                  <a:pt x="275" y="1039"/>
                </a:lnTo>
                <a:lnTo>
                  <a:pt x="245" y="1040"/>
                </a:lnTo>
                <a:lnTo>
                  <a:pt x="218" y="1044"/>
                </a:lnTo>
                <a:lnTo>
                  <a:pt x="191" y="1049"/>
                </a:lnTo>
                <a:lnTo>
                  <a:pt x="167" y="1056"/>
                </a:lnTo>
                <a:lnTo>
                  <a:pt x="145" y="1065"/>
                </a:lnTo>
                <a:lnTo>
                  <a:pt x="124" y="1077"/>
                </a:lnTo>
                <a:lnTo>
                  <a:pt x="104" y="1088"/>
                </a:lnTo>
                <a:lnTo>
                  <a:pt x="87" y="1101"/>
                </a:lnTo>
                <a:lnTo>
                  <a:pt x="70" y="1117"/>
                </a:lnTo>
                <a:lnTo>
                  <a:pt x="56" y="1132"/>
                </a:lnTo>
                <a:lnTo>
                  <a:pt x="42" y="1149"/>
                </a:lnTo>
                <a:lnTo>
                  <a:pt x="32" y="1167"/>
                </a:lnTo>
                <a:lnTo>
                  <a:pt x="21" y="1184"/>
                </a:lnTo>
                <a:lnTo>
                  <a:pt x="14" y="1204"/>
                </a:lnTo>
                <a:lnTo>
                  <a:pt x="7" y="1223"/>
                </a:lnTo>
                <a:lnTo>
                  <a:pt x="3" y="1243"/>
                </a:lnTo>
                <a:lnTo>
                  <a:pt x="1" y="1264"/>
                </a:lnTo>
                <a:lnTo>
                  <a:pt x="0" y="1284"/>
                </a:lnTo>
                <a:lnTo>
                  <a:pt x="1" y="1305"/>
                </a:lnTo>
                <a:lnTo>
                  <a:pt x="3" y="1325"/>
                </a:lnTo>
                <a:lnTo>
                  <a:pt x="8" y="1346"/>
                </a:lnTo>
                <a:lnTo>
                  <a:pt x="15" y="1365"/>
                </a:lnTo>
                <a:lnTo>
                  <a:pt x="23" y="1385"/>
                </a:lnTo>
                <a:lnTo>
                  <a:pt x="33" y="1405"/>
                </a:lnTo>
                <a:lnTo>
                  <a:pt x="46" y="1424"/>
                </a:lnTo>
                <a:lnTo>
                  <a:pt x="60" y="1442"/>
                </a:lnTo>
                <a:lnTo>
                  <a:pt x="76" y="1458"/>
                </a:lnTo>
                <a:lnTo>
                  <a:pt x="94" y="1475"/>
                </a:lnTo>
                <a:lnTo>
                  <a:pt x="78" y="1506"/>
                </a:lnTo>
                <a:lnTo>
                  <a:pt x="64" y="1535"/>
                </a:lnTo>
                <a:lnTo>
                  <a:pt x="51" y="1565"/>
                </a:lnTo>
                <a:lnTo>
                  <a:pt x="40" y="1593"/>
                </a:lnTo>
                <a:lnTo>
                  <a:pt x="33" y="1621"/>
                </a:lnTo>
                <a:lnTo>
                  <a:pt x="26" y="1649"/>
                </a:lnTo>
                <a:lnTo>
                  <a:pt x="21" y="1675"/>
                </a:lnTo>
                <a:lnTo>
                  <a:pt x="17" y="1702"/>
                </a:lnTo>
                <a:lnTo>
                  <a:pt x="16" y="1727"/>
                </a:lnTo>
                <a:lnTo>
                  <a:pt x="16" y="1752"/>
                </a:lnTo>
                <a:lnTo>
                  <a:pt x="17" y="1775"/>
                </a:lnTo>
                <a:lnTo>
                  <a:pt x="20" y="1799"/>
                </a:lnTo>
                <a:lnTo>
                  <a:pt x="25" y="1821"/>
                </a:lnTo>
                <a:lnTo>
                  <a:pt x="30" y="1842"/>
                </a:lnTo>
                <a:lnTo>
                  <a:pt x="38" y="1864"/>
                </a:lnTo>
                <a:lnTo>
                  <a:pt x="46" y="1883"/>
                </a:lnTo>
                <a:lnTo>
                  <a:pt x="55" y="1904"/>
                </a:lnTo>
                <a:lnTo>
                  <a:pt x="65" y="1922"/>
                </a:lnTo>
                <a:lnTo>
                  <a:pt x="76" y="1940"/>
                </a:lnTo>
                <a:lnTo>
                  <a:pt x="89" y="1958"/>
                </a:lnTo>
                <a:lnTo>
                  <a:pt x="103" y="1973"/>
                </a:lnTo>
                <a:lnTo>
                  <a:pt x="117" y="1988"/>
                </a:lnTo>
                <a:lnTo>
                  <a:pt x="133" y="2004"/>
                </a:lnTo>
                <a:lnTo>
                  <a:pt x="148" y="2018"/>
                </a:lnTo>
                <a:lnTo>
                  <a:pt x="165" y="2031"/>
                </a:lnTo>
                <a:lnTo>
                  <a:pt x="183" y="2042"/>
                </a:lnTo>
                <a:lnTo>
                  <a:pt x="200" y="2054"/>
                </a:lnTo>
                <a:lnTo>
                  <a:pt x="218" y="2064"/>
                </a:lnTo>
                <a:lnTo>
                  <a:pt x="238" y="2074"/>
                </a:lnTo>
                <a:lnTo>
                  <a:pt x="258" y="2083"/>
                </a:lnTo>
                <a:lnTo>
                  <a:pt x="277" y="2091"/>
                </a:lnTo>
                <a:lnTo>
                  <a:pt x="298" y="2097"/>
                </a:lnTo>
                <a:lnTo>
                  <a:pt x="318" y="2104"/>
                </a:lnTo>
                <a:lnTo>
                  <a:pt x="339" y="2109"/>
                </a:lnTo>
                <a:lnTo>
                  <a:pt x="359" y="2113"/>
                </a:lnTo>
                <a:lnTo>
                  <a:pt x="380" y="2115"/>
                </a:lnTo>
                <a:lnTo>
                  <a:pt x="401" y="2118"/>
                </a:lnTo>
                <a:lnTo>
                  <a:pt x="422" y="2119"/>
                </a:lnTo>
                <a:lnTo>
                  <a:pt x="442" y="2119"/>
                </a:lnTo>
                <a:lnTo>
                  <a:pt x="464" y="2119"/>
                </a:lnTo>
                <a:lnTo>
                  <a:pt x="485" y="2116"/>
                </a:lnTo>
                <a:lnTo>
                  <a:pt x="504" y="2114"/>
                </a:lnTo>
                <a:lnTo>
                  <a:pt x="524" y="2110"/>
                </a:lnTo>
                <a:lnTo>
                  <a:pt x="543" y="2105"/>
                </a:lnTo>
                <a:lnTo>
                  <a:pt x="563" y="2100"/>
                </a:lnTo>
                <a:lnTo>
                  <a:pt x="582" y="2093"/>
                </a:lnTo>
                <a:lnTo>
                  <a:pt x="600" y="2084"/>
                </a:lnTo>
                <a:lnTo>
                  <a:pt x="618" y="2075"/>
                </a:lnTo>
                <a:lnTo>
                  <a:pt x="634" y="2066"/>
                </a:lnTo>
                <a:lnTo>
                  <a:pt x="651" y="2055"/>
                </a:lnTo>
                <a:lnTo>
                  <a:pt x="666" y="2042"/>
                </a:lnTo>
                <a:lnTo>
                  <a:pt x="682" y="2029"/>
                </a:lnTo>
                <a:lnTo>
                  <a:pt x="696" y="2015"/>
                </a:lnTo>
                <a:lnTo>
                  <a:pt x="709" y="2000"/>
                </a:lnTo>
                <a:lnTo>
                  <a:pt x="720" y="1983"/>
                </a:lnTo>
                <a:lnTo>
                  <a:pt x="732" y="1965"/>
                </a:lnTo>
                <a:lnTo>
                  <a:pt x="741" y="1946"/>
                </a:lnTo>
                <a:lnTo>
                  <a:pt x="750" y="1926"/>
                </a:lnTo>
                <a:lnTo>
                  <a:pt x="757" y="1905"/>
                </a:lnTo>
                <a:lnTo>
                  <a:pt x="764" y="1882"/>
                </a:lnTo>
                <a:lnTo>
                  <a:pt x="769" y="1859"/>
                </a:lnTo>
                <a:lnTo>
                  <a:pt x="771" y="1833"/>
                </a:lnTo>
                <a:lnTo>
                  <a:pt x="774" y="1808"/>
                </a:lnTo>
                <a:lnTo>
                  <a:pt x="774" y="1781"/>
                </a:lnTo>
                <a:lnTo>
                  <a:pt x="765" y="1752"/>
                </a:lnTo>
                <a:lnTo>
                  <a:pt x="753" y="1726"/>
                </a:lnTo>
                <a:lnTo>
                  <a:pt x="742" y="1703"/>
                </a:lnTo>
                <a:lnTo>
                  <a:pt x="729" y="1684"/>
                </a:lnTo>
                <a:lnTo>
                  <a:pt x="716" y="1665"/>
                </a:lnTo>
                <a:lnTo>
                  <a:pt x="702" y="1649"/>
                </a:lnTo>
                <a:lnTo>
                  <a:pt x="687" y="1636"/>
                </a:lnTo>
                <a:lnTo>
                  <a:pt x="673" y="1625"/>
                </a:lnTo>
                <a:lnTo>
                  <a:pt x="657" y="1616"/>
                </a:lnTo>
                <a:lnTo>
                  <a:pt x="642" y="1609"/>
                </a:lnTo>
                <a:lnTo>
                  <a:pt x="625" y="1604"/>
                </a:lnTo>
                <a:lnTo>
                  <a:pt x="610" y="1601"/>
                </a:lnTo>
                <a:lnTo>
                  <a:pt x="595" y="1599"/>
                </a:lnTo>
                <a:lnTo>
                  <a:pt x="578" y="1599"/>
                </a:lnTo>
                <a:lnTo>
                  <a:pt x="563" y="1601"/>
                </a:lnTo>
                <a:lnTo>
                  <a:pt x="549" y="1604"/>
                </a:lnTo>
                <a:lnTo>
                  <a:pt x="533" y="1608"/>
                </a:lnTo>
                <a:lnTo>
                  <a:pt x="519" y="1615"/>
                </a:lnTo>
                <a:lnTo>
                  <a:pt x="505" y="1621"/>
                </a:lnTo>
                <a:lnTo>
                  <a:pt x="492" y="1630"/>
                </a:lnTo>
                <a:lnTo>
                  <a:pt x="479" y="1639"/>
                </a:lnTo>
                <a:lnTo>
                  <a:pt x="468" y="1649"/>
                </a:lnTo>
                <a:lnTo>
                  <a:pt x="458" y="1659"/>
                </a:lnTo>
                <a:lnTo>
                  <a:pt x="449" y="1671"/>
                </a:lnTo>
                <a:lnTo>
                  <a:pt x="440" y="1684"/>
                </a:lnTo>
                <a:lnTo>
                  <a:pt x="433" y="1697"/>
                </a:lnTo>
                <a:lnTo>
                  <a:pt x="427" y="1711"/>
                </a:lnTo>
                <a:lnTo>
                  <a:pt x="423" y="1725"/>
                </a:lnTo>
                <a:lnTo>
                  <a:pt x="419" y="1739"/>
                </a:lnTo>
                <a:lnTo>
                  <a:pt x="418" y="1753"/>
                </a:lnTo>
                <a:lnTo>
                  <a:pt x="419" y="1768"/>
                </a:lnTo>
                <a:lnTo>
                  <a:pt x="421" y="1782"/>
                </a:lnTo>
                <a:lnTo>
                  <a:pt x="415" y="1769"/>
                </a:lnTo>
                <a:lnTo>
                  <a:pt x="412" y="1757"/>
                </a:lnTo>
                <a:lnTo>
                  <a:pt x="409" y="1744"/>
                </a:lnTo>
                <a:lnTo>
                  <a:pt x="407" y="1731"/>
                </a:lnTo>
                <a:lnTo>
                  <a:pt x="405" y="1720"/>
                </a:lnTo>
                <a:lnTo>
                  <a:pt x="405" y="1708"/>
                </a:lnTo>
                <a:lnTo>
                  <a:pt x="405" y="1697"/>
                </a:lnTo>
                <a:lnTo>
                  <a:pt x="408" y="1685"/>
                </a:lnTo>
                <a:lnTo>
                  <a:pt x="409" y="1675"/>
                </a:lnTo>
                <a:lnTo>
                  <a:pt x="412" y="1665"/>
                </a:lnTo>
                <a:lnTo>
                  <a:pt x="415" y="1654"/>
                </a:lnTo>
                <a:lnTo>
                  <a:pt x="421" y="1644"/>
                </a:lnTo>
                <a:lnTo>
                  <a:pt x="431" y="1625"/>
                </a:lnTo>
                <a:lnTo>
                  <a:pt x="444" y="1607"/>
                </a:lnTo>
                <a:lnTo>
                  <a:pt x="459" y="1592"/>
                </a:lnTo>
                <a:lnTo>
                  <a:pt x="477" y="1576"/>
                </a:lnTo>
                <a:lnTo>
                  <a:pt x="497" y="1562"/>
                </a:lnTo>
                <a:lnTo>
                  <a:pt x="518" y="1548"/>
                </a:lnTo>
                <a:lnTo>
                  <a:pt x="541" y="1536"/>
                </a:lnTo>
                <a:lnTo>
                  <a:pt x="565" y="1526"/>
                </a:lnTo>
                <a:lnTo>
                  <a:pt x="591" y="1517"/>
                </a:lnTo>
                <a:lnTo>
                  <a:pt x="618" y="1508"/>
                </a:lnTo>
                <a:lnTo>
                  <a:pt x="645" y="1502"/>
                </a:lnTo>
                <a:lnTo>
                  <a:pt x="673" y="1496"/>
                </a:lnTo>
                <a:lnTo>
                  <a:pt x="701" y="1492"/>
                </a:lnTo>
                <a:lnTo>
                  <a:pt x="729" y="1488"/>
                </a:lnTo>
                <a:lnTo>
                  <a:pt x="757" y="1485"/>
                </a:lnTo>
                <a:lnTo>
                  <a:pt x="785" y="1485"/>
                </a:lnTo>
                <a:lnTo>
                  <a:pt x="812" y="1485"/>
                </a:lnTo>
                <a:lnTo>
                  <a:pt x="839" y="1487"/>
                </a:lnTo>
                <a:lnTo>
                  <a:pt x="865" y="1489"/>
                </a:lnTo>
                <a:lnTo>
                  <a:pt x="889" y="1493"/>
                </a:lnTo>
                <a:lnTo>
                  <a:pt x="913" y="1498"/>
                </a:lnTo>
                <a:lnTo>
                  <a:pt x="935" y="1504"/>
                </a:lnTo>
                <a:lnTo>
                  <a:pt x="956" y="1511"/>
                </a:lnTo>
                <a:lnTo>
                  <a:pt x="974" y="1520"/>
                </a:lnTo>
                <a:lnTo>
                  <a:pt x="990" y="1530"/>
                </a:lnTo>
                <a:lnTo>
                  <a:pt x="1004" y="1540"/>
                </a:lnTo>
                <a:lnTo>
                  <a:pt x="1027" y="1551"/>
                </a:lnTo>
                <a:lnTo>
                  <a:pt x="1049" y="1561"/>
                </a:lnTo>
                <a:lnTo>
                  <a:pt x="1072" y="1574"/>
                </a:lnTo>
                <a:lnTo>
                  <a:pt x="1093" y="1585"/>
                </a:lnTo>
                <a:lnTo>
                  <a:pt x="1114" y="1598"/>
                </a:lnTo>
                <a:lnTo>
                  <a:pt x="1135" y="1612"/>
                </a:lnTo>
                <a:lnTo>
                  <a:pt x="1174" y="1641"/>
                </a:lnTo>
                <a:lnTo>
                  <a:pt x="1212" y="1672"/>
                </a:lnTo>
                <a:lnTo>
                  <a:pt x="1247" y="1704"/>
                </a:lnTo>
                <a:lnTo>
                  <a:pt x="1281" y="1736"/>
                </a:lnTo>
                <a:lnTo>
                  <a:pt x="1313" y="1768"/>
                </a:lnTo>
                <a:lnTo>
                  <a:pt x="1342" y="1799"/>
                </a:lnTo>
                <a:lnTo>
                  <a:pt x="1369" y="1828"/>
                </a:lnTo>
                <a:lnTo>
                  <a:pt x="1416" y="1881"/>
                </a:lnTo>
                <a:lnTo>
                  <a:pt x="1437" y="1903"/>
                </a:lnTo>
                <a:lnTo>
                  <a:pt x="1455" y="1922"/>
                </a:lnTo>
                <a:lnTo>
                  <a:pt x="1470" y="1935"/>
                </a:lnTo>
                <a:lnTo>
                  <a:pt x="1477" y="1940"/>
                </a:lnTo>
                <a:lnTo>
                  <a:pt x="1483" y="1944"/>
                </a:lnTo>
                <a:lnTo>
                  <a:pt x="1503" y="1965"/>
                </a:lnTo>
                <a:lnTo>
                  <a:pt x="1526" y="1985"/>
                </a:lnTo>
                <a:lnTo>
                  <a:pt x="1551" y="2004"/>
                </a:lnTo>
                <a:lnTo>
                  <a:pt x="1576" y="2020"/>
                </a:lnTo>
                <a:lnTo>
                  <a:pt x="1603" y="2036"/>
                </a:lnTo>
                <a:lnTo>
                  <a:pt x="1633" y="2050"/>
                </a:lnTo>
                <a:lnTo>
                  <a:pt x="1662" y="2063"/>
                </a:lnTo>
                <a:lnTo>
                  <a:pt x="1693" y="2074"/>
                </a:lnTo>
                <a:lnTo>
                  <a:pt x="1725" y="2084"/>
                </a:lnTo>
                <a:lnTo>
                  <a:pt x="1757" y="2093"/>
                </a:lnTo>
                <a:lnTo>
                  <a:pt x="1790" y="2101"/>
                </a:lnTo>
                <a:lnTo>
                  <a:pt x="1825" y="2109"/>
                </a:lnTo>
                <a:lnTo>
                  <a:pt x="1858" y="2114"/>
                </a:lnTo>
                <a:lnTo>
                  <a:pt x="1893" y="2119"/>
                </a:lnTo>
                <a:lnTo>
                  <a:pt x="1927" y="2123"/>
                </a:lnTo>
                <a:lnTo>
                  <a:pt x="1960" y="2127"/>
                </a:lnTo>
                <a:lnTo>
                  <a:pt x="2029" y="2130"/>
                </a:lnTo>
                <a:lnTo>
                  <a:pt x="2095" y="2132"/>
                </a:lnTo>
                <a:lnTo>
                  <a:pt x="2159" y="2130"/>
                </a:lnTo>
                <a:lnTo>
                  <a:pt x="2218" y="2128"/>
                </a:lnTo>
                <a:lnTo>
                  <a:pt x="2273" y="2123"/>
                </a:lnTo>
                <a:lnTo>
                  <a:pt x="2320" y="2118"/>
                </a:lnTo>
                <a:lnTo>
                  <a:pt x="2361" y="2110"/>
                </a:lnTo>
                <a:lnTo>
                  <a:pt x="2394" y="2104"/>
                </a:lnTo>
                <a:lnTo>
                  <a:pt x="2325" y="2098"/>
                </a:lnTo>
                <a:lnTo>
                  <a:pt x="2259" y="2092"/>
                </a:lnTo>
                <a:lnTo>
                  <a:pt x="2196" y="2083"/>
                </a:lnTo>
                <a:lnTo>
                  <a:pt x="2136" y="2073"/>
                </a:lnTo>
                <a:lnTo>
                  <a:pt x="2079" y="2060"/>
                </a:lnTo>
                <a:lnTo>
                  <a:pt x="2026" y="2046"/>
                </a:lnTo>
                <a:lnTo>
                  <a:pt x="1974" y="2029"/>
                </a:lnTo>
                <a:lnTo>
                  <a:pt x="1927" y="2013"/>
                </a:lnTo>
                <a:lnTo>
                  <a:pt x="1881" y="1995"/>
                </a:lnTo>
                <a:lnTo>
                  <a:pt x="1839" y="1974"/>
                </a:lnTo>
                <a:lnTo>
                  <a:pt x="1799" y="1954"/>
                </a:lnTo>
                <a:lnTo>
                  <a:pt x="1761" y="1932"/>
                </a:lnTo>
                <a:lnTo>
                  <a:pt x="1726" y="1910"/>
                </a:lnTo>
                <a:lnTo>
                  <a:pt x="1693" y="1886"/>
                </a:lnTo>
                <a:lnTo>
                  <a:pt x="1662" y="1863"/>
                </a:lnTo>
                <a:lnTo>
                  <a:pt x="1634" y="1839"/>
                </a:lnTo>
                <a:lnTo>
                  <a:pt x="1607" y="1813"/>
                </a:lnTo>
                <a:lnTo>
                  <a:pt x="1583" y="1787"/>
                </a:lnTo>
                <a:lnTo>
                  <a:pt x="1560" y="1763"/>
                </a:lnTo>
                <a:lnTo>
                  <a:pt x="1538" y="1737"/>
                </a:lnTo>
                <a:lnTo>
                  <a:pt x="1519" y="1712"/>
                </a:lnTo>
                <a:lnTo>
                  <a:pt x="1501" y="1686"/>
                </a:lnTo>
                <a:lnTo>
                  <a:pt x="1484" y="1661"/>
                </a:lnTo>
                <a:lnTo>
                  <a:pt x="1469" y="1636"/>
                </a:lnTo>
                <a:lnTo>
                  <a:pt x="1456" y="1612"/>
                </a:lnTo>
                <a:lnTo>
                  <a:pt x="1443" y="1589"/>
                </a:lnTo>
                <a:lnTo>
                  <a:pt x="1422" y="1544"/>
                </a:lnTo>
                <a:lnTo>
                  <a:pt x="1402" y="1502"/>
                </a:lnTo>
                <a:lnTo>
                  <a:pt x="1387" y="1466"/>
                </a:lnTo>
                <a:lnTo>
                  <a:pt x="1364" y="1469"/>
                </a:lnTo>
                <a:lnTo>
                  <a:pt x="1341" y="1470"/>
                </a:lnTo>
                <a:lnTo>
                  <a:pt x="1318" y="1471"/>
                </a:lnTo>
                <a:lnTo>
                  <a:pt x="1297" y="1471"/>
                </a:lnTo>
                <a:lnTo>
                  <a:pt x="1277" y="1470"/>
                </a:lnTo>
                <a:lnTo>
                  <a:pt x="1259" y="1469"/>
                </a:lnTo>
                <a:lnTo>
                  <a:pt x="1241" y="1466"/>
                </a:lnTo>
                <a:lnTo>
                  <a:pt x="1224" y="1462"/>
                </a:lnTo>
                <a:lnTo>
                  <a:pt x="1208" y="1458"/>
                </a:lnTo>
                <a:lnTo>
                  <a:pt x="1194" y="1453"/>
                </a:lnTo>
                <a:lnTo>
                  <a:pt x="1180" y="1447"/>
                </a:lnTo>
                <a:lnTo>
                  <a:pt x="1167" y="1440"/>
                </a:lnTo>
                <a:lnTo>
                  <a:pt x="1154" y="1434"/>
                </a:lnTo>
                <a:lnTo>
                  <a:pt x="1142" y="1426"/>
                </a:lnTo>
                <a:lnTo>
                  <a:pt x="1132" y="1417"/>
                </a:lnTo>
                <a:lnTo>
                  <a:pt x="1123" y="1408"/>
                </a:lnTo>
                <a:lnTo>
                  <a:pt x="1114" y="1400"/>
                </a:lnTo>
                <a:lnTo>
                  <a:pt x="1107" y="1389"/>
                </a:lnTo>
                <a:lnTo>
                  <a:pt x="1099" y="1379"/>
                </a:lnTo>
                <a:lnTo>
                  <a:pt x="1094" y="1369"/>
                </a:lnTo>
                <a:lnTo>
                  <a:pt x="1087" y="1357"/>
                </a:lnTo>
                <a:lnTo>
                  <a:pt x="1084" y="1346"/>
                </a:lnTo>
                <a:lnTo>
                  <a:pt x="1078" y="1334"/>
                </a:lnTo>
                <a:lnTo>
                  <a:pt x="1076" y="1321"/>
                </a:lnTo>
                <a:lnTo>
                  <a:pt x="1071" y="1297"/>
                </a:lnTo>
                <a:lnTo>
                  <a:pt x="1070" y="1270"/>
                </a:lnTo>
                <a:lnTo>
                  <a:pt x="1070" y="1245"/>
                </a:lnTo>
                <a:lnTo>
                  <a:pt x="1073" y="1218"/>
                </a:lnTo>
                <a:lnTo>
                  <a:pt x="1078" y="1191"/>
                </a:lnTo>
                <a:lnTo>
                  <a:pt x="1086" y="1164"/>
                </a:lnTo>
                <a:lnTo>
                  <a:pt x="1095" y="1137"/>
                </a:lnTo>
                <a:lnTo>
                  <a:pt x="1107" y="1111"/>
                </a:lnTo>
                <a:lnTo>
                  <a:pt x="1119" y="1087"/>
                </a:lnTo>
                <a:lnTo>
                  <a:pt x="1134" y="1064"/>
                </a:lnTo>
                <a:lnTo>
                  <a:pt x="1149" y="1042"/>
                </a:lnTo>
                <a:lnTo>
                  <a:pt x="1166" y="1022"/>
                </a:lnTo>
                <a:lnTo>
                  <a:pt x="1183" y="1004"/>
                </a:lnTo>
                <a:lnTo>
                  <a:pt x="1203" y="987"/>
                </a:lnTo>
                <a:lnTo>
                  <a:pt x="1223" y="973"/>
                </a:lnTo>
                <a:lnTo>
                  <a:pt x="1244" y="963"/>
                </a:lnTo>
                <a:lnTo>
                  <a:pt x="1254" y="958"/>
                </a:lnTo>
                <a:lnTo>
                  <a:pt x="1264" y="955"/>
                </a:lnTo>
                <a:lnTo>
                  <a:pt x="1274" y="951"/>
                </a:lnTo>
                <a:lnTo>
                  <a:pt x="1286" y="950"/>
                </a:lnTo>
                <a:lnTo>
                  <a:pt x="1296" y="949"/>
                </a:lnTo>
                <a:lnTo>
                  <a:pt x="1308" y="949"/>
                </a:lnTo>
                <a:lnTo>
                  <a:pt x="1318" y="949"/>
                </a:lnTo>
                <a:lnTo>
                  <a:pt x="1329" y="951"/>
                </a:lnTo>
                <a:lnTo>
                  <a:pt x="1341" y="930"/>
                </a:lnTo>
                <a:lnTo>
                  <a:pt x="1352" y="909"/>
                </a:lnTo>
                <a:lnTo>
                  <a:pt x="1364" y="890"/>
                </a:lnTo>
                <a:lnTo>
                  <a:pt x="1377" y="872"/>
                </a:lnTo>
                <a:lnTo>
                  <a:pt x="1390" y="855"/>
                </a:lnTo>
                <a:lnTo>
                  <a:pt x="1402" y="840"/>
                </a:lnTo>
                <a:lnTo>
                  <a:pt x="1415" y="825"/>
                </a:lnTo>
                <a:lnTo>
                  <a:pt x="1428" y="811"/>
                </a:lnTo>
                <a:lnTo>
                  <a:pt x="1442" y="798"/>
                </a:lnTo>
                <a:lnTo>
                  <a:pt x="1455" y="785"/>
                </a:lnTo>
                <a:lnTo>
                  <a:pt x="1469" y="775"/>
                </a:lnTo>
                <a:lnTo>
                  <a:pt x="1483" y="765"/>
                </a:lnTo>
                <a:lnTo>
                  <a:pt x="1497" y="754"/>
                </a:lnTo>
                <a:lnTo>
                  <a:pt x="1511" y="745"/>
                </a:lnTo>
                <a:lnTo>
                  <a:pt x="1539" y="731"/>
                </a:lnTo>
                <a:lnTo>
                  <a:pt x="1569" y="720"/>
                </a:lnTo>
                <a:lnTo>
                  <a:pt x="1597" y="711"/>
                </a:lnTo>
                <a:lnTo>
                  <a:pt x="1626" y="704"/>
                </a:lnTo>
                <a:lnTo>
                  <a:pt x="1654" y="702"/>
                </a:lnTo>
                <a:lnTo>
                  <a:pt x="1684" y="701"/>
                </a:lnTo>
                <a:lnTo>
                  <a:pt x="1712" y="702"/>
                </a:lnTo>
                <a:lnTo>
                  <a:pt x="1740" y="706"/>
                </a:lnTo>
                <a:lnTo>
                  <a:pt x="1767" y="712"/>
                </a:lnTo>
                <a:lnTo>
                  <a:pt x="1794" y="718"/>
                </a:lnTo>
                <a:lnTo>
                  <a:pt x="1820" y="729"/>
                </a:lnTo>
                <a:lnTo>
                  <a:pt x="1845" y="739"/>
                </a:lnTo>
                <a:lnTo>
                  <a:pt x="1868" y="750"/>
                </a:lnTo>
                <a:lnTo>
                  <a:pt x="1891" y="763"/>
                </a:lnTo>
                <a:lnTo>
                  <a:pt x="1913" y="777"/>
                </a:lnTo>
                <a:lnTo>
                  <a:pt x="1932" y="791"/>
                </a:lnTo>
                <a:lnTo>
                  <a:pt x="1951" y="807"/>
                </a:lnTo>
                <a:lnTo>
                  <a:pt x="1968" y="823"/>
                </a:lnTo>
                <a:lnTo>
                  <a:pt x="1982" y="839"/>
                </a:lnTo>
                <a:lnTo>
                  <a:pt x="1995" y="855"/>
                </a:lnTo>
                <a:lnTo>
                  <a:pt x="2006" y="872"/>
                </a:lnTo>
                <a:lnTo>
                  <a:pt x="2015" y="887"/>
                </a:lnTo>
                <a:lnTo>
                  <a:pt x="2022" y="903"/>
                </a:lnTo>
                <a:lnTo>
                  <a:pt x="2027" y="918"/>
                </a:lnTo>
                <a:lnTo>
                  <a:pt x="2028" y="932"/>
                </a:lnTo>
                <a:lnTo>
                  <a:pt x="2059" y="922"/>
                </a:lnTo>
                <a:lnTo>
                  <a:pt x="2088" y="914"/>
                </a:lnTo>
                <a:lnTo>
                  <a:pt x="2119" y="909"/>
                </a:lnTo>
                <a:lnTo>
                  <a:pt x="2147" y="907"/>
                </a:lnTo>
                <a:lnTo>
                  <a:pt x="2177" y="907"/>
                </a:lnTo>
                <a:lnTo>
                  <a:pt x="2205" y="909"/>
                </a:lnTo>
                <a:lnTo>
                  <a:pt x="2232" y="913"/>
                </a:lnTo>
                <a:lnTo>
                  <a:pt x="2259" y="921"/>
                </a:lnTo>
                <a:lnTo>
                  <a:pt x="2284" y="928"/>
                </a:lnTo>
                <a:lnTo>
                  <a:pt x="2309" y="940"/>
                </a:lnTo>
                <a:lnTo>
                  <a:pt x="2333" y="951"/>
                </a:lnTo>
                <a:lnTo>
                  <a:pt x="2356" y="966"/>
                </a:lnTo>
                <a:lnTo>
                  <a:pt x="2379" y="981"/>
                </a:lnTo>
                <a:lnTo>
                  <a:pt x="2401" y="996"/>
                </a:lnTo>
                <a:lnTo>
                  <a:pt x="2421" y="1014"/>
                </a:lnTo>
                <a:lnTo>
                  <a:pt x="2440" y="1033"/>
                </a:lnTo>
                <a:lnTo>
                  <a:pt x="2458" y="1053"/>
                </a:lnTo>
                <a:lnTo>
                  <a:pt x="2475" y="1072"/>
                </a:lnTo>
                <a:lnTo>
                  <a:pt x="2490" y="1094"/>
                </a:lnTo>
                <a:lnTo>
                  <a:pt x="2506" y="1114"/>
                </a:lnTo>
                <a:lnTo>
                  <a:pt x="2518" y="1136"/>
                </a:lnTo>
                <a:lnTo>
                  <a:pt x="2531" y="1158"/>
                </a:lnTo>
                <a:lnTo>
                  <a:pt x="2541" y="1178"/>
                </a:lnTo>
                <a:lnTo>
                  <a:pt x="2550" y="1200"/>
                </a:lnTo>
                <a:lnTo>
                  <a:pt x="2558" y="1222"/>
                </a:lnTo>
                <a:lnTo>
                  <a:pt x="2564" y="1242"/>
                </a:lnTo>
                <a:lnTo>
                  <a:pt x="2568" y="1263"/>
                </a:lnTo>
                <a:lnTo>
                  <a:pt x="2572" y="1282"/>
                </a:lnTo>
                <a:lnTo>
                  <a:pt x="2573" y="1301"/>
                </a:lnTo>
                <a:lnTo>
                  <a:pt x="2572" y="1319"/>
                </a:lnTo>
                <a:lnTo>
                  <a:pt x="2571" y="1336"/>
                </a:lnTo>
                <a:lnTo>
                  <a:pt x="2567" y="1351"/>
                </a:lnTo>
                <a:lnTo>
                  <a:pt x="2557" y="1380"/>
                </a:lnTo>
                <a:lnTo>
                  <a:pt x="2548" y="1406"/>
                </a:lnTo>
                <a:lnTo>
                  <a:pt x="2538" y="1430"/>
                </a:lnTo>
                <a:lnTo>
                  <a:pt x="2527" y="1453"/>
                </a:lnTo>
                <a:lnTo>
                  <a:pt x="2517" y="1474"/>
                </a:lnTo>
                <a:lnTo>
                  <a:pt x="2507" y="1492"/>
                </a:lnTo>
                <a:lnTo>
                  <a:pt x="2497" y="1508"/>
                </a:lnTo>
                <a:lnTo>
                  <a:pt x="2488" y="1522"/>
                </a:lnTo>
                <a:lnTo>
                  <a:pt x="2479" y="1535"/>
                </a:lnTo>
                <a:lnTo>
                  <a:pt x="2468" y="1547"/>
                </a:lnTo>
                <a:lnTo>
                  <a:pt x="2452" y="1563"/>
                </a:lnTo>
                <a:lnTo>
                  <a:pt x="2438" y="1575"/>
                </a:lnTo>
                <a:lnTo>
                  <a:pt x="2426" y="1581"/>
                </a:lnTo>
                <a:lnTo>
                  <a:pt x="2447" y="1604"/>
                </a:lnTo>
                <a:lnTo>
                  <a:pt x="2470" y="1625"/>
                </a:lnTo>
                <a:lnTo>
                  <a:pt x="2494" y="1644"/>
                </a:lnTo>
                <a:lnTo>
                  <a:pt x="2520" y="1659"/>
                </a:lnTo>
                <a:lnTo>
                  <a:pt x="2547" y="1675"/>
                </a:lnTo>
                <a:lnTo>
                  <a:pt x="2576" y="1688"/>
                </a:lnTo>
                <a:lnTo>
                  <a:pt x="2605" y="1698"/>
                </a:lnTo>
                <a:lnTo>
                  <a:pt x="2637" y="1708"/>
                </a:lnTo>
                <a:lnTo>
                  <a:pt x="2668" y="1716"/>
                </a:lnTo>
                <a:lnTo>
                  <a:pt x="2701" y="1722"/>
                </a:lnTo>
                <a:lnTo>
                  <a:pt x="2733" y="1726"/>
                </a:lnTo>
                <a:lnTo>
                  <a:pt x="2767" y="1730"/>
                </a:lnTo>
                <a:lnTo>
                  <a:pt x="2800" y="1731"/>
                </a:lnTo>
                <a:lnTo>
                  <a:pt x="2833" y="1732"/>
                </a:lnTo>
                <a:lnTo>
                  <a:pt x="2867" y="1732"/>
                </a:lnTo>
                <a:lnTo>
                  <a:pt x="2900" y="1730"/>
                </a:lnTo>
                <a:lnTo>
                  <a:pt x="2900" y="1357"/>
                </a:lnTo>
                <a:lnTo>
                  <a:pt x="2888" y="1341"/>
                </a:lnTo>
                <a:lnTo>
                  <a:pt x="2878" y="1323"/>
                </a:lnTo>
                <a:lnTo>
                  <a:pt x="2870" y="1304"/>
                </a:lnTo>
                <a:lnTo>
                  <a:pt x="2863" y="1286"/>
                </a:lnTo>
                <a:lnTo>
                  <a:pt x="2858" y="1266"/>
                </a:lnTo>
                <a:lnTo>
                  <a:pt x="2854" y="1247"/>
                </a:lnTo>
                <a:lnTo>
                  <a:pt x="2851" y="1228"/>
                </a:lnTo>
                <a:lnTo>
                  <a:pt x="2850" y="1209"/>
                </a:lnTo>
                <a:lnTo>
                  <a:pt x="2851" y="1191"/>
                </a:lnTo>
                <a:lnTo>
                  <a:pt x="2852" y="1173"/>
                </a:lnTo>
                <a:lnTo>
                  <a:pt x="2855" y="1155"/>
                </a:lnTo>
                <a:lnTo>
                  <a:pt x="2860" y="1138"/>
                </a:lnTo>
                <a:lnTo>
                  <a:pt x="2865" y="1122"/>
                </a:lnTo>
                <a:lnTo>
                  <a:pt x="2873" y="1106"/>
                </a:lnTo>
                <a:lnTo>
                  <a:pt x="2881" y="1094"/>
                </a:lnTo>
                <a:lnTo>
                  <a:pt x="2891" y="1081"/>
                </a:lnTo>
                <a:lnTo>
                  <a:pt x="2900" y="1073"/>
                </a:lnTo>
                <a:lnTo>
                  <a:pt x="2900" y="469"/>
                </a:lnTo>
                <a:lnTo>
                  <a:pt x="2877" y="473"/>
                </a:lnTo>
                <a:lnTo>
                  <a:pt x="2856" y="477"/>
                </a:lnTo>
                <a:lnTo>
                  <a:pt x="2837" y="484"/>
                </a:lnTo>
                <a:lnTo>
                  <a:pt x="2829" y="488"/>
                </a:lnTo>
                <a:lnTo>
                  <a:pt x="2822" y="492"/>
                </a:lnTo>
                <a:lnTo>
                  <a:pt x="2810" y="473"/>
                </a:lnTo>
                <a:lnTo>
                  <a:pt x="2797" y="455"/>
                </a:lnTo>
                <a:lnTo>
                  <a:pt x="2785" y="439"/>
                </a:lnTo>
                <a:lnTo>
                  <a:pt x="2772" y="424"/>
                </a:lnTo>
                <a:lnTo>
                  <a:pt x="2759" y="413"/>
                </a:lnTo>
                <a:lnTo>
                  <a:pt x="2745" y="401"/>
                </a:lnTo>
                <a:lnTo>
                  <a:pt x="2732" y="391"/>
                </a:lnTo>
                <a:lnTo>
                  <a:pt x="2718" y="383"/>
                </a:lnTo>
                <a:lnTo>
                  <a:pt x="2705" y="377"/>
                </a:lnTo>
                <a:lnTo>
                  <a:pt x="2691" y="372"/>
                </a:lnTo>
                <a:lnTo>
                  <a:pt x="2677" y="368"/>
                </a:lnTo>
                <a:lnTo>
                  <a:pt x="2664" y="365"/>
                </a:lnTo>
                <a:lnTo>
                  <a:pt x="2652" y="364"/>
                </a:lnTo>
                <a:lnTo>
                  <a:pt x="2639" y="363"/>
                </a:lnTo>
                <a:lnTo>
                  <a:pt x="2626" y="364"/>
                </a:lnTo>
                <a:lnTo>
                  <a:pt x="2613" y="366"/>
                </a:lnTo>
                <a:lnTo>
                  <a:pt x="2600" y="369"/>
                </a:lnTo>
                <a:lnTo>
                  <a:pt x="2589" y="373"/>
                </a:lnTo>
                <a:lnTo>
                  <a:pt x="2577" y="378"/>
                </a:lnTo>
                <a:lnTo>
                  <a:pt x="2566" y="384"/>
                </a:lnTo>
                <a:lnTo>
                  <a:pt x="2556" y="391"/>
                </a:lnTo>
                <a:lnTo>
                  <a:pt x="2545" y="398"/>
                </a:lnTo>
                <a:lnTo>
                  <a:pt x="2536" y="406"/>
                </a:lnTo>
                <a:lnTo>
                  <a:pt x="2527" y="415"/>
                </a:lnTo>
                <a:lnTo>
                  <a:pt x="2518" y="424"/>
                </a:lnTo>
                <a:lnTo>
                  <a:pt x="2512" y="434"/>
                </a:lnTo>
                <a:lnTo>
                  <a:pt x="2504" y="445"/>
                </a:lnTo>
                <a:lnTo>
                  <a:pt x="2499" y="456"/>
                </a:lnTo>
                <a:lnTo>
                  <a:pt x="2493" y="466"/>
                </a:lnTo>
                <a:lnTo>
                  <a:pt x="2489" y="478"/>
                </a:lnTo>
                <a:lnTo>
                  <a:pt x="2485" y="491"/>
                </a:lnTo>
                <a:lnTo>
                  <a:pt x="2484" y="502"/>
                </a:lnTo>
                <a:lnTo>
                  <a:pt x="2480" y="541"/>
                </a:lnTo>
                <a:lnTo>
                  <a:pt x="2475" y="576"/>
                </a:lnTo>
                <a:lnTo>
                  <a:pt x="2468" y="610"/>
                </a:lnTo>
                <a:lnTo>
                  <a:pt x="2458" y="639"/>
                </a:lnTo>
                <a:lnTo>
                  <a:pt x="2447" y="666"/>
                </a:lnTo>
                <a:lnTo>
                  <a:pt x="2434" y="690"/>
                </a:lnTo>
                <a:lnTo>
                  <a:pt x="2420" y="712"/>
                </a:lnTo>
                <a:lnTo>
                  <a:pt x="2403" y="731"/>
                </a:lnTo>
                <a:lnTo>
                  <a:pt x="2385" y="749"/>
                </a:lnTo>
                <a:lnTo>
                  <a:pt x="2367" y="763"/>
                </a:lnTo>
                <a:lnTo>
                  <a:pt x="2347" y="776"/>
                </a:lnTo>
                <a:lnTo>
                  <a:pt x="2328" y="786"/>
                </a:lnTo>
                <a:lnTo>
                  <a:pt x="2306" y="795"/>
                </a:lnTo>
                <a:lnTo>
                  <a:pt x="2284" y="802"/>
                </a:lnTo>
                <a:lnTo>
                  <a:pt x="2262" y="806"/>
                </a:lnTo>
                <a:lnTo>
                  <a:pt x="2241" y="809"/>
                </a:lnTo>
                <a:lnTo>
                  <a:pt x="2219" y="811"/>
                </a:lnTo>
                <a:lnTo>
                  <a:pt x="2197" y="811"/>
                </a:lnTo>
                <a:lnTo>
                  <a:pt x="2175" y="808"/>
                </a:lnTo>
                <a:lnTo>
                  <a:pt x="2154" y="806"/>
                </a:lnTo>
                <a:lnTo>
                  <a:pt x="2133" y="800"/>
                </a:lnTo>
                <a:lnTo>
                  <a:pt x="2114" y="795"/>
                </a:lnTo>
                <a:lnTo>
                  <a:pt x="2095" y="789"/>
                </a:lnTo>
                <a:lnTo>
                  <a:pt x="2077" y="781"/>
                </a:lnTo>
                <a:lnTo>
                  <a:pt x="2060" y="772"/>
                </a:lnTo>
                <a:lnTo>
                  <a:pt x="2045" y="763"/>
                </a:lnTo>
                <a:lnTo>
                  <a:pt x="2031" y="753"/>
                </a:lnTo>
                <a:lnTo>
                  <a:pt x="2019" y="742"/>
                </a:lnTo>
                <a:lnTo>
                  <a:pt x="2009" y="730"/>
                </a:lnTo>
                <a:lnTo>
                  <a:pt x="2001" y="718"/>
                </a:lnTo>
                <a:lnTo>
                  <a:pt x="1995" y="707"/>
                </a:lnTo>
                <a:lnTo>
                  <a:pt x="1991" y="694"/>
                </a:lnTo>
                <a:lnTo>
                  <a:pt x="1985" y="671"/>
                </a:lnTo>
                <a:lnTo>
                  <a:pt x="1978" y="649"/>
                </a:lnTo>
                <a:lnTo>
                  <a:pt x="1974" y="630"/>
                </a:lnTo>
                <a:lnTo>
                  <a:pt x="1972" y="611"/>
                </a:lnTo>
                <a:lnTo>
                  <a:pt x="1971" y="592"/>
                </a:lnTo>
                <a:lnTo>
                  <a:pt x="1972" y="575"/>
                </a:lnTo>
                <a:lnTo>
                  <a:pt x="1973" y="560"/>
                </a:lnTo>
                <a:lnTo>
                  <a:pt x="1976" y="544"/>
                </a:lnTo>
                <a:lnTo>
                  <a:pt x="1978" y="530"/>
                </a:lnTo>
                <a:lnTo>
                  <a:pt x="1983" y="516"/>
                </a:lnTo>
                <a:lnTo>
                  <a:pt x="1989" y="505"/>
                </a:lnTo>
                <a:lnTo>
                  <a:pt x="1995" y="493"/>
                </a:lnTo>
                <a:lnTo>
                  <a:pt x="2001" y="482"/>
                </a:lnTo>
                <a:lnTo>
                  <a:pt x="2009" y="473"/>
                </a:lnTo>
                <a:lnTo>
                  <a:pt x="2018" y="464"/>
                </a:lnTo>
                <a:lnTo>
                  <a:pt x="2026" y="455"/>
                </a:lnTo>
                <a:lnTo>
                  <a:pt x="2035" y="448"/>
                </a:lnTo>
                <a:lnTo>
                  <a:pt x="2045" y="441"/>
                </a:lnTo>
                <a:lnTo>
                  <a:pt x="2064" y="429"/>
                </a:lnTo>
                <a:lnTo>
                  <a:pt x="2083" y="420"/>
                </a:lnTo>
                <a:lnTo>
                  <a:pt x="2102" y="414"/>
                </a:lnTo>
                <a:lnTo>
                  <a:pt x="2120" y="410"/>
                </a:lnTo>
                <a:lnTo>
                  <a:pt x="2137" y="407"/>
                </a:lnTo>
                <a:lnTo>
                  <a:pt x="2150" y="406"/>
                </a:lnTo>
                <a:lnTo>
                  <a:pt x="2161" y="406"/>
                </a:lnTo>
                <a:lnTo>
                  <a:pt x="2134" y="423"/>
                </a:lnTo>
                <a:lnTo>
                  <a:pt x="2111" y="438"/>
                </a:lnTo>
                <a:lnTo>
                  <a:pt x="2091" y="455"/>
                </a:lnTo>
                <a:lnTo>
                  <a:pt x="2073" y="471"/>
                </a:lnTo>
                <a:lnTo>
                  <a:pt x="2058" y="488"/>
                </a:lnTo>
                <a:lnTo>
                  <a:pt x="2046" y="505"/>
                </a:lnTo>
                <a:lnTo>
                  <a:pt x="2036" y="520"/>
                </a:lnTo>
                <a:lnTo>
                  <a:pt x="2028" y="537"/>
                </a:lnTo>
                <a:lnTo>
                  <a:pt x="2023" y="553"/>
                </a:lnTo>
                <a:lnTo>
                  <a:pt x="2019" y="569"/>
                </a:lnTo>
                <a:lnTo>
                  <a:pt x="2019" y="585"/>
                </a:lnTo>
                <a:lnTo>
                  <a:pt x="2019" y="601"/>
                </a:lnTo>
                <a:lnTo>
                  <a:pt x="2022" y="615"/>
                </a:lnTo>
                <a:lnTo>
                  <a:pt x="2027" y="630"/>
                </a:lnTo>
                <a:lnTo>
                  <a:pt x="2032" y="644"/>
                </a:lnTo>
                <a:lnTo>
                  <a:pt x="2040" y="657"/>
                </a:lnTo>
                <a:lnTo>
                  <a:pt x="2049" y="670"/>
                </a:lnTo>
                <a:lnTo>
                  <a:pt x="2059" y="681"/>
                </a:lnTo>
                <a:lnTo>
                  <a:pt x="2069" y="693"/>
                </a:lnTo>
                <a:lnTo>
                  <a:pt x="2082" y="704"/>
                </a:lnTo>
                <a:lnTo>
                  <a:pt x="2095" y="713"/>
                </a:lnTo>
                <a:lnTo>
                  <a:pt x="2109" y="722"/>
                </a:lnTo>
                <a:lnTo>
                  <a:pt x="2123" y="730"/>
                </a:lnTo>
                <a:lnTo>
                  <a:pt x="2138" y="736"/>
                </a:lnTo>
                <a:lnTo>
                  <a:pt x="2154" y="743"/>
                </a:lnTo>
                <a:lnTo>
                  <a:pt x="2169" y="747"/>
                </a:lnTo>
                <a:lnTo>
                  <a:pt x="2184" y="750"/>
                </a:lnTo>
                <a:lnTo>
                  <a:pt x="2201" y="752"/>
                </a:lnTo>
                <a:lnTo>
                  <a:pt x="2216" y="753"/>
                </a:lnTo>
                <a:lnTo>
                  <a:pt x="2232" y="752"/>
                </a:lnTo>
                <a:lnTo>
                  <a:pt x="2248" y="750"/>
                </a:lnTo>
                <a:lnTo>
                  <a:pt x="2262" y="747"/>
                </a:lnTo>
                <a:lnTo>
                  <a:pt x="2280" y="738"/>
                </a:lnTo>
                <a:lnTo>
                  <a:pt x="2298" y="729"/>
                </a:lnTo>
                <a:lnTo>
                  <a:pt x="2314" y="720"/>
                </a:lnTo>
                <a:lnTo>
                  <a:pt x="2328" y="710"/>
                </a:lnTo>
                <a:lnTo>
                  <a:pt x="2342" y="698"/>
                </a:lnTo>
                <a:lnTo>
                  <a:pt x="2355" y="686"/>
                </a:lnTo>
                <a:lnTo>
                  <a:pt x="2366" y="675"/>
                </a:lnTo>
                <a:lnTo>
                  <a:pt x="2376" y="663"/>
                </a:lnTo>
                <a:lnTo>
                  <a:pt x="2387" y="651"/>
                </a:lnTo>
                <a:lnTo>
                  <a:pt x="2396" y="638"/>
                </a:lnTo>
                <a:lnTo>
                  <a:pt x="2403" y="625"/>
                </a:lnTo>
                <a:lnTo>
                  <a:pt x="2411" y="611"/>
                </a:lnTo>
                <a:lnTo>
                  <a:pt x="2416" y="598"/>
                </a:lnTo>
                <a:lnTo>
                  <a:pt x="2421" y="584"/>
                </a:lnTo>
                <a:lnTo>
                  <a:pt x="2426" y="570"/>
                </a:lnTo>
                <a:lnTo>
                  <a:pt x="2430" y="556"/>
                </a:lnTo>
                <a:lnTo>
                  <a:pt x="2433" y="541"/>
                </a:lnTo>
                <a:lnTo>
                  <a:pt x="2434" y="526"/>
                </a:lnTo>
                <a:lnTo>
                  <a:pt x="2436" y="497"/>
                </a:lnTo>
                <a:lnTo>
                  <a:pt x="2435" y="466"/>
                </a:lnTo>
                <a:lnTo>
                  <a:pt x="2431" y="437"/>
                </a:lnTo>
                <a:lnTo>
                  <a:pt x="2425" y="407"/>
                </a:lnTo>
                <a:lnTo>
                  <a:pt x="2416" y="379"/>
                </a:lnTo>
                <a:lnTo>
                  <a:pt x="2404" y="351"/>
                </a:lnTo>
                <a:lnTo>
                  <a:pt x="2392" y="323"/>
                </a:lnTo>
                <a:lnTo>
                  <a:pt x="2376" y="297"/>
                </a:lnTo>
                <a:lnTo>
                  <a:pt x="2358" y="272"/>
                </a:lnTo>
                <a:lnTo>
                  <a:pt x="2340" y="249"/>
                </a:lnTo>
                <a:lnTo>
                  <a:pt x="2320" y="228"/>
                </a:lnTo>
                <a:lnTo>
                  <a:pt x="2298" y="209"/>
                </a:lnTo>
                <a:lnTo>
                  <a:pt x="2277" y="191"/>
                </a:lnTo>
                <a:lnTo>
                  <a:pt x="2252" y="177"/>
                </a:lnTo>
                <a:lnTo>
                  <a:pt x="2228" y="165"/>
                </a:lnTo>
                <a:lnTo>
                  <a:pt x="2216" y="160"/>
                </a:lnTo>
                <a:lnTo>
                  <a:pt x="2204" y="157"/>
                </a:lnTo>
                <a:lnTo>
                  <a:pt x="2191" y="153"/>
                </a:lnTo>
                <a:lnTo>
                  <a:pt x="2178" y="151"/>
                </a:lnTo>
                <a:lnTo>
                  <a:pt x="2164" y="149"/>
                </a:lnTo>
                <a:lnTo>
                  <a:pt x="2151" y="149"/>
                </a:lnTo>
                <a:lnTo>
                  <a:pt x="2138" y="149"/>
                </a:lnTo>
                <a:lnTo>
                  <a:pt x="2125" y="150"/>
                </a:lnTo>
                <a:lnTo>
                  <a:pt x="2111" y="153"/>
                </a:lnTo>
                <a:lnTo>
                  <a:pt x="2099" y="155"/>
                </a:lnTo>
                <a:lnTo>
                  <a:pt x="2086" y="159"/>
                </a:lnTo>
                <a:lnTo>
                  <a:pt x="2073" y="164"/>
                </a:lnTo>
                <a:lnTo>
                  <a:pt x="2060" y="171"/>
                </a:lnTo>
                <a:lnTo>
                  <a:pt x="2046" y="178"/>
                </a:lnTo>
                <a:lnTo>
                  <a:pt x="2033" y="187"/>
                </a:lnTo>
                <a:lnTo>
                  <a:pt x="2021" y="196"/>
                </a:lnTo>
                <a:lnTo>
                  <a:pt x="2001" y="177"/>
                </a:lnTo>
                <a:lnTo>
                  <a:pt x="1982" y="159"/>
                </a:lnTo>
                <a:lnTo>
                  <a:pt x="1962" y="142"/>
                </a:lnTo>
                <a:lnTo>
                  <a:pt x="1942" y="126"/>
                </a:lnTo>
                <a:lnTo>
                  <a:pt x="1923" y="110"/>
                </a:lnTo>
                <a:lnTo>
                  <a:pt x="1904" y="98"/>
                </a:lnTo>
                <a:lnTo>
                  <a:pt x="1885" y="85"/>
                </a:lnTo>
                <a:lnTo>
                  <a:pt x="1866" y="73"/>
                </a:lnTo>
                <a:lnTo>
                  <a:pt x="1846" y="62"/>
                </a:lnTo>
                <a:lnTo>
                  <a:pt x="1827" y="52"/>
                </a:lnTo>
                <a:lnTo>
                  <a:pt x="1809" y="44"/>
                </a:lnTo>
                <a:lnTo>
                  <a:pt x="1790" y="35"/>
                </a:lnTo>
                <a:lnTo>
                  <a:pt x="1754" y="22"/>
                </a:lnTo>
                <a:lnTo>
                  <a:pt x="1718" y="12"/>
                </a:lnTo>
                <a:lnTo>
                  <a:pt x="1684" y="5"/>
                </a:lnTo>
                <a:lnTo>
                  <a:pt x="1649" y="2"/>
                </a:lnTo>
                <a:lnTo>
                  <a:pt x="1616" y="0"/>
                </a:lnTo>
                <a:lnTo>
                  <a:pt x="1584" y="3"/>
                </a:lnTo>
                <a:lnTo>
                  <a:pt x="1552" y="7"/>
                </a:lnTo>
                <a:lnTo>
                  <a:pt x="1523" y="13"/>
                </a:lnTo>
                <a:lnTo>
                  <a:pt x="1493" y="21"/>
                </a:lnTo>
                <a:lnTo>
                  <a:pt x="1465" y="31"/>
                </a:lnTo>
                <a:lnTo>
                  <a:pt x="1439" y="43"/>
                </a:lnTo>
                <a:lnTo>
                  <a:pt x="1414" y="55"/>
                </a:lnTo>
                <a:lnTo>
                  <a:pt x="1391" y="69"/>
                </a:lnTo>
                <a:lnTo>
                  <a:pt x="1368" y="85"/>
                </a:lnTo>
                <a:lnTo>
                  <a:pt x="1347" y="101"/>
                </a:lnTo>
                <a:lnTo>
                  <a:pt x="1329" y="118"/>
                </a:lnTo>
                <a:lnTo>
                  <a:pt x="1311" y="135"/>
                </a:lnTo>
                <a:lnTo>
                  <a:pt x="1296" y="153"/>
                </a:lnTo>
                <a:lnTo>
                  <a:pt x="1282" y="171"/>
                </a:lnTo>
                <a:lnTo>
                  <a:pt x="1270" y="187"/>
                </a:lnTo>
                <a:lnTo>
                  <a:pt x="1260" y="204"/>
                </a:lnTo>
                <a:lnTo>
                  <a:pt x="1253" y="221"/>
                </a:lnTo>
                <a:lnTo>
                  <a:pt x="1247" y="236"/>
                </a:lnTo>
                <a:lnTo>
                  <a:pt x="1244" y="251"/>
                </a:lnTo>
                <a:lnTo>
                  <a:pt x="1242" y="264"/>
                </a:lnTo>
                <a:lnTo>
                  <a:pt x="1242" y="277"/>
                </a:lnTo>
                <a:lnTo>
                  <a:pt x="1209" y="263"/>
                </a:lnTo>
                <a:lnTo>
                  <a:pt x="1177" y="253"/>
                </a:lnTo>
                <a:lnTo>
                  <a:pt x="1145" y="245"/>
                </a:lnTo>
                <a:lnTo>
                  <a:pt x="1113" y="241"/>
                </a:lnTo>
                <a:lnTo>
                  <a:pt x="1084" y="238"/>
                </a:lnTo>
                <a:lnTo>
                  <a:pt x="1054" y="240"/>
                </a:lnTo>
                <a:lnTo>
                  <a:pt x="1026" y="242"/>
                </a:lnTo>
                <a:lnTo>
                  <a:pt x="998" y="247"/>
                </a:lnTo>
                <a:lnTo>
                  <a:pt x="972" y="255"/>
                </a:lnTo>
                <a:lnTo>
                  <a:pt x="947" y="264"/>
                </a:lnTo>
                <a:lnTo>
                  <a:pt x="922" y="274"/>
                </a:lnTo>
                <a:lnTo>
                  <a:pt x="901" y="286"/>
                </a:lnTo>
                <a:lnTo>
                  <a:pt x="879" y="300"/>
                </a:lnTo>
                <a:lnTo>
                  <a:pt x="858" y="314"/>
                </a:lnTo>
                <a:lnTo>
                  <a:pt x="839" y="329"/>
                </a:lnTo>
                <a:lnTo>
                  <a:pt x="821" y="346"/>
                </a:lnTo>
                <a:lnTo>
                  <a:pt x="805" y="364"/>
                </a:lnTo>
                <a:lnTo>
                  <a:pt x="789" y="382"/>
                </a:lnTo>
                <a:lnTo>
                  <a:pt x="775" y="400"/>
                </a:lnTo>
                <a:lnTo>
                  <a:pt x="764" y="418"/>
                </a:lnTo>
                <a:lnTo>
                  <a:pt x="752" y="437"/>
                </a:lnTo>
                <a:lnTo>
                  <a:pt x="743" y="455"/>
                </a:lnTo>
                <a:lnTo>
                  <a:pt x="735" y="473"/>
                </a:lnTo>
                <a:lnTo>
                  <a:pt x="729" y="491"/>
                </a:lnTo>
                <a:lnTo>
                  <a:pt x="724" y="507"/>
                </a:lnTo>
                <a:lnTo>
                  <a:pt x="721" y="524"/>
                </a:lnTo>
                <a:lnTo>
                  <a:pt x="720" y="539"/>
                </a:lnTo>
                <a:lnTo>
                  <a:pt x="721" y="555"/>
                </a:lnTo>
                <a:lnTo>
                  <a:pt x="723" y="567"/>
                </a:lnTo>
                <a:lnTo>
                  <a:pt x="727" y="579"/>
                </a:lnTo>
                <a:lnTo>
                  <a:pt x="733" y="589"/>
                </a:lnTo>
                <a:lnTo>
                  <a:pt x="741" y="597"/>
                </a:lnTo>
                <a:lnTo>
                  <a:pt x="716" y="608"/>
                </a:lnTo>
                <a:lnTo>
                  <a:pt x="693" y="619"/>
                </a:lnTo>
                <a:lnTo>
                  <a:pt x="673" y="630"/>
                </a:lnTo>
                <a:lnTo>
                  <a:pt x="652" y="642"/>
                </a:lnTo>
                <a:lnTo>
                  <a:pt x="633" y="653"/>
                </a:lnTo>
                <a:lnTo>
                  <a:pt x="615" y="665"/>
                </a:lnTo>
                <a:lnTo>
                  <a:pt x="600" y="678"/>
                </a:lnTo>
                <a:lnTo>
                  <a:pt x="584" y="690"/>
                </a:lnTo>
                <a:lnTo>
                  <a:pt x="570" y="703"/>
                </a:lnTo>
                <a:lnTo>
                  <a:pt x="558" y="716"/>
                </a:lnTo>
                <a:lnTo>
                  <a:pt x="545" y="730"/>
                </a:lnTo>
                <a:lnTo>
                  <a:pt x="535" y="743"/>
                </a:lnTo>
                <a:lnTo>
                  <a:pt x="526" y="757"/>
                </a:lnTo>
                <a:lnTo>
                  <a:pt x="517" y="770"/>
                </a:lnTo>
                <a:lnTo>
                  <a:pt x="509" y="784"/>
                </a:lnTo>
                <a:lnTo>
                  <a:pt x="503" y="798"/>
                </a:lnTo>
                <a:lnTo>
                  <a:pt x="497" y="812"/>
                </a:lnTo>
                <a:lnTo>
                  <a:pt x="492" y="826"/>
                </a:lnTo>
                <a:lnTo>
                  <a:pt x="490" y="840"/>
                </a:lnTo>
                <a:lnTo>
                  <a:pt x="487" y="854"/>
                </a:lnTo>
                <a:lnTo>
                  <a:pt x="485" y="868"/>
                </a:lnTo>
                <a:lnTo>
                  <a:pt x="485" y="882"/>
                </a:lnTo>
                <a:lnTo>
                  <a:pt x="483" y="896"/>
                </a:lnTo>
                <a:lnTo>
                  <a:pt x="485" y="909"/>
                </a:lnTo>
                <a:lnTo>
                  <a:pt x="486" y="923"/>
                </a:lnTo>
                <a:lnTo>
                  <a:pt x="488" y="936"/>
                </a:lnTo>
                <a:lnTo>
                  <a:pt x="496" y="963"/>
                </a:lnTo>
                <a:lnTo>
                  <a:pt x="505" y="989"/>
                </a:lnTo>
                <a:lnTo>
                  <a:pt x="518" y="1013"/>
                </a:lnTo>
                <a:lnTo>
                  <a:pt x="533" y="1036"/>
                </a:lnTo>
                <a:lnTo>
                  <a:pt x="550" y="1058"/>
                </a:lnTo>
                <a:lnTo>
                  <a:pt x="569" y="1077"/>
                </a:lnTo>
                <a:lnTo>
                  <a:pt x="590" y="1095"/>
                </a:lnTo>
                <a:lnTo>
                  <a:pt x="613" y="1111"/>
                </a:lnTo>
                <a:lnTo>
                  <a:pt x="637" y="1126"/>
                </a:lnTo>
                <a:lnTo>
                  <a:pt x="663" y="1137"/>
                </a:lnTo>
                <a:lnTo>
                  <a:pt x="689" y="1146"/>
                </a:lnTo>
                <a:lnTo>
                  <a:pt x="716" y="1151"/>
                </a:lnTo>
                <a:lnTo>
                  <a:pt x="730" y="1154"/>
                </a:lnTo>
                <a:lnTo>
                  <a:pt x="744" y="1155"/>
                </a:lnTo>
                <a:lnTo>
                  <a:pt x="760" y="1155"/>
                </a:lnTo>
                <a:lnTo>
                  <a:pt x="774" y="1155"/>
                </a:lnTo>
                <a:lnTo>
                  <a:pt x="788" y="1154"/>
                </a:lnTo>
                <a:lnTo>
                  <a:pt x="803" y="1151"/>
                </a:lnTo>
                <a:lnTo>
                  <a:pt x="817" y="1149"/>
                </a:lnTo>
                <a:lnTo>
                  <a:pt x="833" y="1145"/>
                </a:lnTo>
                <a:lnTo>
                  <a:pt x="847" y="1140"/>
                </a:lnTo>
                <a:lnTo>
                  <a:pt x="862" y="1133"/>
                </a:lnTo>
                <a:lnTo>
                  <a:pt x="876" y="1127"/>
                </a:lnTo>
                <a:lnTo>
                  <a:pt x="890" y="1119"/>
                </a:lnTo>
                <a:lnTo>
                  <a:pt x="906" y="1110"/>
                </a:lnTo>
                <a:lnTo>
                  <a:pt x="920" y="1101"/>
                </a:lnTo>
                <a:lnTo>
                  <a:pt x="933" y="1091"/>
                </a:lnTo>
                <a:lnTo>
                  <a:pt x="945" y="1081"/>
                </a:lnTo>
                <a:lnTo>
                  <a:pt x="957" y="1071"/>
                </a:lnTo>
                <a:lnTo>
                  <a:pt x="967" y="1059"/>
                </a:lnTo>
                <a:lnTo>
                  <a:pt x="977" y="1046"/>
                </a:lnTo>
                <a:lnTo>
                  <a:pt x="986" y="1033"/>
                </a:lnTo>
                <a:lnTo>
                  <a:pt x="994" y="1021"/>
                </a:lnTo>
                <a:lnTo>
                  <a:pt x="1000" y="1007"/>
                </a:lnTo>
                <a:lnTo>
                  <a:pt x="1006" y="994"/>
                </a:lnTo>
                <a:lnTo>
                  <a:pt x="1011" y="980"/>
                </a:lnTo>
                <a:lnTo>
                  <a:pt x="1014" y="966"/>
                </a:lnTo>
                <a:lnTo>
                  <a:pt x="1017" y="950"/>
                </a:lnTo>
                <a:lnTo>
                  <a:pt x="1018" y="936"/>
                </a:lnTo>
                <a:lnTo>
                  <a:pt x="1018" y="922"/>
                </a:lnTo>
                <a:lnTo>
                  <a:pt x="1017" y="908"/>
                </a:lnTo>
                <a:lnTo>
                  <a:pt x="1016" y="894"/>
                </a:lnTo>
                <a:lnTo>
                  <a:pt x="1012" y="880"/>
                </a:lnTo>
                <a:lnTo>
                  <a:pt x="1008" y="867"/>
                </a:lnTo>
                <a:lnTo>
                  <a:pt x="1002" y="854"/>
                </a:lnTo>
                <a:lnTo>
                  <a:pt x="995" y="841"/>
                </a:lnTo>
                <a:lnTo>
                  <a:pt x="986" y="829"/>
                </a:lnTo>
                <a:lnTo>
                  <a:pt x="977" y="817"/>
                </a:lnTo>
                <a:lnTo>
                  <a:pt x="967" y="807"/>
                </a:lnTo>
                <a:lnTo>
                  <a:pt x="954" y="797"/>
                </a:lnTo>
                <a:lnTo>
                  <a:pt x="940" y="788"/>
                </a:lnTo>
                <a:lnTo>
                  <a:pt x="926" y="779"/>
                </a:lnTo>
                <a:lnTo>
                  <a:pt x="910" y="771"/>
                </a:lnTo>
                <a:lnTo>
                  <a:pt x="892" y="765"/>
                </a:lnTo>
                <a:lnTo>
                  <a:pt x="872" y="759"/>
                </a:lnTo>
                <a:lnTo>
                  <a:pt x="852" y="754"/>
                </a:lnTo>
                <a:lnTo>
                  <a:pt x="830" y="752"/>
                </a:lnTo>
                <a:lnTo>
                  <a:pt x="806" y="749"/>
                </a:lnTo>
                <a:lnTo>
                  <a:pt x="839" y="742"/>
                </a:lnTo>
                <a:lnTo>
                  <a:pt x="869" y="736"/>
                </a:lnTo>
                <a:lnTo>
                  <a:pt x="897" y="735"/>
                </a:lnTo>
                <a:lnTo>
                  <a:pt x="921" y="736"/>
                </a:lnTo>
                <a:lnTo>
                  <a:pt x="944" y="740"/>
                </a:lnTo>
                <a:lnTo>
                  <a:pt x="965" y="745"/>
                </a:lnTo>
                <a:lnTo>
                  <a:pt x="982" y="754"/>
                </a:lnTo>
                <a:lnTo>
                  <a:pt x="999" y="765"/>
                </a:lnTo>
                <a:lnTo>
                  <a:pt x="1013" y="777"/>
                </a:lnTo>
                <a:lnTo>
                  <a:pt x="1025" y="791"/>
                </a:lnTo>
                <a:lnTo>
                  <a:pt x="1035" y="807"/>
                </a:lnTo>
                <a:lnTo>
                  <a:pt x="1044" y="823"/>
                </a:lnTo>
                <a:lnTo>
                  <a:pt x="1050" y="841"/>
                </a:lnTo>
                <a:lnTo>
                  <a:pt x="1055" y="861"/>
                </a:lnTo>
                <a:lnTo>
                  <a:pt x="1058" y="880"/>
                </a:lnTo>
                <a:lnTo>
                  <a:pt x="1061" y="900"/>
                </a:lnTo>
                <a:lnTo>
                  <a:pt x="1061" y="921"/>
                </a:lnTo>
                <a:lnTo>
                  <a:pt x="1061" y="943"/>
                </a:lnTo>
                <a:lnTo>
                  <a:pt x="1058" y="963"/>
                </a:lnTo>
                <a:lnTo>
                  <a:pt x="1054" y="983"/>
                </a:lnTo>
                <a:lnTo>
                  <a:pt x="1050" y="1004"/>
                </a:lnTo>
                <a:lnTo>
                  <a:pt x="1044" y="1023"/>
                </a:lnTo>
                <a:lnTo>
                  <a:pt x="1038" y="1042"/>
                </a:lnTo>
                <a:lnTo>
                  <a:pt x="1030" y="1060"/>
                </a:lnTo>
                <a:lnTo>
                  <a:pt x="1022" y="1077"/>
                </a:lnTo>
                <a:lnTo>
                  <a:pt x="1013" y="1092"/>
                </a:lnTo>
                <a:lnTo>
                  <a:pt x="1003" y="1106"/>
                </a:lnTo>
                <a:lnTo>
                  <a:pt x="993" y="1119"/>
                </a:lnTo>
                <a:lnTo>
                  <a:pt x="982" y="1129"/>
                </a:lnTo>
                <a:lnTo>
                  <a:pt x="971" y="1137"/>
                </a:lnTo>
                <a:lnTo>
                  <a:pt x="959" y="1143"/>
                </a:lnTo>
                <a:lnTo>
                  <a:pt x="948" y="1147"/>
                </a:lnTo>
                <a:lnTo>
                  <a:pt x="911" y="1160"/>
                </a:lnTo>
                <a:lnTo>
                  <a:pt x="875" y="1172"/>
                </a:lnTo>
                <a:lnTo>
                  <a:pt x="842" y="1181"/>
                </a:lnTo>
                <a:lnTo>
                  <a:pt x="810" y="1188"/>
                </a:lnTo>
                <a:lnTo>
                  <a:pt x="780" y="1195"/>
                </a:lnTo>
                <a:lnTo>
                  <a:pt x="752" y="1199"/>
                </a:lnTo>
                <a:lnTo>
                  <a:pt x="725" y="1201"/>
                </a:lnTo>
                <a:lnTo>
                  <a:pt x="701" y="1202"/>
                </a:lnTo>
                <a:lnTo>
                  <a:pt x="677" y="1202"/>
                </a:lnTo>
                <a:lnTo>
                  <a:pt x="655" y="1201"/>
                </a:lnTo>
                <a:lnTo>
                  <a:pt x="634" y="1199"/>
                </a:lnTo>
                <a:lnTo>
                  <a:pt x="615" y="1196"/>
                </a:lnTo>
                <a:lnTo>
                  <a:pt x="597" y="1191"/>
                </a:lnTo>
                <a:lnTo>
                  <a:pt x="581" y="1186"/>
                </a:lnTo>
                <a:lnTo>
                  <a:pt x="565" y="1179"/>
                </a:lnTo>
                <a:lnTo>
                  <a:pt x="551" y="1173"/>
                </a:lnTo>
                <a:lnTo>
                  <a:pt x="537" y="1165"/>
                </a:lnTo>
                <a:lnTo>
                  <a:pt x="524" y="1158"/>
                </a:lnTo>
                <a:lnTo>
                  <a:pt x="501" y="1141"/>
                </a:lnTo>
                <a:lnTo>
                  <a:pt x="481" y="1123"/>
                </a:lnTo>
                <a:lnTo>
                  <a:pt x="463" y="1106"/>
                </a:lnTo>
                <a:lnTo>
                  <a:pt x="432" y="1076"/>
                </a:lnTo>
                <a:lnTo>
                  <a:pt x="418" y="1063"/>
                </a:lnTo>
                <a:lnTo>
                  <a:pt x="412" y="1059"/>
                </a:lnTo>
                <a:lnTo>
                  <a:pt x="404" y="1054"/>
                </a:lnTo>
                <a:close/>
                <a:moveTo>
                  <a:pt x="2900" y="1798"/>
                </a:moveTo>
                <a:lnTo>
                  <a:pt x="2900" y="2002"/>
                </a:lnTo>
                <a:lnTo>
                  <a:pt x="2858" y="2009"/>
                </a:lnTo>
                <a:lnTo>
                  <a:pt x="2813" y="2015"/>
                </a:lnTo>
                <a:lnTo>
                  <a:pt x="2768" y="2022"/>
                </a:lnTo>
                <a:lnTo>
                  <a:pt x="2721" y="2027"/>
                </a:lnTo>
                <a:lnTo>
                  <a:pt x="2672" y="2031"/>
                </a:lnTo>
                <a:lnTo>
                  <a:pt x="2622" y="2033"/>
                </a:lnTo>
                <a:lnTo>
                  <a:pt x="2570" y="2036"/>
                </a:lnTo>
                <a:lnTo>
                  <a:pt x="2517" y="2036"/>
                </a:lnTo>
                <a:lnTo>
                  <a:pt x="2424" y="2029"/>
                </a:lnTo>
                <a:lnTo>
                  <a:pt x="2333" y="2022"/>
                </a:lnTo>
                <a:lnTo>
                  <a:pt x="2289" y="2017"/>
                </a:lnTo>
                <a:lnTo>
                  <a:pt x="2246" y="2011"/>
                </a:lnTo>
                <a:lnTo>
                  <a:pt x="2202" y="2005"/>
                </a:lnTo>
                <a:lnTo>
                  <a:pt x="2160" y="1997"/>
                </a:lnTo>
                <a:lnTo>
                  <a:pt x="2118" y="1988"/>
                </a:lnTo>
                <a:lnTo>
                  <a:pt x="2077" y="1979"/>
                </a:lnTo>
                <a:lnTo>
                  <a:pt x="2037" y="1969"/>
                </a:lnTo>
                <a:lnTo>
                  <a:pt x="1997" y="1958"/>
                </a:lnTo>
                <a:lnTo>
                  <a:pt x="1959" y="1945"/>
                </a:lnTo>
                <a:lnTo>
                  <a:pt x="1922" y="1931"/>
                </a:lnTo>
                <a:lnTo>
                  <a:pt x="1885" y="1914"/>
                </a:lnTo>
                <a:lnTo>
                  <a:pt x="1849" y="1897"/>
                </a:lnTo>
                <a:lnTo>
                  <a:pt x="1814" y="1880"/>
                </a:lnTo>
                <a:lnTo>
                  <a:pt x="1780" y="1859"/>
                </a:lnTo>
                <a:lnTo>
                  <a:pt x="1748" y="1837"/>
                </a:lnTo>
                <a:lnTo>
                  <a:pt x="1716" y="1813"/>
                </a:lnTo>
                <a:lnTo>
                  <a:pt x="1685" y="1787"/>
                </a:lnTo>
                <a:lnTo>
                  <a:pt x="1654" y="1761"/>
                </a:lnTo>
                <a:lnTo>
                  <a:pt x="1626" y="1731"/>
                </a:lnTo>
                <a:lnTo>
                  <a:pt x="1598" y="1699"/>
                </a:lnTo>
                <a:lnTo>
                  <a:pt x="1573" y="1666"/>
                </a:lnTo>
                <a:lnTo>
                  <a:pt x="1547" y="1630"/>
                </a:lnTo>
                <a:lnTo>
                  <a:pt x="1523" y="1592"/>
                </a:lnTo>
                <a:lnTo>
                  <a:pt x="1501" y="1552"/>
                </a:lnTo>
                <a:lnTo>
                  <a:pt x="1479" y="1508"/>
                </a:lnTo>
                <a:lnTo>
                  <a:pt x="1459" y="1464"/>
                </a:lnTo>
                <a:lnTo>
                  <a:pt x="1439" y="1415"/>
                </a:lnTo>
                <a:lnTo>
                  <a:pt x="1423" y="1365"/>
                </a:lnTo>
                <a:lnTo>
                  <a:pt x="1390" y="1380"/>
                </a:lnTo>
                <a:lnTo>
                  <a:pt x="1360" y="1393"/>
                </a:lnTo>
                <a:lnTo>
                  <a:pt x="1332" y="1402"/>
                </a:lnTo>
                <a:lnTo>
                  <a:pt x="1319" y="1405"/>
                </a:lnTo>
                <a:lnTo>
                  <a:pt x="1306" y="1407"/>
                </a:lnTo>
                <a:lnTo>
                  <a:pt x="1294" y="1407"/>
                </a:lnTo>
                <a:lnTo>
                  <a:pt x="1282" y="1408"/>
                </a:lnTo>
                <a:lnTo>
                  <a:pt x="1270" y="1407"/>
                </a:lnTo>
                <a:lnTo>
                  <a:pt x="1260" y="1406"/>
                </a:lnTo>
                <a:lnTo>
                  <a:pt x="1250" y="1405"/>
                </a:lnTo>
                <a:lnTo>
                  <a:pt x="1240" y="1402"/>
                </a:lnTo>
                <a:lnTo>
                  <a:pt x="1231" y="1398"/>
                </a:lnTo>
                <a:lnTo>
                  <a:pt x="1222" y="1394"/>
                </a:lnTo>
                <a:lnTo>
                  <a:pt x="1214" y="1389"/>
                </a:lnTo>
                <a:lnTo>
                  <a:pt x="1206" y="1384"/>
                </a:lnTo>
                <a:lnTo>
                  <a:pt x="1192" y="1373"/>
                </a:lnTo>
                <a:lnTo>
                  <a:pt x="1181" y="1359"/>
                </a:lnTo>
                <a:lnTo>
                  <a:pt x="1171" y="1343"/>
                </a:lnTo>
                <a:lnTo>
                  <a:pt x="1163" y="1325"/>
                </a:lnTo>
                <a:lnTo>
                  <a:pt x="1157" y="1306"/>
                </a:lnTo>
                <a:lnTo>
                  <a:pt x="1153" y="1287"/>
                </a:lnTo>
                <a:lnTo>
                  <a:pt x="1150" y="1266"/>
                </a:lnTo>
                <a:lnTo>
                  <a:pt x="1150" y="1245"/>
                </a:lnTo>
                <a:lnTo>
                  <a:pt x="1151" y="1223"/>
                </a:lnTo>
                <a:lnTo>
                  <a:pt x="1155" y="1201"/>
                </a:lnTo>
                <a:lnTo>
                  <a:pt x="1160" y="1179"/>
                </a:lnTo>
                <a:lnTo>
                  <a:pt x="1167" y="1159"/>
                </a:lnTo>
                <a:lnTo>
                  <a:pt x="1176" y="1138"/>
                </a:lnTo>
                <a:lnTo>
                  <a:pt x="1187" y="1118"/>
                </a:lnTo>
                <a:lnTo>
                  <a:pt x="1200" y="1099"/>
                </a:lnTo>
                <a:lnTo>
                  <a:pt x="1214" y="1081"/>
                </a:lnTo>
                <a:lnTo>
                  <a:pt x="1231" y="1064"/>
                </a:lnTo>
                <a:lnTo>
                  <a:pt x="1249" y="1050"/>
                </a:lnTo>
                <a:lnTo>
                  <a:pt x="1269" y="1037"/>
                </a:lnTo>
                <a:lnTo>
                  <a:pt x="1290" y="1027"/>
                </a:lnTo>
                <a:lnTo>
                  <a:pt x="1314" y="1019"/>
                </a:lnTo>
                <a:lnTo>
                  <a:pt x="1326" y="1015"/>
                </a:lnTo>
                <a:lnTo>
                  <a:pt x="1340" y="1013"/>
                </a:lnTo>
                <a:lnTo>
                  <a:pt x="1352" y="1012"/>
                </a:lnTo>
                <a:lnTo>
                  <a:pt x="1366" y="1010"/>
                </a:lnTo>
                <a:lnTo>
                  <a:pt x="1388" y="972"/>
                </a:lnTo>
                <a:lnTo>
                  <a:pt x="1413" y="937"/>
                </a:lnTo>
                <a:lnTo>
                  <a:pt x="1437" y="908"/>
                </a:lnTo>
                <a:lnTo>
                  <a:pt x="1461" y="881"/>
                </a:lnTo>
                <a:lnTo>
                  <a:pt x="1487" y="858"/>
                </a:lnTo>
                <a:lnTo>
                  <a:pt x="1512" y="838"/>
                </a:lnTo>
                <a:lnTo>
                  <a:pt x="1539" y="821"/>
                </a:lnTo>
                <a:lnTo>
                  <a:pt x="1566" y="808"/>
                </a:lnTo>
                <a:lnTo>
                  <a:pt x="1592" y="798"/>
                </a:lnTo>
                <a:lnTo>
                  <a:pt x="1619" y="790"/>
                </a:lnTo>
                <a:lnTo>
                  <a:pt x="1645" y="785"/>
                </a:lnTo>
                <a:lnTo>
                  <a:pt x="1671" y="783"/>
                </a:lnTo>
                <a:lnTo>
                  <a:pt x="1697" y="783"/>
                </a:lnTo>
                <a:lnTo>
                  <a:pt x="1722" y="785"/>
                </a:lnTo>
                <a:lnTo>
                  <a:pt x="1748" y="789"/>
                </a:lnTo>
                <a:lnTo>
                  <a:pt x="1772" y="794"/>
                </a:lnTo>
                <a:lnTo>
                  <a:pt x="1797" y="802"/>
                </a:lnTo>
                <a:lnTo>
                  <a:pt x="1820" y="811"/>
                </a:lnTo>
                <a:lnTo>
                  <a:pt x="1841" y="821"/>
                </a:lnTo>
                <a:lnTo>
                  <a:pt x="1862" y="834"/>
                </a:lnTo>
                <a:lnTo>
                  <a:pt x="1882" y="845"/>
                </a:lnTo>
                <a:lnTo>
                  <a:pt x="1901" y="859"/>
                </a:lnTo>
                <a:lnTo>
                  <a:pt x="1918" y="873"/>
                </a:lnTo>
                <a:lnTo>
                  <a:pt x="1935" y="889"/>
                </a:lnTo>
                <a:lnTo>
                  <a:pt x="1950" y="904"/>
                </a:lnTo>
                <a:lnTo>
                  <a:pt x="1963" y="919"/>
                </a:lnTo>
                <a:lnTo>
                  <a:pt x="1974" y="935"/>
                </a:lnTo>
                <a:lnTo>
                  <a:pt x="1983" y="951"/>
                </a:lnTo>
                <a:lnTo>
                  <a:pt x="1991" y="967"/>
                </a:lnTo>
                <a:lnTo>
                  <a:pt x="1997" y="981"/>
                </a:lnTo>
                <a:lnTo>
                  <a:pt x="2000" y="996"/>
                </a:lnTo>
                <a:lnTo>
                  <a:pt x="2001" y="1010"/>
                </a:lnTo>
                <a:lnTo>
                  <a:pt x="2021" y="1003"/>
                </a:lnTo>
                <a:lnTo>
                  <a:pt x="2040" y="996"/>
                </a:lnTo>
                <a:lnTo>
                  <a:pt x="2058" y="991"/>
                </a:lnTo>
                <a:lnTo>
                  <a:pt x="2076" y="987"/>
                </a:lnTo>
                <a:lnTo>
                  <a:pt x="2093" y="983"/>
                </a:lnTo>
                <a:lnTo>
                  <a:pt x="2110" y="981"/>
                </a:lnTo>
                <a:lnTo>
                  <a:pt x="2127" y="980"/>
                </a:lnTo>
                <a:lnTo>
                  <a:pt x="2143" y="978"/>
                </a:lnTo>
                <a:lnTo>
                  <a:pt x="2175" y="980"/>
                </a:lnTo>
                <a:lnTo>
                  <a:pt x="2206" y="982"/>
                </a:lnTo>
                <a:lnTo>
                  <a:pt x="2234" y="989"/>
                </a:lnTo>
                <a:lnTo>
                  <a:pt x="2262" y="996"/>
                </a:lnTo>
                <a:lnTo>
                  <a:pt x="2288" y="1008"/>
                </a:lnTo>
                <a:lnTo>
                  <a:pt x="2312" y="1021"/>
                </a:lnTo>
                <a:lnTo>
                  <a:pt x="2335" y="1036"/>
                </a:lnTo>
                <a:lnTo>
                  <a:pt x="2357" y="1053"/>
                </a:lnTo>
                <a:lnTo>
                  <a:pt x="2378" y="1071"/>
                </a:lnTo>
                <a:lnTo>
                  <a:pt x="2396" y="1090"/>
                </a:lnTo>
                <a:lnTo>
                  <a:pt x="2413" y="1111"/>
                </a:lnTo>
                <a:lnTo>
                  <a:pt x="2429" y="1133"/>
                </a:lnTo>
                <a:lnTo>
                  <a:pt x="2443" y="1155"/>
                </a:lnTo>
                <a:lnTo>
                  <a:pt x="2454" y="1179"/>
                </a:lnTo>
                <a:lnTo>
                  <a:pt x="2466" y="1202"/>
                </a:lnTo>
                <a:lnTo>
                  <a:pt x="2475" y="1227"/>
                </a:lnTo>
                <a:lnTo>
                  <a:pt x="2483" y="1250"/>
                </a:lnTo>
                <a:lnTo>
                  <a:pt x="2489" y="1274"/>
                </a:lnTo>
                <a:lnTo>
                  <a:pt x="2493" y="1297"/>
                </a:lnTo>
                <a:lnTo>
                  <a:pt x="2495" y="1320"/>
                </a:lnTo>
                <a:lnTo>
                  <a:pt x="2497" y="1343"/>
                </a:lnTo>
                <a:lnTo>
                  <a:pt x="2497" y="1364"/>
                </a:lnTo>
                <a:lnTo>
                  <a:pt x="2494" y="1384"/>
                </a:lnTo>
                <a:lnTo>
                  <a:pt x="2490" y="1403"/>
                </a:lnTo>
                <a:lnTo>
                  <a:pt x="2485" y="1420"/>
                </a:lnTo>
                <a:lnTo>
                  <a:pt x="2479" y="1437"/>
                </a:lnTo>
                <a:lnTo>
                  <a:pt x="2470" y="1449"/>
                </a:lnTo>
                <a:lnTo>
                  <a:pt x="2460" y="1462"/>
                </a:lnTo>
                <a:lnTo>
                  <a:pt x="2436" y="1487"/>
                </a:lnTo>
                <a:lnTo>
                  <a:pt x="2413" y="1507"/>
                </a:lnTo>
                <a:lnTo>
                  <a:pt x="2393" y="1525"/>
                </a:lnTo>
                <a:lnTo>
                  <a:pt x="2371" y="1540"/>
                </a:lnTo>
                <a:lnTo>
                  <a:pt x="2351" y="1553"/>
                </a:lnTo>
                <a:lnTo>
                  <a:pt x="2332" y="1562"/>
                </a:lnTo>
                <a:lnTo>
                  <a:pt x="2312" y="1569"/>
                </a:lnTo>
                <a:lnTo>
                  <a:pt x="2294" y="1572"/>
                </a:lnTo>
                <a:lnTo>
                  <a:pt x="2277" y="1575"/>
                </a:lnTo>
                <a:lnTo>
                  <a:pt x="2260" y="1575"/>
                </a:lnTo>
                <a:lnTo>
                  <a:pt x="2245" y="1572"/>
                </a:lnTo>
                <a:lnTo>
                  <a:pt x="2229" y="1570"/>
                </a:lnTo>
                <a:lnTo>
                  <a:pt x="2215" y="1563"/>
                </a:lnTo>
                <a:lnTo>
                  <a:pt x="2201" y="1557"/>
                </a:lnTo>
                <a:lnTo>
                  <a:pt x="2188" y="1548"/>
                </a:lnTo>
                <a:lnTo>
                  <a:pt x="2177" y="1539"/>
                </a:lnTo>
                <a:lnTo>
                  <a:pt x="2166" y="1529"/>
                </a:lnTo>
                <a:lnTo>
                  <a:pt x="2156" y="1517"/>
                </a:lnTo>
                <a:lnTo>
                  <a:pt x="2147" y="1506"/>
                </a:lnTo>
                <a:lnTo>
                  <a:pt x="2140" y="1493"/>
                </a:lnTo>
                <a:lnTo>
                  <a:pt x="2132" y="1480"/>
                </a:lnTo>
                <a:lnTo>
                  <a:pt x="2127" y="1467"/>
                </a:lnTo>
                <a:lnTo>
                  <a:pt x="2122" y="1453"/>
                </a:lnTo>
                <a:lnTo>
                  <a:pt x="2118" y="1440"/>
                </a:lnTo>
                <a:lnTo>
                  <a:pt x="2115" y="1428"/>
                </a:lnTo>
                <a:lnTo>
                  <a:pt x="2113" y="1415"/>
                </a:lnTo>
                <a:lnTo>
                  <a:pt x="2113" y="1403"/>
                </a:lnTo>
                <a:lnTo>
                  <a:pt x="2113" y="1392"/>
                </a:lnTo>
                <a:lnTo>
                  <a:pt x="2115" y="1382"/>
                </a:lnTo>
                <a:lnTo>
                  <a:pt x="2118" y="1373"/>
                </a:lnTo>
                <a:lnTo>
                  <a:pt x="2122" y="1364"/>
                </a:lnTo>
                <a:lnTo>
                  <a:pt x="2128" y="1357"/>
                </a:lnTo>
                <a:lnTo>
                  <a:pt x="2136" y="1344"/>
                </a:lnTo>
                <a:lnTo>
                  <a:pt x="2145" y="1333"/>
                </a:lnTo>
                <a:lnTo>
                  <a:pt x="2154" y="1323"/>
                </a:lnTo>
                <a:lnTo>
                  <a:pt x="2164" y="1314"/>
                </a:lnTo>
                <a:lnTo>
                  <a:pt x="2173" y="1307"/>
                </a:lnTo>
                <a:lnTo>
                  <a:pt x="2182" y="1301"/>
                </a:lnTo>
                <a:lnTo>
                  <a:pt x="2191" y="1297"/>
                </a:lnTo>
                <a:lnTo>
                  <a:pt x="2200" y="1295"/>
                </a:lnTo>
                <a:lnTo>
                  <a:pt x="2210" y="1293"/>
                </a:lnTo>
                <a:lnTo>
                  <a:pt x="2219" y="1292"/>
                </a:lnTo>
                <a:lnTo>
                  <a:pt x="2228" y="1292"/>
                </a:lnTo>
                <a:lnTo>
                  <a:pt x="2236" y="1293"/>
                </a:lnTo>
                <a:lnTo>
                  <a:pt x="2245" y="1296"/>
                </a:lnTo>
                <a:lnTo>
                  <a:pt x="2253" y="1300"/>
                </a:lnTo>
                <a:lnTo>
                  <a:pt x="2269" y="1307"/>
                </a:lnTo>
                <a:lnTo>
                  <a:pt x="2283" y="1319"/>
                </a:lnTo>
                <a:lnTo>
                  <a:pt x="2296" y="1330"/>
                </a:lnTo>
                <a:lnTo>
                  <a:pt x="2307" y="1344"/>
                </a:lnTo>
                <a:lnTo>
                  <a:pt x="2315" y="1360"/>
                </a:lnTo>
                <a:lnTo>
                  <a:pt x="2321" y="1374"/>
                </a:lnTo>
                <a:lnTo>
                  <a:pt x="2325" y="1388"/>
                </a:lnTo>
                <a:lnTo>
                  <a:pt x="2325" y="1396"/>
                </a:lnTo>
                <a:lnTo>
                  <a:pt x="2325" y="1402"/>
                </a:lnTo>
                <a:lnTo>
                  <a:pt x="2325" y="1407"/>
                </a:lnTo>
                <a:lnTo>
                  <a:pt x="2323" y="1414"/>
                </a:lnTo>
                <a:lnTo>
                  <a:pt x="2329" y="1401"/>
                </a:lnTo>
                <a:lnTo>
                  <a:pt x="2334" y="1389"/>
                </a:lnTo>
                <a:lnTo>
                  <a:pt x="2338" y="1376"/>
                </a:lnTo>
                <a:lnTo>
                  <a:pt x="2340" y="1365"/>
                </a:lnTo>
                <a:lnTo>
                  <a:pt x="2342" y="1353"/>
                </a:lnTo>
                <a:lnTo>
                  <a:pt x="2340" y="1343"/>
                </a:lnTo>
                <a:lnTo>
                  <a:pt x="2339" y="1332"/>
                </a:lnTo>
                <a:lnTo>
                  <a:pt x="2337" y="1321"/>
                </a:lnTo>
                <a:lnTo>
                  <a:pt x="2334" y="1311"/>
                </a:lnTo>
                <a:lnTo>
                  <a:pt x="2329" y="1301"/>
                </a:lnTo>
                <a:lnTo>
                  <a:pt x="2324" y="1292"/>
                </a:lnTo>
                <a:lnTo>
                  <a:pt x="2317" y="1283"/>
                </a:lnTo>
                <a:lnTo>
                  <a:pt x="2311" y="1274"/>
                </a:lnTo>
                <a:lnTo>
                  <a:pt x="2303" y="1266"/>
                </a:lnTo>
                <a:lnTo>
                  <a:pt x="2296" y="1259"/>
                </a:lnTo>
                <a:lnTo>
                  <a:pt x="2287" y="1252"/>
                </a:lnTo>
                <a:lnTo>
                  <a:pt x="2278" y="1246"/>
                </a:lnTo>
                <a:lnTo>
                  <a:pt x="2269" y="1241"/>
                </a:lnTo>
                <a:lnTo>
                  <a:pt x="2248" y="1232"/>
                </a:lnTo>
                <a:lnTo>
                  <a:pt x="2238" y="1228"/>
                </a:lnTo>
                <a:lnTo>
                  <a:pt x="2227" y="1225"/>
                </a:lnTo>
                <a:lnTo>
                  <a:pt x="2216" y="1224"/>
                </a:lnTo>
                <a:lnTo>
                  <a:pt x="2206" y="1223"/>
                </a:lnTo>
                <a:lnTo>
                  <a:pt x="2195" y="1223"/>
                </a:lnTo>
                <a:lnTo>
                  <a:pt x="2184" y="1224"/>
                </a:lnTo>
                <a:lnTo>
                  <a:pt x="2174" y="1225"/>
                </a:lnTo>
                <a:lnTo>
                  <a:pt x="2164" y="1228"/>
                </a:lnTo>
                <a:lnTo>
                  <a:pt x="2154" y="1232"/>
                </a:lnTo>
                <a:lnTo>
                  <a:pt x="2145" y="1237"/>
                </a:lnTo>
                <a:lnTo>
                  <a:pt x="2136" y="1242"/>
                </a:lnTo>
                <a:lnTo>
                  <a:pt x="2127" y="1250"/>
                </a:lnTo>
                <a:lnTo>
                  <a:pt x="2105" y="1272"/>
                </a:lnTo>
                <a:lnTo>
                  <a:pt x="2085" y="1292"/>
                </a:lnTo>
                <a:lnTo>
                  <a:pt x="2069" y="1314"/>
                </a:lnTo>
                <a:lnTo>
                  <a:pt x="2055" y="1336"/>
                </a:lnTo>
                <a:lnTo>
                  <a:pt x="2045" y="1357"/>
                </a:lnTo>
                <a:lnTo>
                  <a:pt x="2037" y="1378"/>
                </a:lnTo>
                <a:lnTo>
                  <a:pt x="2031" y="1398"/>
                </a:lnTo>
                <a:lnTo>
                  <a:pt x="2028" y="1419"/>
                </a:lnTo>
                <a:lnTo>
                  <a:pt x="2028" y="1439"/>
                </a:lnTo>
                <a:lnTo>
                  <a:pt x="2029" y="1458"/>
                </a:lnTo>
                <a:lnTo>
                  <a:pt x="2033" y="1478"/>
                </a:lnTo>
                <a:lnTo>
                  <a:pt x="2038" y="1496"/>
                </a:lnTo>
                <a:lnTo>
                  <a:pt x="2046" y="1513"/>
                </a:lnTo>
                <a:lnTo>
                  <a:pt x="2056" y="1530"/>
                </a:lnTo>
                <a:lnTo>
                  <a:pt x="2067" y="1545"/>
                </a:lnTo>
                <a:lnTo>
                  <a:pt x="2079" y="1561"/>
                </a:lnTo>
                <a:lnTo>
                  <a:pt x="2092" y="1575"/>
                </a:lnTo>
                <a:lnTo>
                  <a:pt x="2108" y="1588"/>
                </a:lnTo>
                <a:lnTo>
                  <a:pt x="2124" y="1601"/>
                </a:lnTo>
                <a:lnTo>
                  <a:pt x="2141" y="1611"/>
                </a:lnTo>
                <a:lnTo>
                  <a:pt x="2159" y="1621"/>
                </a:lnTo>
                <a:lnTo>
                  <a:pt x="2178" y="1630"/>
                </a:lnTo>
                <a:lnTo>
                  <a:pt x="2197" y="1636"/>
                </a:lnTo>
                <a:lnTo>
                  <a:pt x="2218" y="1643"/>
                </a:lnTo>
                <a:lnTo>
                  <a:pt x="2237" y="1647"/>
                </a:lnTo>
                <a:lnTo>
                  <a:pt x="2259" y="1650"/>
                </a:lnTo>
                <a:lnTo>
                  <a:pt x="2279" y="1652"/>
                </a:lnTo>
                <a:lnTo>
                  <a:pt x="2300" y="1650"/>
                </a:lnTo>
                <a:lnTo>
                  <a:pt x="2320" y="1649"/>
                </a:lnTo>
                <a:lnTo>
                  <a:pt x="2340" y="1645"/>
                </a:lnTo>
                <a:lnTo>
                  <a:pt x="2361" y="1639"/>
                </a:lnTo>
                <a:lnTo>
                  <a:pt x="2380" y="1631"/>
                </a:lnTo>
                <a:lnTo>
                  <a:pt x="2407" y="1657"/>
                </a:lnTo>
                <a:lnTo>
                  <a:pt x="2434" y="1680"/>
                </a:lnTo>
                <a:lnTo>
                  <a:pt x="2463" y="1700"/>
                </a:lnTo>
                <a:lnTo>
                  <a:pt x="2494" y="1720"/>
                </a:lnTo>
                <a:lnTo>
                  <a:pt x="2525" y="1736"/>
                </a:lnTo>
                <a:lnTo>
                  <a:pt x="2558" y="1750"/>
                </a:lnTo>
                <a:lnTo>
                  <a:pt x="2591" y="1762"/>
                </a:lnTo>
                <a:lnTo>
                  <a:pt x="2625" y="1772"/>
                </a:lnTo>
                <a:lnTo>
                  <a:pt x="2659" y="1781"/>
                </a:lnTo>
                <a:lnTo>
                  <a:pt x="2694" y="1787"/>
                </a:lnTo>
                <a:lnTo>
                  <a:pt x="2728" y="1793"/>
                </a:lnTo>
                <a:lnTo>
                  <a:pt x="2763" y="1796"/>
                </a:lnTo>
                <a:lnTo>
                  <a:pt x="2797" y="1799"/>
                </a:lnTo>
                <a:lnTo>
                  <a:pt x="2832" y="1799"/>
                </a:lnTo>
                <a:lnTo>
                  <a:pt x="2867" y="1799"/>
                </a:lnTo>
                <a:lnTo>
                  <a:pt x="2900" y="1798"/>
                </a:lnTo>
                <a:close/>
              </a:path>
            </a:pathLst>
          </a:custGeom>
          <a:solidFill>
            <a:srgbClr val="FF0000"/>
          </a:solidFill>
          <a:ln>
            <a:noFill/>
          </a:ln>
        </p:spPr>
        <p:txBody>
          <a:bodyPr anchor="ctr" anchorCtr="1"/>
          <a:lstStyle/>
          <a:p>
            <a:endParaRPr altLang="en-US" lang="zh-CN"/>
          </a:p>
        </p:txBody>
      </p:sp>
      <p:sp>
        <p:nvSpPr>
          <p:cNvPr id="21" name="KSO_Shape"/>
          <p:cNvSpPr/>
          <p:nvPr/>
        </p:nvSpPr>
        <p:spPr bwMode="auto">
          <a:xfrm>
            <a:off x="7144939" y="2034380"/>
            <a:ext cx="1035845" cy="534193"/>
          </a:xfrm>
          <a:custGeom>
            <a:gdLst>
              <a:gd fmla="*/ 1259942 w 4817" name="T0"/>
              <a:gd fmla="*/ 565241 h 2132" name="T1"/>
              <a:gd fmla="*/ 1465135 w 4817" name="T2"/>
              <a:gd fmla="*/ 525615 h 2132" name="T3"/>
              <a:gd fmla="*/ 1642671 w 4817" name="T4"/>
              <a:gd fmla="*/ 595896 h 2132" name="T5"/>
              <a:gd fmla="*/ 1382908 w 4817" name="T6"/>
              <a:gd fmla="*/ 458698 h 2132" name="T7"/>
              <a:gd fmla="*/ 1131742 w 4817" name="T8"/>
              <a:gd fmla="*/ 540568 h 2132" name="T9"/>
              <a:gd fmla="*/ 1157532 w 4817" name="T10"/>
              <a:gd fmla="*/ 192526 h 2132" name="T11"/>
              <a:gd fmla="*/ 1207242 w 4817" name="T12"/>
              <a:gd fmla="*/ 332715 h 2132" name="T13"/>
              <a:gd fmla="*/ 1280498 w 4817" name="T14"/>
              <a:gd fmla="*/ 460941 h 2132" name="T15"/>
              <a:gd fmla="*/ 1118661 w 4817" name="T16"/>
              <a:gd fmla="*/ 503558 h 2132" name="T17"/>
              <a:gd fmla="*/ 1156410 w 4817" name="T18"/>
              <a:gd fmla="*/ 394772 h 2132" name="T19"/>
              <a:gd fmla="*/ 1215464 w 4817" name="T20"/>
              <a:gd fmla="*/ 436641 h 2132" name="T21"/>
              <a:gd fmla="*/ 1083901 w 4817" name="T22"/>
              <a:gd fmla="*/ 401127 h 2132" name="T23"/>
              <a:gd fmla="*/ 1344411 w 4817" name="T24"/>
              <a:gd fmla="*/ 547671 h 2132" name="T25"/>
              <a:gd fmla="*/ 1615760 w 4817" name="T26"/>
              <a:gd fmla="*/ 643747 h 2132" name="T27"/>
              <a:gd fmla="*/ 1694623 w 4817" name="T28"/>
              <a:gd fmla="*/ 703935 h 2132" name="T29"/>
              <a:gd fmla="*/ 1441962 w 4817" name="T30"/>
              <a:gd fmla="*/ 621317 h 2132" name="T31"/>
              <a:gd fmla="*/ 1231536 w 4817" name="T32"/>
              <a:gd fmla="*/ 700196 h 2132" name="T33"/>
              <a:gd fmla="*/ 26163 w 4817" name="T34"/>
              <a:gd fmla="*/ 417576 h 2132" name="T35"/>
              <a:gd fmla="*/ 14950 w 4817" name="T36"/>
              <a:gd fmla="*/ 595522 h 2132" name="T37"/>
              <a:gd fmla="*/ 81479 w 4817" name="T38"/>
              <a:gd fmla="*/ 771599 h 2132" name="T39"/>
              <a:gd fmla="*/ 254904 w 4817" name="T40"/>
              <a:gd fmla="*/ 758515 h 2132" name="T41"/>
              <a:gd fmla="*/ 233599 w 4817" name="T42"/>
              <a:gd fmla="*/ 599634 h 2132" name="T43"/>
              <a:gd fmla="*/ 153989 w 4817" name="T44"/>
              <a:gd fmla="*/ 656831 h 2132" name="T45"/>
              <a:gd fmla="*/ 272470 w 4817" name="T46"/>
              <a:gd fmla="*/ 556269 h 2132" name="T47"/>
              <a:gd fmla="*/ 490746 w 4817" name="T48"/>
              <a:gd fmla="*/ 660943 h 2132" name="T49"/>
              <a:gd fmla="*/ 720234 w 4817" name="T50"/>
              <a:gd fmla="*/ 793655 h 2132" name="T51"/>
              <a:gd fmla="*/ 632774 w 4817" name="T52"/>
              <a:gd fmla="*/ 705056 h 2132" name="T53"/>
              <a:gd fmla="*/ 457481 w 4817" name="T54"/>
              <a:gd fmla="*/ 546549 h 2132" name="T55"/>
              <a:gd fmla="*/ 413751 w 4817" name="T56"/>
              <a:gd fmla="*/ 415333 h 2132" name="T57"/>
              <a:gd fmla="*/ 528869 w 4817" name="T58"/>
              <a:gd fmla="*/ 308415 h 2132" name="T59"/>
              <a:gd fmla="*/ 729204 w 4817" name="T60"/>
              <a:gd fmla="*/ 301686 h 2132" name="T61"/>
              <a:gd fmla="*/ 904870 w 4817" name="T62"/>
              <a:gd fmla="*/ 379070 h 2132" name="T63"/>
              <a:gd fmla="*/ 937014 w 4817" name="T64"/>
              <a:gd fmla="*/ 557764 h 2132" name="T65"/>
              <a:gd fmla="*/ 1083901 w 4817" name="T66"/>
              <a:gd fmla="*/ 646738 h 2132" name="T67"/>
              <a:gd fmla="*/ 1067456 w 4817" name="T68"/>
              <a:gd fmla="*/ 178320 h 2132" name="T69"/>
              <a:gd fmla="*/ 959066 w 4817" name="T70"/>
              <a:gd fmla="*/ 143553 h 2132" name="T71"/>
              <a:gd fmla="*/ 877212 w 4817" name="T72"/>
              <a:gd fmla="*/ 290097 h 2132" name="T73"/>
              <a:gd fmla="*/ 739295 w 4817" name="T74"/>
              <a:gd fmla="*/ 242620 h 2132" name="T75"/>
              <a:gd fmla="*/ 807693 w 4817" name="T76"/>
              <a:gd fmla="*/ 151778 h 2132" name="T77"/>
              <a:gd fmla="*/ 799097 w 4817" name="T78"/>
              <a:gd fmla="*/ 275144 h 2132" name="T79"/>
              <a:gd fmla="*/ 906739 w 4817" name="T80"/>
              <a:gd fmla="*/ 213087 h 2132" name="T81"/>
              <a:gd fmla="*/ 803956 w 4817" name="T82"/>
              <a:gd fmla="*/ 55702 h 2132" name="T83"/>
              <a:gd fmla="*/ 655573 w 4817" name="T84"/>
              <a:gd fmla="*/ 8224 h 2132" name="T85"/>
              <a:gd fmla="*/ 464209 w 4817" name="T86"/>
              <a:gd fmla="*/ 98693 h 2132" name="T87"/>
              <a:gd fmla="*/ 277703 w 4817" name="T88"/>
              <a:gd fmla="*/ 170096 h 2132" name="T89"/>
              <a:gd fmla="*/ 196597 w 4817" name="T90"/>
              <a:gd fmla="*/ 282994 h 2132" name="T91"/>
              <a:gd fmla="*/ 257520 w 4817" name="T92"/>
              <a:gd fmla="*/ 428417 h 2132" name="T93"/>
              <a:gd fmla="*/ 373759 w 4817" name="T94"/>
              <a:gd fmla="*/ 376454 h 2132" name="T95"/>
              <a:gd fmla="*/ 301250 w 4817" name="T96"/>
              <a:gd fmla="*/ 280004 h 2132" name="T97"/>
              <a:gd fmla="*/ 387962 w 4817" name="T98"/>
              <a:gd fmla="*/ 389538 h 2132" name="T99"/>
              <a:gd fmla="*/ 217154 w 4817" name="T100"/>
              <a:gd fmla="*/ 443370 h 2132" name="T101"/>
              <a:gd fmla="*/ 940751 w 4817" name="T102"/>
              <a:gd fmla="*/ 761132 h 2132" name="T103"/>
              <a:gd fmla="*/ 578205 w 4817" name="T104"/>
              <a:gd fmla="*/ 609354 h 2132" name="T105"/>
              <a:gd fmla="*/ 441409 w 4817" name="T106"/>
              <a:gd fmla="*/ 508044 h 2132" name="T107"/>
              <a:gd fmla="*/ 510555 w 4817" name="T108"/>
              <a:gd fmla="*/ 377575 h 2132" name="T109"/>
              <a:gd fmla="*/ 723224 w 4817" name="T110"/>
              <a:gd fmla="*/ 332341 h 2132" name="T111"/>
              <a:gd fmla="*/ 872727 w 4817" name="T112"/>
              <a:gd fmla="*/ 387295 h 2132" name="T113"/>
              <a:gd fmla="*/ 901880 w 4817" name="T114"/>
              <a:gd fmla="*/ 563372 h 2132" name="T115"/>
              <a:gd fmla="*/ 789753 w 4817" name="T116"/>
              <a:gd fmla="*/ 528979 h 2132" name="T117"/>
              <a:gd fmla="*/ 858151 w 4817" name="T118"/>
              <a:gd fmla="*/ 497203 h 2132" name="T119"/>
              <a:gd fmla="*/ 858151 w 4817" name="T120"/>
              <a:gd fmla="*/ 470660 h 2132" name="T121"/>
              <a:gd fmla="*/ 759104 w 4817" name="T122"/>
              <a:gd fmla="*/ 522624 h 2132" name="T123"/>
              <a:gd fmla="*/ 882445 w 4817" name="T124"/>
              <a:gd fmla="*/ 612718 h 2132"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2132" w="4817">
                <a:moveTo>
                  <a:pt x="2900" y="1730"/>
                </a:moveTo>
                <a:lnTo>
                  <a:pt x="2900" y="1730"/>
                </a:lnTo>
                <a:lnTo>
                  <a:pt x="2928" y="1729"/>
                </a:lnTo>
                <a:lnTo>
                  <a:pt x="2957" y="1725"/>
                </a:lnTo>
                <a:lnTo>
                  <a:pt x="2986" y="1721"/>
                </a:lnTo>
                <a:lnTo>
                  <a:pt x="3012" y="1717"/>
                </a:lnTo>
                <a:lnTo>
                  <a:pt x="3038" y="1712"/>
                </a:lnTo>
                <a:lnTo>
                  <a:pt x="3064" y="1705"/>
                </a:lnTo>
                <a:lnTo>
                  <a:pt x="3087" y="1699"/>
                </a:lnTo>
                <a:lnTo>
                  <a:pt x="3110" y="1693"/>
                </a:lnTo>
                <a:lnTo>
                  <a:pt x="3130" y="1685"/>
                </a:lnTo>
                <a:lnTo>
                  <a:pt x="3149" y="1677"/>
                </a:lnTo>
                <a:lnTo>
                  <a:pt x="3167" y="1670"/>
                </a:lnTo>
                <a:lnTo>
                  <a:pt x="3183" y="1661"/>
                </a:lnTo>
                <a:lnTo>
                  <a:pt x="3197" y="1653"/>
                </a:lnTo>
                <a:lnTo>
                  <a:pt x="3208" y="1644"/>
                </a:lnTo>
                <a:lnTo>
                  <a:pt x="3217" y="1635"/>
                </a:lnTo>
                <a:lnTo>
                  <a:pt x="3224" y="1626"/>
                </a:lnTo>
                <a:lnTo>
                  <a:pt x="3253" y="1601"/>
                </a:lnTo>
                <a:lnTo>
                  <a:pt x="3284" y="1576"/>
                </a:lnTo>
                <a:lnTo>
                  <a:pt x="3313" y="1553"/>
                </a:lnTo>
                <a:lnTo>
                  <a:pt x="3341" y="1531"/>
                </a:lnTo>
                <a:lnTo>
                  <a:pt x="3371" y="1512"/>
                </a:lnTo>
                <a:lnTo>
                  <a:pt x="3399" y="1494"/>
                </a:lnTo>
                <a:lnTo>
                  <a:pt x="3427" y="1478"/>
                </a:lnTo>
                <a:lnTo>
                  <a:pt x="3455" y="1462"/>
                </a:lnTo>
                <a:lnTo>
                  <a:pt x="3482" y="1448"/>
                </a:lnTo>
                <a:lnTo>
                  <a:pt x="3509" y="1435"/>
                </a:lnTo>
                <a:lnTo>
                  <a:pt x="3536" y="1425"/>
                </a:lnTo>
                <a:lnTo>
                  <a:pt x="3562" y="1415"/>
                </a:lnTo>
                <a:lnTo>
                  <a:pt x="3587" y="1406"/>
                </a:lnTo>
                <a:lnTo>
                  <a:pt x="3613" y="1400"/>
                </a:lnTo>
                <a:lnTo>
                  <a:pt x="3637" y="1393"/>
                </a:lnTo>
                <a:lnTo>
                  <a:pt x="3661" y="1388"/>
                </a:lnTo>
                <a:lnTo>
                  <a:pt x="3684" y="1384"/>
                </a:lnTo>
                <a:lnTo>
                  <a:pt x="3707" y="1382"/>
                </a:lnTo>
                <a:lnTo>
                  <a:pt x="3731" y="1379"/>
                </a:lnTo>
                <a:lnTo>
                  <a:pt x="3752" y="1378"/>
                </a:lnTo>
                <a:lnTo>
                  <a:pt x="3774" y="1378"/>
                </a:lnTo>
                <a:lnTo>
                  <a:pt x="3794" y="1379"/>
                </a:lnTo>
                <a:lnTo>
                  <a:pt x="3815" y="1380"/>
                </a:lnTo>
                <a:lnTo>
                  <a:pt x="3834" y="1383"/>
                </a:lnTo>
                <a:lnTo>
                  <a:pt x="3852" y="1387"/>
                </a:lnTo>
                <a:lnTo>
                  <a:pt x="3870" y="1391"/>
                </a:lnTo>
                <a:lnTo>
                  <a:pt x="3888" y="1396"/>
                </a:lnTo>
                <a:lnTo>
                  <a:pt x="3905" y="1401"/>
                </a:lnTo>
                <a:lnTo>
                  <a:pt x="3920" y="1406"/>
                </a:lnTo>
                <a:lnTo>
                  <a:pt x="3935" y="1412"/>
                </a:lnTo>
                <a:lnTo>
                  <a:pt x="3949" y="1420"/>
                </a:lnTo>
                <a:lnTo>
                  <a:pt x="3962" y="1428"/>
                </a:lnTo>
                <a:lnTo>
                  <a:pt x="4020" y="1464"/>
                </a:lnTo>
                <a:lnTo>
                  <a:pt x="4071" y="1497"/>
                </a:lnTo>
                <a:lnTo>
                  <a:pt x="4161" y="1557"/>
                </a:lnTo>
                <a:lnTo>
                  <a:pt x="4237" y="1609"/>
                </a:lnTo>
                <a:lnTo>
                  <a:pt x="4272" y="1634"/>
                </a:lnTo>
                <a:lnTo>
                  <a:pt x="4308" y="1654"/>
                </a:lnTo>
                <a:lnTo>
                  <a:pt x="4342" y="1675"/>
                </a:lnTo>
                <a:lnTo>
                  <a:pt x="4378" y="1691"/>
                </a:lnTo>
                <a:lnTo>
                  <a:pt x="4414" y="1708"/>
                </a:lnTo>
                <a:lnTo>
                  <a:pt x="4454" y="1722"/>
                </a:lnTo>
                <a:lnTo>
                  <a:pt x="4496" y="1734"/>
                </a:lnTo>
                <a:lnTo>
                  <a:pt x="4542" y="1744"/>
                </a:lnTo>
                <a:lnTo>
                  <a:pt x="4593" y="1753"/>
                </a:lnTo>
                <a:lnTo>
                  <a:pt x="4649" y="1759"/>
                </a:lnTo>
                <a:lnTo>
                  <a:pt x="4582" y="1718"/>
                </a:lnTo>
                <a:lnTo>
                  <a:pt x="4524" y="1681"/>
                </a:lnTo>
                <a:lnTo>
                  <a:pt x="4473" y="1649"/>
                </a:lnTo>
                <a:lnTo>
                  <a:pt x="4431" y="1620"/>
                </a:lnTo>
                <a:lnTo>
                  <a:pt x="4395" y="1594"/>
                </a:lnTo>
                <a:lnTo>
                  <a:pt x="4363" y="1571"/>
                </a:lnTo>
                <a:lnTo>
                  <a:pt x="4337" y="1549"/>
                </a:lnTo>
                <a:lnTo>
                  <a:pt x="4315" y="1530"/>
                </a:lnTo>
                <a:lnTo>
                  <a:pt x="4296" y="1512"/>
                </a:lnTo>
                <a:lnTo>
                  <a:pt x="4278" y="1496"/>
                </a:lnTo>
                <a:lnTo>
                  <a:pt x="4248" y="1461"/>
                </a:lnTo>
                <a:lnTo>
                  <a:pt x="4214" y="1425"/>
                </a:lnTo>
                <a:lnTo>
                  <a:pt x="4195" y="1405"/>
                </a:lnTo>
                <a:lnTo>
                  <a:pt x="4173" y="1383"/>
                </a:lnTo>
                <a:lnTo>
                  <a:pt x="4138" y="1353"/>
                </a:lnTo>
                <a:lnTo>
                  <a:pt x="4102" y="1328"/>
                </a:lnTo>
                <a:lnTo>
                  <a:pt x="4066" y="1305"/>
                </a:lnTo>
                <a:lnTo>
                  <a:pt x="4030" y="1286"/>
                </a:lnTo>
                <a:lnTo>
                  <a:pt x="3995" y="1269"/>
                </a:lnTo>
                <a:lnTo>
                  <a:pt x="3961" y="1255"/>
                </a:lnTo>
                <a:lnTo>
                  <a:pt x="3926" y="1243"/>
                </a:lnTo>
                <a:lnTo>
                  <a:pt x="3892" y="1236"/>
                </a:lnTo>
                <a:lnTo>
                  <a:pt x="3858" y="1229"/>
                </a:lnTo>
                <a:lnTo>
                  <a:pt x="3825" y="1224"/>
                </a:lnTo>
                <a:lnTo>
                  <a:pt x="3793" y="1223"/>
                </a:lnTo>
                <a:lnTo>
                  <a:pt x="3761" y="1222"/>
                </a:lnTo>
                <a:lnTo>
                  <a:pt x="3731" y="1224"/>
                </a:lnTo>
                <a:lnTo>
                  <a:pt x="3700" y="1227"/>
                </a:lnTo>
                <a:lnTo>
                  <a:pt x="3670" y="1232"/>
                </a:lnTo>
                <a:lnTo>
                  <a:pt x="3641" y="1238"/>
                </a:lnTo>
                <a:lnTo>
                  <a:pt x="3613" y="1245"/>
                </a:lnTo>
                <a:lnTo>
                  <a:pt x="3586" y="1254"/>
                </a:lnTo>
                <a:lnTo>
                  <a:pt x="3560" y="1263"/>
                </a:lnTo>
                <a:lnTo>
                  <a:pt x="3535" y="1273"/>
                </a:lnTo>
                <a:lnTo>
                  <a:pt x="3510" y="1284"/>
                </a:lnTo>
                <a:lnTo>
                  <a:pt x="3487" y="1296"/>
                </a:lnTo>
                <a:lnTo>
                  <a:pt x="3464" y="1307"/>
                </a:lnTo>
                <a:lnTo>
                  <a:pt x="3444" y="1320"/>
                </a:lnTo>
                <a:lnTo>
                  <a:pt x="3405" y="1344"/>
                </a:lnTo>
                <a:lnTo>
                  <a:pt x="3371" y="1370"/>
                </a:lnTo>
                <a:lnTo>
                  <a:pt x="3343" y="1392"/>
                </a:lnTo>
                <a:lnTo>
                  <a:pt x="3321" y="1412"/>
                </a:lnTo>
                <a:lnTo>
                  <a:pt x="3280" y="1428"/>
                </a:lnTo>
                <a:lnTo>
                  <a:pt x="3242" y="1439"/>
                </a:lnTo>
                <a:lnTo>
                  <a:pt x="3206" y="1448"/>
                </a:lnTo>
                <a:lnTo>
                  <a:pt x="3171" y="1453"/>
                </a:lnTo>
                <a:lnTo>
                  <a:pt x="3139" y="1457"/>
                </a:lnTo>
                <a:lnTo>
                  <a:pt x="3108" y="1457"/>
                </a:lnTo>
                <a:lnTo>
                  <a:pt x="3079" y="1456"/>
                </a:lnTo>
                <a:lnTo>
                  <a:pt x="3052" y="1452"/>
                </a:lnTo>
                <a:lnTo>
                  <a:pt x="3028" y="1446"/>
                </a:lnTo>
                <a:lnTo>
                  <a:pt x="3004" y="1438"/>
                </a:lnTo>
                <a:lnTo>
                  <a:pt x="2982" y="1428"/>
                </a:lnTo>
                <a:lnTo>
                  <a:pt x="2963" y="1416"/>
                </a:lnTo>
                <a:lnTo>
                  <a:pt x="2945" y="1403"/>
                </a:lnTo>
                <a:lnTo>
                  <a:pt x="2928" y="1389"/>
                </a:lnTo>
                <a:lnTo>
                  <a:pt x="2913" y="1374"/>
                </a:lnTo>
                <a:lnTo>
                  <a:pt x="2900" y="1357"/>
                </a:lnTo>
                <a:lnTo>
                  <a:pt x="2900" y="1730"/>
                </a:lnTo>
                <a:close/>
                <a:moveTo>
                  <a:pt x="2900" y="1073"/>
                </a:moveTo>
                <a:lnTo>
                  <a:pt x="2900" y="469"/>
                </a:lnTo>
                <a:lnTo>
                  <a:pt x="2915" y="469"/>
                </a:lnTo>
                <a:lnTo>
                  <a:pt x="2931" y="469"/>
                </a:lnTo>
                <a:lnTo>
                  <a:pt x="2947" y="469"/>
                </a:lnTo>
                <a:lnTo>
                  <a:pt x="2964" y="470"/>
                </a:lnTo>
                <a:lnTo>
                  <a:pt x="2980" y="473"/>
                </a:lnTo>
                <a:lnTo>
                  <a:pt x="2998" y="477"/>
                </a:lnTo>
                <a:lnTo>
                  <a:pt x="3015" y="480"/>
                </a:lnTo>
                <a:lnTo>
                  <a:pt x="3032" y="486"/>
                </a:lnTo>
                <a:lnTo>
                  <a:pt x="3048" y="492"/>
                </a:lnTo>
                <a:lnTo>
                  <a:pt x="3065" y="498"/>
                </a:lnTo>
                <a:lnTo>
                  <a:pt x="3082" y="506"/>
                </a:lnTo>
                <a:lnTo>
                  <a:pt x="3097" y="515"/>
                </a:lnTo>
                <a:lnTo>
                  <a:pt x="3112" y="524"/>
                </a:lnTo>
                <a:lnTo>
                  <a:pt x="3128" y="534"/>
                </a:lnTo>
                <a:lnTo>
                  <a:pt x="3142" y="546"/>
                </a:lnTo>
                <a:lnTo>
                  <a:pt x="3155" y="558"/>
                </a:lnTo>
                <a:lnTo>
                  <a:pt x="3166" y="571"/>
                </a:lnTo>
                <a:lnTo>
                  <a:pt x="3176" y="585"/>
                </a:lnTo>
                <a:lnTo>
                  <a:pt x="3187" y="601"/>
                </a:lnTo>
                <a:lnTo>
                  <a:pt x="3195" y="616"/>
                </a:lnTo>
                <a:lnTo>
                  <a:pt x="3202" y="634"/>
                </a:lnTo>
                <a:lnTo>
                  <a:pt x="3208" y="652"/>
                </a:lnTo>
                <a:lnTo>
                  <a:pt x="3212" y="670"/>
                </a:lnTo>
                <a:lnTo>
                  <a:pt x="3215" y="690"/>
                </a:lnTo>
                <a:lnTo>
                  <a:pt x="3215" y="711"/>
                </a:lnTo>
                <a:lnTo>
                  <a:pt x="3213" y="733"/>
                </a:lnTo>
                <a:lnTo>
                  <a:pt x="3211" y="756"/>
                </a:lnTo>
                <a:lnTo>
                  <a:pt x="3204" y="780"/>
                </a:lnTo>
                <a:lnTo>
                  <a:pt x="3198" y="804"/>
                </a:lnTo>
                <a:lnTo>
                  <a:pt x="3188" y="830"/>
                </a:lnTo>
                <a:lnTo>
                  <a:pt x="3175" y="857"/>
                </a:lnTo>
                <a:lnTo>
                  <a:pt x="3161" y="885"/>
                </a:lnTo>
                <a:lnTo>
                  <a:pt x="3189" y="886"/>
                </a:lnTo>
                <a:lnTo>
                  <a:pt x="3208" y="887"/>
                </a:lnTo>
                <a:lnTo>
                  <a:pt x="3230" y="890"/>
                </a:lnTo>
                <a:lnTo>
                  <a:pt x="3253" y="895"/>
                </a:lnTo>
                <a:lnTo>
                  <a:pt x="3277" y="902"/>
                </a:lnTo>
                <a:lnTo>
                  <a:pt x="3303" y="911"/>
                </a:lnTo>
                <a:lnTo>
                  <a:pt x="3316" y="917"/>
                </a:lnTo>
                <a:lnTo>
                  <a:pt x="3327" y="923"/>
                </a:lnTo>
                <a:lnTo>
                  <a:pt x="3340" y="931"/>
                </a:lnTo>
                <a:lnTo>
                  <a:pt x="3352" y="940"/>
                </a:lnTo>
                <a:lnTo>
                  <a:pt x="3363" y="950"/>
                </a:lnTo>
                <a:lnTo>
                  <a:pt x="3373" y="960"/>
                </a:lnTo>
                <a:lnTo>
                  <a:pt x="3384" y="973"/>
                </a:lnTo>
                <a:lnTo>
                  <a:pt x="3394" y="986"/>
                </a:lnTo>
                <a:lnTo>
                  <a:pt x="3403" y="1000"/>
                </a:lnTo>
                <a:lnTo>
                  <a:pt x="3411" y="1017"/>
                </a:lnTo>
                <a:lnTo>
                  <a:pt x="3418" y="1035"/>
                </a:lnTo>
                <a:lnTo>
                  <a:pt x="3425" y="1054"/>
                </a:lnTo>
                <a:lnTo>
                  <a:pt x="3430" y="1074"/>
                </a:lnTo>
                <a:lnTo>
                  <a:pt x="3434" y="1096"/>
                </a:lnTo>
                <a:lnTo>
                  <a:pt x="3436" y="1120"/>
                </a:lnTo>
                <a:lnTo>
                  <a:pt x="3439" y="1146"/>
                </a:lnTo>
                <a:lnTo>
                  <a:pt x="3439" y="1173"/>
                </a:lnTo>
                <a:lnTo>
                  <a:pt x="3437" y="1202"/>
                </a:lnTo>
                <a:lnTo>
                  <a:pt x="3432" y="1218"/>
                </a:lnTo>
                <a:lnTo>
                  <a:pt x="3426" y="1233"/>
                </a:lnTo>
                <a:lnTo>
                  <a:pt x="3418" y="1248"/>
                </a:lnTo>
                <a:lnTo>
                  <a:pt x="3408" y="1264"/>
                </a:lnTo>
                <a:lnTo>
                  <a:pt x="3395" y="1279"/>
                </a:lnTo>
                <a:lnTo>
                  <a:pt x="3382" y="1293"/>
                </a:lnTo>
                <a:lnTo>
                  <a:pt x="3367" y="1307"/>
                </a:lnTo>
                <a:lnTo>
                  <a:pt x="3350" y="1320"/>
                </a:lnTo>
                <a:lnTo>
                  <a:pt x="3334" y="1333"/>
                </a:lnTo>
                <a:lnTo>
                  <a:pt x="3315" y="1344"/>
                </a:lnTo>
                <a:lnTo>
                  <a:pt x="3295" y="1356"/>
                </a:lnTo>
                <a:lnTo>
                  <a:pt x="3276" y="1366"/>
                </a:lnTo>
                <a:lnTo>
                  <a:pt x="3254" y="1374"/>
                </a:lnTo>
                <a:lnTo>
                  <a:pt x="3234" y="1382"/>
                </a:lnTo>
                <a:lnTo>
                  <a:pt x="3212" y="1388"/>
                </a:lnTo>
                <a:lnTo>
                  <a:pt x="3190" y="1393"/>
                </a:lnTo>
                <a:lnTo>
                  <a:pt x="3169" y="1397"/>
                </a:lnTo>
                <a:lnTo>
                  <a:pt x="3147" y="1398"/>
                </a:lnTo>
                <a:lnTo>
                  <a:pt x="3125" y="1400"/>
                </a:lnTo>
                <a:lnTo>
                  <a:pt x="3105" y="1398"/>
                </a:lnTo>
                <a:lnTo>
                  <a:pt x="3084" y="1394"/>
                </a:lnTo>
                <a:lnTo>
                  <a:pt x="3064" y="1389"/>
                </a:lnTo>
                <a:lnTo>
                  <a:pt x="3044" y="1382"/>
                </a:lnTo>
                <a:lnTo>
                  <a:pt x="3027" y="1373"/>
                </a:lnTo>
                <a:lnTo>
                  <a:pt x="3010" y="1361"/>
                </a:lnTo>
                <a:lnTo>
                  <a:pt x="2993" y="1347"/>
                </a:lnTo>
                <a:lnTo>
                  <a:pt x="2979" y="1330"/>
                </a:lnTo>
                <a:lnTo>
                  <a:pt x="2966" y="1312"/>
                </a:lnTo>
                <a:lnTo>
                  <a:pt x="2955" y="1291"/>
                </a:lnTo>
                <a:lnTo>
                  <a:pt x="2945" y="1266"/>
                </a:lnTo>
                <a:lnTo>
                  <a:pt x="2937" y="1240"/>
                </a:lnTo>
                <a:lnTo>
                  <a:pt x="2932" y="1210"/>
                </a:lnTo>
                <a:lnTo>
                  <a:pt x="2929" y="1193"/>
                </a:lnTo>
                <a:lnTo>
                  <a:pt x="2929" y="1177"/>
                </a:lnTo>
                <a:lnTo>
                  <a:pt x="2932" y="1161"/>
                </a:lnTo>
                <a:lnTo>
                  <a:pt x="2937" y="1147"/>
                </a:lnTo>
                <a:lnTo>
                  <a:pt x="2943" y="1135"/>
                </a:lnTo>
                <a:lnTo>
                  <a:pt x="2951" y="1122"/>
                </a:lnTo>
                <a:lnTo>
                  <a:pt x="2960" y="1110"/>
                </a:lnTo>
                <a:lnTo>
                  <a:pt x="2970" y="1100"/>
                </a:lnTo>
                <a:lnTo>
                  <a:pt x="2982" y="1091"/>
                </a:lnTo>
                <a:lnTo>
                  <a:pt x="2995" y="1082"/>
                </a:lnTo>
                <a:lnTo>
                  <a:pt x="3007" y="1074"/>
                </a:lnTo>
                <a:lnTo>
                  <a:pt x="3021" y="1069"/>
                </a:lnTo>
                <a:lnTo>
                  <a:pt x="3036" y="1064"/>
                </a:lnTo>
                <a:lnTo>
                  <a:pt x="3050" y="1060"/>
                </a:lnTo>
                <a:lnTo>
                  <a:pt x="3065" y="1058"/>
                </a:lnTo>
                <a:lnTo>
                  <a:pt x="3079" y="1056"/>
                </a:lnTo>
                <a:lnTo>
                  <a:pt x="3094" y="1056"/>
                </a:lnTo>
                <a:lnTo>
                  <a:pt x="3108" y="1058"/>
                </a:lnTo>
                <a:lnTo>
                  <a:pt x="3123" y="1062"/>
                </a:lnTo>
                <a:lnTo>
                  <a:pt x="3135" y="1065"/>
                </a:lnTo>
                <a:lnTo>
                  <a:pt x="3148" y="1071"/>
                </a:lnTo>
                <a:lnTo>
                  <a:pt x="3160" y="1078"/>
                </a:lnTo>
                <a:lnTo>
                  <a:pt x="3170" y="1087"/>
                </a:lnTo>
                <a:lnTo>
                  <a:pt x="3179" y="1096"/>
                </a:lnTo>
                <a:lnTo>
                  <a:pt x="3187" y="1109"/>
                </a:lnTo>
                <a:lnTo>
                  <a:pt x="3192" y="1122"/>
                </a:lnTo>
                <a:lnTo>
                  <a:pt x="3197" y="1136"/>
                </a:lnTo>
                <a:lnTo>
                  <a:pt x="3198" y="1152"/>
                </a:lnTo>
                <a:lnTo>
                  <a:pt x="3199" y="1172"/>
                </a:lnTo>
                <a:lnTo>
                  <a:pt x="3197" y="1191"/>
                </a:lnTo>
                <a:lnTo>
                  <a:pt x="3193" y="1213"/>
                </a:lnTo>
                <a:lnTo>
                  <a:pt x="3185" y="1236"/>
                </a:lnTo>
                <a:lnTo>
                  <a:pt x="3201" y="1233"/>
                </a:lnTo>
                <a:lnTo>
                  <a:pt x="3215" y="1228"/>
                </a:lnTo>
                <a:lnTo>
                  <a:pt x="3226" y="1220"/>
                </a:lnTo>
                <a:lnTo>
                  <a:pt x="3235" y="1213"/>
                </a:lnTo>
                <a:lnTo>
                  <a:pt x="3242" y="1204"/>
                </a:lnTo>
                <a:lnTo>
                  <a:pt x="3247" y="1192"/>
                </a:lnTo>
                <a:lnTo>
                  <a:pt x="3251" y="1181"/>
                </a:lnTo>
                <a:lnTo>
                  <a:pt x="3252" y="1168"/>
                </a:lnTo>
                <a:lnTo>
                  <a:pt x="3252" y="1155"/>
                </a:lnTo>
                <a:lnTo>
                  <a:pt x="3249" y="1142"/>
                </a:lnTo>
                <a:lnTo>
                  <a:pt x="3245" y="1128"/>
                </a:lnTo>
                <a:lnTo>
                  <a:pt x="3240" y="1114"/>
                </a:lnTo>
                <a:lnTo>
                  <a:pt x="3233" y="1100"/>
                </a:lnTo>
                <a:lnTo>
                  <a:pt x="3225" y="1086"/>
                </a:lnTo>
                <a:lnTo>
                  <a:pt x="3215" y="1073"/>
                </a:lnTo>
                <a:lnTo>
                  <a:pt x="3204" y="1060"/>
                </a:lnTo>
                <a:lnTo>
                  <a:pt x="3192" y="1049"/>
                </a:lnTo>
                <a:lnTo>
                  <a:pt x="3178" y="1037"/>
                </a:lnTo>
                <a:lnTo>
                  <a:pt x="3163" y="1027"/>
                </a:lnTo>
                <a:lnTo>
                  <a:pt x="3147" y="1018"/>
                </a:lnTo>
                <a:lnTo>
                  <a:pt x="3130" y="1012"/>
                </a:lnTo>
                <a:lnTo>
                  <a:pt x="3114" y="1005"/>
                </a:lnTo>
                <a:lnTo>
                  <a:pt x="3094" y="1001"/>
                </a:lnTo>
                <a:lnTo>
                  <a:pt x="3075" y="999"/>
                </a:lnTo>
                <a:lnTo>
                  <a:pt x="3055" y="999"/>
                </a:lnTo>
                <a:lnTo>
                  <a:pt x="3034" y="1001"/>
                </a:lnTo>
                <a:lnTo>
                  <a:pt x="3012" y="1007"/>
                </a:lnTo>
                <a:lnTo>
                  <a:pt x="2991" y="1014"/>
                </a:lnTo>
                <a:lnTo>
                  <a:pt x="2969" y="1023"/>
                </a:lnTo>
                <a:lnTo>
                  <a:pt x="2946" y="1037"/>
                </a:lnTo>
                <a:lnTo>
                  <a:pt x="2923" y="1053"/>
                </a:lnTo>
                <a:lnTo>
                  <a:pt x="2900" y="1073"/>
                </a:lnTo>
                <a:close/>
                <a:moveTo>
                  <a:pt x="2900" y="2002"/>
                </a:moveTo>
                <a:lnTo>
                  <a:pt x="2900" y="1798"/>
                </a:lnTo>
                <a:lnTo>
                  <a:pt x="2928" y="1795"/>
                </a:lnTo>
                <a:lnTo>
                  <a:pt x="2955" y="1793"/>
                </a:lnTo>
                <a:lnTo>
                  <a:pt x="3007" y="1785"/>
                </a:lnTo>
                <a:lnTo>
                  <a:pt x="3056" y="1776"/>
                </a:lnTo>
                <a:lnTo>
                  <a:pt x="3099" y="1764"/>
                </a:lnTo>
                <a:lnTo>
                  <a:pt x="3138" y="1752"/>
                </a:lnTo>
                <a:lnTo>
                  <a:pt x="3170" y="1739"/>
                </a:lnTo>
                <a:lnTo>
                  <a:pt x="3183" y="1732"/>
                </a:lnTo>
                <a:lnTo>
                  <a:pt x="3194" y="1726"/>
                </a:lnTo>
                <a:lnTo>
                  <a:pt x="3204" y="1718"/>
                </a:lnTo>
                <a:lnTo>
                  <a:pt x="3212" y="1712"/>
                </a:lnTo>
                <a:lnTo>
                  <a:pt x="3266" y="1667"/>
                </a:lnTo>
                <a:lnTo>
                  <a:pt x="3318" y="1625"/>
                </a:lnTo>
                <a:lnTo>
                  <a:pt x="3370" y="1588"/>
                </a:lnTo>
                <a:lnTo>
                  <a:pt x="3418" y="1556"/>
                </a:lnTo>
                <a:lnTo>
                  <a:pt x="3466" y="1528"/>
                </a:lnTo>
                <a:lnTo>
                  <a:pt x="3512" y="1503"/>
                </a:lnTo>
                <a:lnTo>
                  <a:pt x="3555" y="1481"/>
                </a:lnTo>
                <a:lnTo>
                  <a:pt x="3597" y="1465"/>
                </a:lnTo>
                <a:lnTo>
                  <a:pt x="3637" y="1452"/>
                </a:lnTo>
                <a:lnTo>
                  <a:pt x="3675" y="1442"/>
                </a:lnTo>
                <a:lnTo>
                  <a:pt x="3713" y="1435"/>
                </a:lnTo>
                <a:lnTo>
                  <a:pt x="3747" y="1433"/>
                </a:lnTo>
                <a:lnTo>
                  <a:pt x="3779" y="1433"/>
                </a:lnTo>
                <a:lnTo>
                  <a:pt x="3811" y="1435"/>
                </a:lnTo>
                <a:lnTo>
                  <a:pt x="3839" y="1440"/>
                </a:lnTo>
                <a:lnTo>
                  <a:pt x="3867" y="1449"/>
                </a:lnTo>
                <a:lnTo>
                  <a:pt x="3893" y="1457"/>
                </a:lnTo>
                <a:lnTo>
                  <a:pt x="3919" y="1467"/>
                </a:lnTo>
                <a:lnTo>
                  <a:pt x="3943" y="1478"/>
                </a:lnTo>
                <a:lnTo>
                  <a:pt x="3965" y="1488"/>
                </a:lnTo>
                <a:lnTo>
                  <a:pt x="3988" y="1501"/>
                </a:lnTo>
                <a:lnTo>
                  <a:pt x="4010" y="1513"/>
                </a:lnTo>
                <a:lnTo>
                  <a:pt x="4050" y="1542"/>
                </a:lnTo>
                <a:lnTo>
                  <a:pt x="4091" y="1571"/>
                </a:lnTo>
                <a:lnTo>
                  <a:pt x="4132" y="1602"/>
                </a:lnTo>
                <a:lnTo>
                  <a:pt x="4175" y="1634"/>
                </a:lnTo>
                <a:lnTo>
                  <a:pt x="4221" y="1665"/>
                </a:lnTo>
                <a:lnTo>
                  <a:pt x="4244" y="1680"/>
                </a:lnTo>
                <a:lnTo>
                  <a:pt x="4269" y="1694"/>
                </a:lnTo>
                <a:lnTo>
                  <a:pt x="4296" y="1709"/>
                </a:lnTo>
                <a:lnTo>
                  <a:pt x="4323" y="1722"/>
                </a:lnTo>
                <a:lnTo>
                  <a:pt x="4353" y="1736"/>
                </a:lnTo>
                <a:lnTo>
                  <a:pt x="4383" y="1748"/>
                </a:lnTo>
                <a:lnTo>
                  <a:pt x="4417" y="1759"/>
                </a:lnTo>
                <a:lnTo>
                  <a:pt x="4451" y="1769"/>
                </a:lnTo>
                <a:lnTo>
                  <a:pt x="4488" y="1780"/>
                </a:lnTo>
                <a:lnTo>
                  <a:pt x="4527" y="1787"/>
                </a:lnTo>
                <a:lnTo>
                  <a:pt x="4569" y="1795"/>
                </a:lnTo>
                <a:lnTo>
                  <a:pt x="4612" y="1800"/>
                </a:lnTo>
                <a:lnTo>
                  <a:pt x="4660" y="1804"/>
                </a:lnTo>
                <a:lnTo>
                  <a:pt x="4710" y="1808"/>
                </a:lnTo>
                <a:lnTo>
                  <a:pt x="4762" y="1808"/>
                </a:lnTo>
                <a:lnTo>
                  <a:pt x="4817" y="1808"/>
                </a:lnTo>
                <a:lnTo>
                  <a:pt x="4794" y="1821"/>
                </a:lnTo>
                <a:lnTo>
                  <a:pt x="4770" y="1833"/>
                </a:lnTo>
                <a:lnTo>
                  <a:pt x="4745" y="1844"/>
                </a:lnTo>
                <a:lnTo>
                  <a:pt x="4720" y="1853"/>
                </a:lnTo>
                <a:lnTo>
                  <a:pt x="4694" y="1860"/>
                </a:lnTo>
                <a:lnTo>
                  <a:pt x="4669" y="1867"/>
                </a:lnTo>
                <a:lnTo>
                  <a:pt x="4642" y="1873"/>
                </a:lnTo>
                <a:lnTo>
                  <a:pt x="4615" y="1877"/>
                </a:lnTo>
                <a:lnTo>
                  <a:pt x="4588" y="1880"/>
                </a:lnTo>
                <a:lnTo>
                  <a:pt x="4561" y="1882"/>
                </a:lnTo>
                <a:lnTo>
                  <a:pt x="4534" y="1883"/>
                </a:lnTo>
                <a:lnTo>
                  <a:pt x="4507" y="1883"/>
                </a:lnTo>
                <a:lnTo>
                  <a:pt x="4481" y="1882"/>
                </a:lnTo>
                <a:lnTo>
                  <a:pt x="4455" y="1881"/>
                </a:lnTo>
                <a:lnTo>
                  <a:pt x="4404" y="1876"/>
                </a:lnTo>
                <a:lnTo>
                  <a:pt x="4354" y="1868"/>
                </a:lnTo>
                <a:lnTo>
                  <a:pt x="4308" y="1859"/>
                </a:lnTo>
                <a:lnTo>
                  <a:pt x="4266" y="1848"/>
                </a:lnTo>
                <a:lnTo>
                  <a:pt x="4227" y="1836"/>
                </a:lnTo>
                <a:lnTo>
                  <a:pt x="4195" y="1823"/>
                </a:lnTo>
                <a:lnTo>
                  <a:pt x="4167" y="1810"/>
                </a:lnTo>
                <a:lnTo>
                  <a:pt x="4146" y="1798"/>
                </a:lnTo>
                <a:lnTo>
                  <a:pt x="4138" y="1791"/>
                </a:lnTo>
                <a:lnTo>
                  <a:pt x="4132" y="1786"/>
                </a:lnTo>
                <a:lnTo>
                  <a:pt x="4102" y="1766"/>
                </a:lnTo>
                <a:lnTo>
                  <a:pt x="4072" y="1748"/>
                </a:lnTo>
                <a:lnTo>
                  <a:pt x="4043" y="1731"/>
                </a:lnTo>
                <a:lnTo>
                  <a:pt x="4015" y="1717"/>
                </a:lnTo>
                <a:lnTo>
                  <a:pt x="3986" y="1704"/>
                </a:lnTo>
                <a:lnTo>
                  <a:pt x="3960" y="1693"/>
                </a:lnTo>
                <a:lnTo>
                  <a:pt x="3934" y="1682"/>
                </a:lnTo>
                <a:lnTo>
                  <a:pt x="3908" y="1673"/>
                </a:lnTo>
                <a:lnTo>
                  <a:pt x="3883" y="1667"/>
                </a:lnTo>
                <a:lnTo>
                  <a:pt x="3858" y="1662"/>
                </a:lnTo>
                <a:lnTo>
                  <a:pt x="3835" y="1657"/>
                </a:lnTo>
                <a:lnTo>
                  <a:pt x="3812" y="1654"/>
                </a:lnTo>
                <a:lnTo>
                  <a:pt x="3789" y="1652"/>
                </a:lnTo>
                <a:lnTo>
                  <a:pt x="3768" y="1650"/>
                </a:lnTo>
                <a:lnTo>
                  <a:pt x="3747" y="1650"/>
                </a:lnTo>
                <a:lnTo>
                  <a:pt x="3727" y="1652"/>
                </a:lnTo>
                <a:lnTo>
                  <a:pt x="3707" y="1654"/>
                </a:lnTo>
                <a:lnTo>
                  <a:pt x="3688" y="1657"/>
                </a:lnTo>
                <a:lnTo>
                  <a:pt x="3670" y="1659"/>
                </a:lnTo>
                <a:lnTo>
                  <a:pt x="3652" y="1665"/>
                </a:lnTo>
                <a:lnTo>
                  <a:pt x="3619" y="1673"/>
                </a:lnTo>
                <a:lnTo>
                  <a:pt x="3590" y="1686"/>
                </a:lnTo>
                <a:lnTo>
                  <a:pt x="3563" y="1699"/>
                </a:lnTo>
                <a:lnTo>
                  <a:pt x="3539" y="1713"/>
                </a:lnTo>
                <a:lnTo>
                  <a:pt x="3518" y="1727"/>
                </a:lnTo>
                <a:lnTo>
                  <a:pt x="3500" y="1741"/>
                </a:lnTo>
                <a:lnTo>
                  <a:pt x="3466" y="1769"/>
                </a:lnTo>
                <a:lnTo>
                  <a:pt x="3444" y="1785"/>
                </a:lnTo>
                <a:lnTo>
                  <a:pt x="3419" y="1801"/>
                </a:lnTo>
                <a:lnTo>
                  <a:pt x="3393" y="1819"/>
                </a:lnTo>
                <a:lnTo>
                  <a:pt x="3363" y="1837"/>
                </a:lnTo>
                <a:lnTo>
                  <a:pt x="3331" y="1855"/>
                </a:lnTo>
                <a:lnTo>
                  <a:pt x="3295" y="1873"/>
                </a:lnTo>
                <a:lnTo>
                  <a:pt x="3257" y="1892"/>
                </a:lnTo>
                <a:lnTo>
                  <a:pt x="3216" y="1910"/>
                </a:lnTo>
                <a:lnTo>
                  <a:pt x="3171" y="1927"/>
                </a:lnTo>
                <a:lnTo>
                  <a:pt x="3124" y="1945"/>
                </a:lnTo>
                <a:lnTo>
                  <a:pt x="3073" y="1960"/>
                </a:lnTo>
                <a:lnTo>
                  <a:pt x="3018" y="1976"/>
                </a:lnTo>
                <a:lnTo>
                  <a:pt x="2960" y="1990"/>
                </a:lnTo>
                <a:lnTo>
                  <a:pt x="2900" y="2002"/>
                </a:lnTo>
                <a:close/>
                <a:moveTo>
                  <a:pt x="404" y="1054"/>
                </a:moveTo>
                <a:lnTo>
                  <a:pt x="404" y="1054"/>
                </a:lnTo>
                <a:lnTo>
                  <a:pt x="369" y="1047"/>
                </a:lnTo>
                <a:lnTo>
                  <a:pt x="336" y="1042"/>
                </a:lnTo>
                <a:lnTo>
                  <a:pt x="304" y="1039"/>
                </a:lnTo>
                <a:lnTo>
                  <a:pt x="275" y="1039"/>
                </a:lnTo>
                <a:lnTo>
                  <a:pt x="245" y="1040"/>
                </a:lnTo>
                <a:lnTo>
                  <a:pt x="218" y="1044"/>
                </a:lnTo>
                <a:lnTo>
                  <a:pt x="191" y="1049"/>
                </a:lnTo>
                <a:lnTo>
                  <a:pt x="167" y="1056"/>
                </a:lnTo>
                <a:lnTo>
                  <a:pt x="145" y="1065"/>
                </a:lnTo>
                <a:lnTo>
                  <a:pt x="124" y="1077"/>
                </a:lnTo>
                <a:lnTo>
                  <a:pt x="104" y="1088"/>
                </a:lnTo>
                <a:lnTo>
                  <a:pt x="87" y="1101"/>
                </a:lnTo>
                <a:lnTo>
                  <a:pt x="70" y="1117"/>
                </a:lnTo>
                <a:lnTo>
                  <a:pt x="56" y="1132"/>
                </a:lnTo>
                <a:lnTo>
                  <a:pt x="42" y="1149"/>
                </a:lnTo>
                <a:lnTo>
                  <a:pt x="32" y="1167"/>
                </a:lnTo>
                <a:lnTo>
                  <a:pt x="21" y="1184"/>
                </a:lnTo>
                <a:lnTo>
                  <a:pt x="14" y="1204"/>
                </a:lnTo>
                <a:lnTo>
                  <a:pt x="7" y="1223"/>
                </a:lnTo>
                <a:lnTo>
                  <a:pt x="3" y="1243"/>
                </a:lnTo>
                <a:lnTo>
                  <a:pt x="1" y="1264"/>
                </a:lnTo>
                <a:lnTo>
                  <a:pt x="0" y="1284"/>
                </a:lnTo>
                <a:lnTo>
                  <a:pt x="1" y="1305"/>
                </a:lnTo>
                <a:lnTo>
                  <a:pt x="3" y="1325"/>
                </a:lnTo>
                <a:lnTo>
                  <a:pt x="8" y="1346"/>
                </a:lnTo>
                <a:lnTo>
                  <a:pt x="15" y="1365"/>
                </a:lnTo>
                <a:lnTo>
                  <a:pt x="23" y="1385"/>
                </a:lnTo>
                <a:lnTo>
                  <a:pt x="33" y="1405"/>
                </a:lnTo>
                <a:lnTo>
                  <a:pt x="46" y="1424"/>
                </a:lnTo>
                <a:lnTo>
                  <a:pt x="60" y="1442"/>
                </a:lnTo>
                <a:lnTo>
                  <a:pt x="76" y="1458"/>
                </a:lnTo>
                <a:lnTo>
                  <a:pt x="94" y="1475"/>
                </a:lnTo>
                <a:lnTo>
                  <a:pt x="78" y="1506"/>
                </a:lnTo>
                <a:lnTo>
                  <a:pt x="64" y="1535"/>
                </a:lnTo>
                <a:lnTo>
                  <a:pt x="51" y="1565"/>
                </a:lnTo>
                <a:lnTo>
                  <a:pt x="40" y="1593"/>
                </a:lnTo>
                <a:lnTo>
                  <a:pt x="33" y="1621"/>
                </a:lnTo>
                <a:lnTo>
                  <a:pt x="26" y="1649"/>
                </a:lnTo>
                <a:lnTo>
                  <a:pt x="21" y="1675"/>
                </a:lnTo>
                <a:lnTo>
                  <a:pt x="17" y="1702"/>
                </a:lnTo>
                <a:lnTo>
                  <a:pt x="16" y="1727"/>
                </a:lnTo>
                <a:lnTo>
                  <a:pt x="16" y="1752"/>
                </a:lnTo>
                <a:lnTo>
                  <a:pt x="17" y="1775"/>
                </a:lnTo>
                <a:lnTo>
                  <a:pt x="20" y="1799"/>
                </a:lnTo>
                <a:lnTo>
                  <a:pt x="25" y="1821"/>
                </a:lnTo>
                <a:lnTo>
                  <a:pt x="30" y="1842"/>
                </a:lnTo>
                <a:lnTo>
                  <a:pt x="38" y="1864"/>
                </a:lnTo>
                <a:lnTo>
                  <a:pt x="46" y="1883"/>
                </a:lnTo>
                <a:lnTo>
                  <a:pt x="55" y="1904"/>
                </a:lnTo>
                <a:lnTo>
                  <a:pt x="65" y="1922"/>
                </a:lnTo>
                <a:lnTo>
                  <a:pt x="76" y="1940"/>
                </a:lnTo>
                <a:lnTo>
                  <a:pt x="89" y="1958"/>
                </a:lnTo>
                <a:lnTo>
                  <a:pt x="103" y="1973"/>
                </a:lnTo>
                <a:lnTo>
                  <a:pt x="117" y="1988"/>
                </a:lnTo>
                <a:lnTo>
                  <a:pt x="133" y="2004"/>
                </a:lnTo>
                <a:lnTo>
                  <a:pt x="148" y="2018"/>
                </a:lnTo>
                <a:lnTo>
                  <a:pt x="165" y="2031"/>
                </a:lnTo>
                <a:lnTo>
                  <a:pt x="183" y="2042"/>
                </a:lnTo>
                <a:lnTo>
                  <a:pt x="200" y="2054"/>
                </a:lnTo>
                <a:lnTo>
                  <a:pt x="218" y="2064"/>
                </a:lnTo>
                <a:lnTo>
                  <a:pt x="238" y="2074"/>
                </a:lnTo>
                <a:lnTo>
                  <a:pt x="258" y="2083"/>
                </a:lnTo>
                <a:lnTo>
                  <a:pt x="277" y="2091"/>
                </a:lnTo>
                <a:lnTo>
                  <a:pt x="298" y="2097"/>
                </a:lnTo>
                <a:lnTo>
                  <a:pt x="318" y="2104"/>
                </a:lnTo>
                <a:lnTo>
                  <a:pt x="339" y="2109"/>
                </a:lnTo>
                <a:lnTo>
                  <a:pt x="359" y="2113"/>
                </a:lnTo>
                <a:lnTo>
                  <a:pt x="380" y="2115"/>
                </a:lnTo>
                <a:lnTo>
                  <a:pt x="401" y="2118"/>
                </a:lnTo>
                <a:lnTo>
                  <a:pt x="422" y="2119"/>
                </a:lnTo>
                <a:lnTo>
                  <a:pt x="442" y="2119"/>
                </a:lnTo>
                <a:lnTo>
                  <a:pt x="464" y="2119"/>
                </a:lnTo>
                <a:lnTo>
                  <a:pt x="485" y="2116"/>
                </a:lnTo>
                <a:lnTo>
                  <a:pt x="504" y="2114"/>
                </a:lnTo>
                <a:lnTo>
                  <a:pt x="524" y="2110"/>
                </a:lnTo>
                <a:lnTo>
                  <a:pt x="543" y="2105"/>
                </a:lnTo>
                <a:lnTo>
                  <a:pt x="563" y="2100"/>
                </a:lnTo>
                <a:lnTo>
                  <a:pt x="582" y="2093"/>
                </a:lnTo>
                <a:lnTo>
                  <a:pt x="600" y="2084"/>
                </a:lnTo>
                <a:lnTo>
                  <a:pt x="618" y="2075"/>
                </a:lnTo>
                <a:lnTo>
                  <a:pt x="634" y="2066"/>
                </a:lnTo>
                <a:lnTo>
                  <a:pt x="651" y="2055"/>
                </a:lnTo>
                <a:lnTo>
                  <a:pt x="666" y="2042"/>
                </a:lnTo>
                <a:lnTo>
                  <a:pt x="682" y="2029"/>
                </a:lnTo>
                <a:lnTo>
                  <a:pt x="696" y="2015"/>
                </a:lnTo>
                <a:lnTo>
                  <a:pt x="709" y="2000"/>
                </a:lnTo>
                <a:lnTo>
                  <a:pt x="720" y="1983"/>
                </a:lnTo>
                <a:lnTo>
                  <a:pt x="732" y="1965"/>
                </a:lnTo>
                <a:lnTo>
                  <a:pt x="741" y="1946"/>
                </a:lnTo>
                <a:lnTo>
                  <a:pt x="750" y="1926"/>
                </a:lnTo>
                <a:lnTo>
                  <a:pt x="757" y="1905"/>
                </a:lnTo>
                <a:lnTo>
                  <a:pt x="764" y="1882"/>
                </a:lnTo>
                <a:lnTo>
                  <a:pt x="769" y="1859"/>
                </a:lnTo>
                <a:lnTo>
                  <a:pt x="771" y="1833"/>
                </a:lnTo>
                <a:lnTo>
                  <a:pt x="774" y="1808"/>
                </a:lnTo>
                <a:lnTo>
                  <a:pt x="774" y="1781"/>
                </a:lnTo>
                <a:lnTo>
                  <a:pt x="765" y="1752"/>
                </a:lnTo>
                <a:lnTo>
                  <a:pt x="753" y="1726"/>
                </a:lnTo>
                <a:lnTo>
                  <a:pt x="742" y="1703"/>
                </a:lnTo>
                <a:lnTo>
                  <a:pt x="729" y="1684"/>
                </a:lnTo>
                <a:lnTo>
                  <a:pt x="716" y="1665"/>
                </a:lnTo>
                <a:lnTo>
                  <a:pt x="702" y="1649"/>
                </a:lnTo>
                <a:lnTo>
                  <a:pt x="687" y="1636"/>
                </a:lnTo>
                <a:lnTo>
                  <a:pt x="673" y="1625"/>
                </a:lnTo>
                <a:lnTo>
                  <a:pt x="657" y="1616"/>
                </a:lnTo>
                <a:lnTo>
                  <a:pt x="642" y="1609"/>
                </a:lnTo>
                <a:lnTo>
                  <a:pt x="625" y="1604"/>
                </a:lnTo>
                <a:lnTo>
                  <a:pt x="610" y="1601"/>
                </a:lnTo>
                <a:lnTo>
                  <a:pt x="595" y="1599"/>
                </a:lnTo>
                <a:lnTo>
                  <a:pt x="578" y="1599"/>
                </a:lnTo>
                <a:lnTo>
                  <a:pt x="563" y="1601"/>
                </a:lnTo>
                <a:lnTo>
                  <a:pt x="549" y="1604"/>
                </a:lnTo>
                <a:lnTo>
                  <a:pt x="533" y="1608"/>
                </a:lnTo>
                <a:lnTo>
                  <a:pt x="519" y="1615"/>
                </a:lnTo>
                <a:lnTo>
                  <a:pt x="505" y="1621"/>
                </a:lnTo>
                <a:lnTo>
                  <a:pt x="492" y="1630"/>
                </a:lnTo>
                <a:lnTo>
                  <a:pt x="479" y="1639"/>
                </a:lnTo>
                <a:lnTo>
                  <a:pt x="468" y="1649"/>
                </a:lnTo>
                <a:lnTo>
                  <a:pt x="458" y="1659"/>
                </a:lnTo>
                <a:lnTo>
                  <a:pt x="449" y="1671"/>
                </a:lnTo>
                <a:lnTo>
                  <a:pt x="440" y="1684"/>
                </a:lnTo>
                <a:lnTo>
                  <a:pt x="433" y="1697"/>
                </a:lnTo>
                <a:lnTo>
                  <a:pt x="427" y="1711"/>
                </a:lnTo>
                <a:lnTo>
                  <a:pt x="423" y="1725"/>
                </a:lnTo>
                <a:lnTo>
                  <a:pt x="419" y="1739"/>
                </a:lnTo>
                <a:lnTo>
                  <a:pt x="418" y="1753"/>
                </a:lnTo>
                <a:lnTo>
                  <a:pt x="419" y="1768"/>
                </a:lnTo>
                <a:lnTo>
                  <a:pt x="421" y="1782"/>
                </a:lnTo>
                <a:lnTo>
                  <a:pt x="415" y="1769"/>
                </a:lnTo>
                <a:lnTo>
                  <a:pt x="412" y="1757"/>
                </a:lnTo>
                <a:lnTo>
                  <a:pt x="409" y="1744"/>
                </a:lnTo>
                <a:lnTo>
                  <a:pt x="407" y="1731"/>
                </a:lnTo>
                <a:lnTo>
                  <a:pt x="405" y="1720"/>
                </a:lnTo>
                <a:lnTo>
                  <a:pt x="405" y="1708"/>
                </a:lnTo>
                <a:lnTo>
                  <a:pt x="405" y="1697"/>
                </a:lnTo>
                <a:lnTo>
                  <a:pt x="408" y="1685"/>
                </a:lnTo>
                <a:lnTo>
                  <a:pt x="409" y="1675"/>
                </a:lnTo>
                <a:lnTo>
                  <a:pt x="412" y="1665"/>
                </a:lnTo>
                <a:lnTo>
                  <a:pt x="415" y="1654"/>
                </a:lnTo>
                <a:lnTo>
                  <a:pt x="421" y="1644"/>
                </a:lnTo>
                <a:lnTo>
                  <a:pt x="431" y="1625"/>
                </a:lnTo>
                <a:lnTo>
                  <a:pt x="444" y="1607"/>
                </a:lnTo>
                <a:lnTo>
                  <a:pt x="459" y="1592"/>
                </a:lnTo>
                <a:lnTo>
                  <a:pt x="477" y="1576"/>
                </a:lnTo>
                <a:lnTo>
                  <a:pt x="497" y="1562"/>
                </a:lnTo>
                <a:lnTo>
                  <a:pt x="518" y="1548"/>
                </a:lnTo>
                <a:lnTo>
                  <a:pt x="541" y="1536"/>
                </a:lnTo>
                <a:lnTo>
                  <a:pt x="565" y="1526"/>
                </a:lnTo>
                <a:lnTo>
                  <a:pt x="591" y="1517"/>
                </a:lnTo>
                <a:lnTo>
                  <a:pt x="618" y="1508"/>
                </a:lnTo>
                <a:lnTo>
                  <a:pt x="645" y="1502"/>
                </a:lnTo>
                <a:lnTo>
                  <a:pt x="673" y="1496"/>
                </a:lnTo>
                <a:lnTo>
                  <a:pt x="701" y="1492"/>
                </a:lnTo>
                <a:lnTo>
                  <a:pt x="729" y="1488"/>
                </a:lnTo>
                <a:lnTo>
                  <a:pt x="757" y="1485"/>
                </a:lnTo>
                <a:lnTo>
                  <a:pt x="785" y="1485"/>
                </a:lnTo>
                <a:lnTo>
                  <a:pt x="812" y="1485"/>
                </a:lnTo>
                <a:lnTo>
                  <a:pt x="839" y="1487"/>
                </a:lnTo>
                <a:lnTo>
                  <a:pt x="865" y="1489"/>
                </a:lnTo>
                <a:lnTo>
                  <a:pt x="889" y="1493"/>
                </a:lnTo>
                <a:lnTo>
                  <a:pt x="913" y="1498"/>
                </a:lnTo>
                <a:lnTo>
                  <a:pt x="935" y="1504"/>
                </a:lnTo>
                <a:lnTo>
                  <a:pt x="956" y="1511"/>
                </a:lnTo>
                <a:lnTo>
                  <a:pt x="974" y="1520"/>
                </a:lnTo>
                <a:lnTo>
                  <a:pt x="990" y="1530"/>
                </a:lnTo>
                <a:lnTo>
                  <a:pt x="1004" y="1540"/>
                </a:lnTo>
                <a:lnTo>
                  <a:pt x="1027" y="1551"/>
                </a:lnTo>
                <a:lnTo>
                  <a:pt x="1049" y="1561"/>
                </a:lnTo>
                <a:lnTo>
                  <a:pt x="1072" y="1574"/>
                </a:lnTo>
                <a:lnTo>
                  <a:pt x="1093" y="1585"/>
                </a:lnTo>
                <a:lnTo>
                  <a:pt x="1114" y="1598"/>
                </a:lnTo>
                <a:lnTo>
                  <a:pt x="1135" y="1612"/>
                </a:lnTo>
                <a:lnTo>
                  <a:pt x="1174" y="1641"/>
                </a:lnTo>
                <a:lnTo>
                  <a:pt x="1212" y="1672"/>
                </a:lnTo>
                <a:lnTo>
                  <a:pt x="1247" y="1704"/>
                </a:lnTo>
                <a:lnTo>
                  <a:pt x="1281" y="1736"/>
                </a:lnTo>
                <a:lnTo>
                  <a:pt x="1313" y="1768"/>
                </a:lnTo>
                <a:lnTo>
                  <a:pt x="1342" y="1799"/>
                </a:lnTo>
                <a:lnTo>
                  <a:pt x="1369" y="1828"/>
                </a:lnTo>
                <a:lnTo>
                  <a:pt x="1416" y="1881"/>
                </a:lnTo>
                <a:lnTo>
                  <a:pt x="1437" y="1903"/>
                </a:lnTo>
                <a:lnTo>
                  <a:pt x="1455" y="1922"/>
                </a:lnTo>
                <a:lnTo>
                  <a:pt x="1470" y="1935"/>
                </a:lnTo>
                <a:lnTo>
                  <a:pt x="1477" y="1940"/>
                </a:lnTo>
                <a:lnTo>
                  <a:pt x="1483" y="1944"/>
                </a:lnTo>
                <a:lnTo>
                  <a:pt x="1503" y="1965"/>
                </a:lnTo>
                <a:lnTo>
                  <a:pt x="1526" y="1985"/>
                </a:lnTo>
                <a:lnTo>
                  <a:pt x="1551" y="2004"/>
                </a:lnTo>
                <a:lnTo>
                  <a:pt x="1576" y="2020"/>
                </a:lnTo>
                <a:lnTo>
                  <a:pt x="1603" y="2036"/>
                </a:lnTo>
                <a:lnTo>
                  <a:pt x="1633" y="2050"/>
                </a:lnTo>
                <a:lnTo>
                  <a:pt x="1662" y="2063"/>
                </a:lnTo>
                <a:lnTo>
                  <a:pt x="1693" y="2074"/>
                </a:lnTo>
                <a:lnTo>
                  <a:pt x="1725" y="2084"/>
                </a:lnTo>
                <a:lnTo>
                  <a:pt x="1757" y="2093"/>
                </a:lnTo>
                <a:lnTo>
                  <a:pt x="1790" y="2101"/>
                </a:lnTo>
                <a:lnTo>
                  <a:pt x="1825" y="2109"/>
                </a:lnTo>
                <a:lnTo>
                  <a:pt x="1858" y="2114"/>
                </a:lnTo>
                <a:lnTo>
                  <a:pt x="1893" y="2119"/>
                </a:lnTo>
                <a:lnTo>
                  <a:pt x="1927" y="2123"/>
                </a:lnTo>
                <a:lnTo>
                  <a:pt x="1960" y="2127"/>
                </a:lnTo>
                <a:lnTo>
                  <a:pt x="2029" y="2130"/>
                </a:lnTo>
                <a:lnTo>
                  <a:pt x="2095" y="2132"/>
                </a:lnTo>
                <a:lnTo>
                  <a:pt x="2159" y="2130"/>
                </a:lnTo>
                <a:lnTo>
                  <a:pt x="2218" y="2128"/>
                </a:lnTo>
                <a:lnTo>
                  <a:pt x="2273" y="2123"/>
                </a:lnTo>
                <a:lnTo>
                  <a:pt x="2320" y="2118"/>
                </a:lnTo>
                <a:lnTo>
                  <a:pt x="2361" y="2110"/>
                </a:lnTo>
                <a:lnTo>
                  <a:pt x="2394" y="2104"/>
                </a:lnTo>
                <a:lnTo>
                  <a:pt x="2325" y="2098"/>
                </a:lnTo>
                <a:lnTo>
                  <a:pt x="2259" y="2092"/>
                </a:lnTo>
                <a:lnTo>
                  <a:pt x="2196" y="2083"/>
                </a:lnTo>
                <a:lnTo>
                  <a:pt x="2136" y="2073"/>
                </a:lnTo>
                <a:lnTo>
                  <a:pt x="2079" y="2060"/>
                </a:lnTo>
                <a:lnTo>
                  <a:pt x="2026" y="2046"/>
                </a:lnTo>
                <a:lnTo>
                  <a:pt x="1974" y="2029"/>
                </a:lnTo>
                <a:lnTo>
                  <a:pt x="1927" y="2013"/>
                </a:lnTo>
                <a:lnTo>
                  <a:pt x="1881" y="1995"/>
                </a:lnTo>
                <a:lnTo>
                  <a:pt x="1839" y="1974"/>
                </a:lnTo>
                <a:lnTo>
                  <a:pt x="1799" y="1954"/>
                </a:lnTo>
                <a:lnTo>
                  <a:pt x="1761" y="1932"/>
                </a:lnTo>
                <a:lnTo>
                  <a:pt x="1726" y="1910"/>
                </a:lnTo>
                <a:lnTo>
                  <a:pt x="1693" y="1886"/>
                </a:lnTo>
                <a:lnTo>
                  <a:pt x="1662" y="1863"/>
                </a:lnTo>
                <a:lnTo>
                  <a:pt x="1634" y="1839"/>
                </a:lnTo>
                <a:lnTo>
                  <a:pt x="1607" y="1813"/>
                </a:lnTo>
                <a:lnTo>
                  <a:pt x="1583" y="1787"/>
                </a:lnTo>
                <a:lnTo>
                  <a:pt x="1560" y="1763"/>
                </a:lnTo>
                <a:lnTo>
                  <a:pt x="1538" y="1737"/>
                </a:lnTo>
                <a:lnTo>
                  <a:pt x="1519" y="1712"/>
                </a:lnTo>
                <a:lnTo>
                  <a:pt x="1501" y="1686"/>
                </a:lnTo>
                <a:lnTo>
                  <a:pt x="1484" y="1661"/>
                </a:lnTo>
                <a:lnTo>
                  <a:pt x="1469" y="1636"/>
                </a:lnTo>
                <a:lnTo>
                  <a:pt x="1456" y="1612"/>
                </a:lnTo>
                <a:lnTo>
                  <a:pt x="1443" y="1589"/>
                </a:lnTo>
                <a:lnTo>
                  <a:pt x="1422" y="1544"/>
                </a:lnTo>
                <a:lnTo>
                  <a:pt x="1402" y="1502"/>
                </a:lnTo>
                <a:lnTo>
                  <a:pt x="1387" y="1466"/>
                </a:lnTo>
                <a:lnTo>
                  <a:pt x="1364" y="1469"/>
                </a:lnTo>
                <a:lnTo>
                  <a:pt x="1341" y="1470"/>
                </a:lnTo>
                <a:lnTo>
                  <a:pt x="1318" y="1471"/>
                </a:lnTo>
                <a:lnTo>
                  <a:pt x="1297" y="1471"/>
                </a:lnTo>
                <a:lnTo>
                  <a:pt x="1277" y="1470"/>
                </a:lnTo>
                <a:lnTo>
                  <a:pt x="1259" y="1469"/>
                </a:lnTo>
                <a:lnTo>
                  <a:pt x="1241" y="1466"/>
                </a:lnTo>
                <a:lnTo>
                  <a:pt x="1224" y="1462"/>
                </a:lnTo>
                <a:lnTo>
                  <a:pt x="1208" y="1458"/>
                </a:lnTo>
                <a:lnTo>
                  <a:pt x="1194" y="1453"/>
                </a:lnTo>
                <a:lnTo>
                  <a:pt x="1180" y="1447"/>
                </a:lnTo>
                <a:lnTo>
                  <a:pt x="1167" y="1440"/>
                </a:lnTo>
                <a:lnTo>
                  <a:pt x="1154" y="1434"/>
                </a:lnTo>
                <a:lnTo>
                  <a:pt x="1142" y="1426"/>
                </a:lnTo>
                <a:lnTo>
                  <a:pt x="1132" y="1417"/>
                </a:lnTo>
                <a:lnTo>
                  <a:pt x="1123" y="1408"/>
                </a:lnTo>
                <a:lnTo>
                  <a:pt x="1114" y="1400"/>
                </a:lnTo>
                <a:lnTo>
                  <a:pt x="1107" y="1389"/>
                </a:lnTo>
                <a:lnTo>
                  <a:pt x="1099" y="1379"/>
                </a:lnTo>
                <a:lnTo>
                  <a:pt x="1094" y="1369"/>
                </a:lnTo>
                <a:lnTo>
                  <a:pt x="1087" y="1357"/>
                </a:lnTo>
                <a:lnTo>
                  <a:pt x="1084" y="1346"/>
                </a:lnTo>
                <a:lnTo>
                  <a:pt x="1078" y="1334"/>
                </a:lnTo>
                <a:lnTo>
                  <a:pt x="1076" y="1321"/>
                </a:lnTo>
                <a:lnTo>
                  <a:pt x="1071" y="1297"/>
                </a:lnTo>
                <a:lnTo>
                  <a:pt x="1070" y="1270"/>
                </a:lnTo>
                <a:lnTo>
                  <a:pt x="1070" y="1245"/>
                </a:lnTo>
                <a:lnTo>
                  <a:pt x="1073" y="1218"/>
                </a:lnTo>
                <a:lnTo>
                  <a:pt x="1078" y="1191"/>
                </a:lnTo>
                <a:lnTo>
                  <a:pt x="1086" y="1164"/>
                </a:lnTo>
                <a:lnTo>
                  <a:pt x="1095" y="1137"/>
                </a:lnTo>
                <a:lnTo>
                  <a:pt x="1107" y="1111"/>
                </a:lnTo>
                <a:lnTo>
                  <a:pt x="1119" y="1087"/>
                </a:lnTo>
                <a:lnTo>
                  <a:pt x="1134" y="1064"/>
                </a:lnTo>
                <a:lnTo>
                  <a:pt x="1149" y="1042"/>
                </a:lnTo>
                <a:lnTo>
                  <a:pt x="1166" y="1022"/>
                </a:lnTo>
                <a:lnTo>
                  <a:pt x="1183" y="1004"/>
                </a:lnTo>
                <a:lnTo>
                  <a:pt x="1203" y="987"/>
                </a:lnTo>
                <a:lnTo>
                  <a:pt x="1223" y="973"/>
                </a:lnTo>
                <a:lnTo>
                  <a:pt x="1244" y="963"/>
                </a:lnTo>
                <a:lnTo>
                  <a:pt x="1254" y="958"/>
                </a:lnTo>
                <a:lnTo>
                  <a:pt x="1264" y="955"/>
                </a:lnTo>
                <a:lnTo>
                  <a:pt x="1274" y="951"/>
                </a:lnTo>
                <a:lnTo>
                  <a:pt x="1286" y="950"/>
                </a:lnTo>
                <a:lnTo>
                  <a:pt x="1296" y="949"/>
                </a:lnTo>
                <a:lnTo>
                  <a:pt x="1308" y="949"/>
                </a:lnTo>
                <a:lnTo>
                  <a:pt x="1318" y="949"/>
                </a:lnTo>
                <a:lnTo>
                  <a:pt x="1329" y="951"/>
                </a:lnTo>
                <a:lnTo>
                  <a:pt x="1341" y="930"/>
                </a:lnTo>
                <a:lnTo>
                  <a:pt x="1352" y="909"/>
                </a:lnTo>
                <a:lnTo>
                  <a:pt x="1364" y="890"/>
                </a:lnTo>
                <a:lnTo>
                  <a:pt x="1377" y="872"/>
                </a:lnTo>
                <a:lnTo>
                  <a:pt x="1390" y="855"/>
                </a:lnTo>
                <a:lnTo>
                  <a:pt x="1402" y="840"/>
                </a:lnTo>
                <a:lnTo>
                  <a:pt x="1415" y="825"/>
                </a:lnTo>
                <a:lnTo>
                  <a:pt x="1428" y="811"/>
                </a:lnTo>
                <a:lnTo>
                  <a:pt x="1442" y="798"/>
                </a:lnTo>
                <a:lnTo>
                  <a:pt x="1455" y="785"/>
                </a:lnTo>
                <a:lnTo>
                  <a:pt x="1469" y="775"/>
                </a:lnTo>
                <a:lnTo>
                  <a:pt x="1483" y="765"/>
                </a:lnTo>
                <a:lnTo>
                  <a:pt x="1497" y="754"/>
                </a:lnTo>
                <a:lnTo>
                  <a:pt x="1511" y="745"/>
                </a:lnTo>
                <a:lnTo>
                  <a:pt x="1539" y="731"/>
                </a:lnTo>
                <a:lnTo>
                  <a:pt x="1569" y="720"/>
                </a:lnTo>
                <a:lnTo>
                  <a:pt x="1597" y="711"/>
                </a:lnTo>
                <a:lnTo>
                  <a:pt x="1626" y="704"/>
                </a:lnTo>
                <a:lnTo>
                  <a:pt x="1654" y="702"/>
                </a:lnTo>
                <a:lnTo>
                  <a:pt x="1684" y="701"/>
                </a:lnTo>
                <a:lnTo>
                  <a:pt x="1712" y="702"/>
                </a:lnTo>
                <a:lnTo>
                  <a:pt x="1740" y="706"/>
                </a:lnTo>
                <a:lnTo>
                  <a:pt x="1767" y="712"/>
                </a:lnTo>
                <a:lnTo>
                  <a:pt x="1794" y="718"/>
                </a:lnTo>
                <a:lnTo>
                  <a:pt x="1820" y="729"/>
                </a:lnTo>
                <a:lnTo>
                  <a:pt x="1845" y="739"/>
                </a:lnTo>
                <a:lnTo>
                  <a:pt x="1868" y="750"/>
                </a:lnTo>
                <a:lnTo>
                  <a:pt x="1891" y="763"/>
                </a:lnTo>
                <a:lnTo>
                  <a:pt x="1913" y="777"/>
                </a:lnTo>
                <a:lnTo>
                  <a:pt x="1932" y="791"/>
                </a:lnTo>
                <a:lnTo>
                  <a:pt x="1951" y="807"/>
                </a:lnTo>
                <a:lnTo>
                  <a:pt x="1968" y="823"/>
                </a:lnTo>
                <a:lnTo>
                  <a:pt x="1982" y="839"/>
                </a:lnTo>
                <a:lnTo>
                  <a:pt x="1995" y="855"/>
                </a:lnTo>
                <a:lnTo>
                  <a:pt x="2006" y="872"/>
                </a:lnTo>
                <a:lnTo>
                  <a:pt x="2015" y="887"/>
                </a:lnTo>
                <a:lnTo>
                  <a:pt x="2022" y="903"/>
                </a:lnTo>
                <a:lnTo>
                  <a:pt x="2027" y="918"/>
                </a:lnTo>
                <a:lnTo>
                  <a:pt x="2028" y="932"/>
                </a:lnTo>
                <a:lnTo>
                  <a:pt x="2059" y="922"/>
                </a:lnTo>
                <a:lnTo>
                  <a:pt x="2088" y="914"/>
                </a:lnTo>
                <a:lnTo>
                  <a:pt x="2119" y="909"/>
                </a:lnTo>
                <a:lnTo>
                  <a:pt x="2147" y="907"/>
                </a:lnTo>
                <a:lnTo>
                  <a:pt x="2177" y="907"/>
                </a:lnTo>
                <a:lnTo>
                  <a:pt x="2205" y="909"/>
                </a:lnTo>
                <a:lnTo>
                  <a:pt x="2232" y="913"/>
                </a:lnTo>
                <a:lnTo>
                  <a:pt x="2259" y="921"/>
                </a:lnTo>
                <a:lnTo>
                  <a:pt x="2284" y="928"/>
                </a:lnTo>
                <a:lnTo>
                  <a:pt x="2309" y="940"/>
                </a:lnTo>
                <a:lnTo>
                  <a:pt x="2333" y="951"/>
                </a:lnTo>
                <a:lnTo>
                  <a:pt x="2356" y="966"/>
                </a:lnTo>
                <a:lnTo>
                  <a:pt x="2379" y="981"/>
                </a:lnTo>
                <a:lnTo>
                  <a:pt x="2401" y="996"/>
                </a:lnTo>
                <a:lnTo>
                  <a:pt x="2421" y="1014"/>
                </a:lnTo>
                <a:lnTo>
                  <a:pt x="2440" y="1033"/>
                </a:lnTo>
                <a:lnTo>
                  <a:pt x="2458" y="1053"/>
                </a:lnTo>
                <a:lnTo>
                  <a:pt x="2475" y="1072"/>
                </a:lnTo>
                <a:lnTo>
                  <a:pt x="2490" y="1094"/>
                </a:lnTo>
                <a:lnTo>
                  <a:pt x="2506" y="1114"/>
                </a:lnTo>
                <a:lnTo>
                  <a:pt x="2518" y="1136"/>
                </a:lnTo>
                <a:lnTo>
                  <a:pt x="2531" y="1158"/>
                </a:lnTo>
                <a:lnTo>
                  <a:pt x="2541" y="1178"/>
                </a:lnTo>
                <a:lnTo>
                  <a:pt x="2550" y="1200"/>
                </a:lnTo>
                <a:lnTo>
                  <a:pt x="2558" y="1222"/>
                </a:lnTo>
                <a:lnTo>
                  <a:pt x="2564" y="1242"/>
                </a:lnTo>
                <a:lnTo>
                  <a:pt x="2568" y="1263"/>
                </a:lnTo>
                <a:lnTo>
                  <a:pt x="2572" y="1282"/>
                </a:lnTo>
                <a:lnTo>
                  <a:pt x="2573" y="1301"/>
                </a:lnTo>
                <a:lnTo>
                  <a:pt x="2572" y="1319"/>
                </a:lnTo>
                <a:lnTo>
                  <a:pt x="2571" y="1336"/>
                </a:lnTo>
                <a:lnTo>
                  <a:pt x="2567" y="1351"/>
                </a:lnTo>
                <a:lnTo>
                  <a:pt x="2557" y="1380"/>
                </a:lnTo>
                <a:lnTo>
                  <a:pt x="2548" y="1406"/>
                </a:lnTo>
                <a:lnTo>
                  <a:pt x="2538" y="1430"/>
                </a:lnTo>
                <a:lnTo>
                  <a:pt x="2527" y="1453"/>
                </a:lnTo>
                <a:lnTo>
                  <a:pt x="2517" y="1474"/>
                </a:lnTo>
                <a:lnTo>
                  <a:pt x="2507" y="1492"/>
                </a:lnTo>
                <a:lnTo>
                  <a:pt x="2497" y="1508"/>
                </a:lnTo>
                <a:lnTo>
                  <a:pt x="2488" y="1522"/>
                </a:lnTo>
                <a:lnTo>
                  <a:pt x="2479" y="1535"/>
                </a:lnTo>
                <a:lnTo>
                  <a:pt x="2468" y="1547"/>
                </a:lnTo>
                <a:lnTo>
                  <a:pt x="2452" y="1563"/>
                </a:lnTo>
                <a:lnTo>
                  <a:pt x="2438" y="1575"/>
                </a:lnTo>
                <a:lnTo>
                  <a:pt x="2426" y="1581"/>
                </a:lnTo>
                <a:lnTo>
                  <a:pt x="2447" y="1604"/>
                </a:lnTo>
                <a:lnTo>
                  <a:pt x="2470" y="1625"/>
                </a:lnTo>
                <a:lnTo>
                  <a:pt x="2494" y="1644"/>
                </a:lnTo>
                <a:lnTo>
                  <a:pt x="2520" y="1659"/>
                </a:lnTo>
                <a:lnTo>
                  <a:pt x="2547" y="1675"/>
                </a:lnTo>
                <a:lnTo>
                  <a:pt x="2576" y="1688"/>
                </a:lnTo>
                <a:lnTo>
                  <a:pt x="2605" y="1698"/>
                </a:lnTo>
                <a:lnTo>
                  <a:pt x="2637" y="1708"/>
                </a:lnTo>
                <a:lnTo>
                  <a:pt x="2668" y="1716"/>
                </a:lnTo>
                <a:lnTo>
                  <a:pt x="2701" y="1722"/>
                </a:lnTo>
                <a:lnTo>
                  <a:pt x="2733" y="1726"/>
                </a:lnTo>
                <a:lnTo>
                  <a:pt x="2767" y="1730"/>
                </a:lnTo>
                <a:lnTo>
                  <a:pt x="2800" y="1731"/>
                </a:lnTo>
                <a:lnTo>
                  <a:pt x="2833" y="1732"/>
                </a:lnTo>
                <a:lnTo>
                  <a:pt x="2867" y="1732"/>
                </a:lnTo>
                <a:lnTo>
                  <a:pt x="2900" y="1730"/>
                </a:lnTo>
                <a:lnTo>
                  <a:pt x="2900" y="1357"/>
                </a:lnTo>
                <a:lnTo>
                  <a:pt x="2888" y="1341"/>
                </a:lnTo>
                <a:lnTo>
                  <a:pt x="2878" y="1323"/>
                </a:lnTo>
                <a:lnTo>
                  <a:pt x="2870" y="1304"/>
                </a:lnTo>
                <a:lnTo>
                  <a:pt x="2863" y="1286"/>
                </a:lnTo>
                <a:lnTo>
                  <a:pt x="2858" y="1266"/>
                </a:lnTo>
                <a:lnTo>
                  <a:pt x="2854" y="1247"/>
                </a:lnTo>
                <a:lnTo>
                  <a:pt x="2851" y="1228"/>
                </a:lnTo>
                <a:lnTo>
                  <a:pt x="2850" y="1209"/>
                </a:lnTo>
                <a:lnTo>
                  <a:pt x="2851" y="1191"/>
                </a:lnTo>
                <a:lnTo>
                  <a:pt x="2852" y="1173"/>
                </a:lnTo>
                <a:lnTo>
                  <a:pt x="2855" y="1155"/>
                </a:lnTo>
                <a:lnTo>
                  <a:pt x="2860" y="1138"/>
                </a:lnTo>
                <a:lnTo>
                  <a:pt x="2865" y="1122"/>
                </a:lnTo>
                <a:lnTo>
                  <a:pt x="2873" y="1106"/>
                </a:lnTo>
                <a:lnTo>
                  <a:pt x="2881" y="1094"/>
                </a:lnTo>
                <a:lnTo>
                  <a:pt x="2891" y="1081"/>
                </a:lnTo>
                <a:lnTo>
                  <a:pt x="2900" y="1073"/>
                </a:lnTo>
                <a:lnTo>
                  <a:pt x="2900" y="469"/>
                </a:lnTo>
                <a:lnTo>
                  <a:pt x="2877" y="473"/>
                </a:lnTo>
                <a:lnTo>
                  <a:pt x="2856" y="477"/>
                </a:lnTo>
                <a:lnTo>
                  <a:pt x="2837" y="484"/>
                </a:lnTo>
                <a:lnTo>
                  <a:pt x="2829" y="488"/>
                </a:lnTo>
                <a:lnTo>
                  <a:pt x="2822" y="492"/>
                </a:lnTo>
                <a:lnTo>
                  <a:pt x="2810" y="473"/>
                </a:lnTo>
                <a:lnTo>
                  <a:pt x="2797" y="455"/>
                </a:lnTo>
                <a:lnTo>
                  <a:pt x="2785" y="439"/>
                </a:lnTo>
                <a:lnTo>
                  <a:pt x="2772" y="424"/>
                </a:lnTo>
                <a:lnTo>
                  <a:pt x="2759" y="413"/>
                </a:lnTo>
                <a:lnTo>
                  <a:pt x="2745" y="401"/>
                </a:lnTo>
                <a:lnTo>
                  <a:pt x="2732" y="391"/>
                </a:lnTo>
                <a:lnTo>
                  <a:pt x="2718" y="383"/>
                </a:lnTo>
                <a:lnTo>
                  <a:pt x="2705" y="377"/>
                </a:lnTo>
                <a:lnTo>
                  <a:pt x="2691" y="372"/>
                </a:lnTo>
                <a:lnTo>
                  <a:pt x="2677" y="368"/>
                </a:lnTo>
                <a:lnTo>
                  <a:pt x="2664" y="365"/>
                </a:lnTo>
                <a:lnTo>
                  <a:pt x="2652" y="364"/>
                </a:lnTo>
                <a:lnTo>
                  <a:pt x="2639" y="363"/>
                </a:lnTo>
                <a:lnTo>
                  <a:pt x="2626" y="364"/>
                </a:lnTo>
                <a:lnTo>
                  <a:pt x="2613" y="366"/>
                </a:lnTo>
                <a:lnTo>
                  <a:pt x="2600" y="369"/>
                </a:lnTo>
                <a:lnTo>
                  <a:pt x="2589" y="373"/>
                </a:lnTo>
                <a:lnTo>
                  <a:pt x="2577" y="378"/>
                </a:lnTo>
                <a:lnTo>
                  <a:pt x="2566" y="384"/>
                </a:lnTo>
                <a:lnTo>
                  <a:pt x="2556" y="391"/>
                </a:lnTo>
                <a:lnTo>
                  <a:pt x="2545" y="398"/>
                </a:lnTo>
                <a:lnTo>
                  <a:pt x="2536" y="406"/>
                </a:lnTo>
                <a:lnTo>
                  <a:pt x="2527" y="415"/>
                </a:lnTo>
                <a:lnTo>
                  <a:pt x="2518" y="424"/>
                </a:lnTo>
                <a:lnTo>
                  <a:pt x="2512" y="434"/>
                </a:lnTo>
                <a:lnTo>
                  <a:pt x="2504" y="445"/>
                </a:lnTo>
                <a:lnTo>
                  <a:pt x="2499" y="456"/>
                </a:lnTo>
                <a:lnTo>
                  <a:pt x="2493" y="466"/>
                </a:lnTo>
                <a:lnTo>
                  <a:pt x="2489" y="478"/>
                </a:lnTo>
                <a:lnTo>
                  <a:pt x="2485" y="491"/>
                </a:lnTo>
                <a:lnTo>
                  <a:pt x="2484" y="502"/>
                </a:lnTo>
                <a:lnTo>
                  <a:pt x="2480" y="541"/>
                </a:lnTo>
                <a:lnTo>
                  <a:pt x="2475" y="576"/>
                </a:lnTo>
                <a:lnTo>
                  <a:pt x="2468" y="610"/>
                </a:lnTo>
                <a:lnTo>
                  <a:pt x="2458" y="639"/>
                </a:lnTo>
                <a:lnTo>
                  <a:pt x="2447" y="666"/>
                </a:lnTo>
                <a:lnTo>
                  <a:pt x="2434" y="690"/>
                </a:lnTo>
                <a:lnTo>
                  <a:pt x="2420" y="712"/>
                </a:lnTo>
                <a:lnTo>
                  <a:pt x="2403" y="731"/>
                </a:lnTo>
                <a:lnTo>
                  <a:pt x="2385" y="749"/>
                </a:lnTo>
                <a:lnTo>
                  <a:pt x="2367" y="763"/>
                </a:lnTo>
                <a:lnTo>
                  <a:pt x="2347" y="776"/>
                </a:lnTo>
                <a:lnTo>
                  <a:pt x="2328" y="786"/>
                </a:lnTo>
                <a:lnTo>
                  <a:pt x="2306" y="795"/>
                </a:lnTo>
                <a:lnTo>
                  <a:pt x="2284" y="802"/>
                </a:lnTo>
                <a:lnTo>
                  <a:pt x="2262" y="806"/>
                </a:lnTo>
                <a:lnTo>
                  <a:pt x="2241" y="809"/>
                </a:lnTo>
                <a:lnTo>
                  <a:pt x="2219" y="811"/>
                </a:lnTo>
                <a:lnTo>
                  <a:pt x="2197" y="811"/>
                </a:lnTo>
                <a:lnTo>
                  <a:pt x="2175" y="808"/>
                </a:lnTo>
                <a:lnTo>
                  <a:pt x="2154" y="806"/>
                </a:lnTo>
                <a:lnTo>
                  <a:pt x="2133" y="800"/>
                </a:lnTo>
                <a:lnTo>
                  <a:pt x="2114" y="795"/>
                </a:lnTo>
                <a:lnTo>
                  <a:pt x="2095" y="789"/>
                </a:lnTo>
                <a:lnTo>
                  <a:pt x="2077" y="781"/>
                </a:lnTo>
                <a:lnTo>
                  <a:pt x="2060" y="772"/>
                </a:lnTo>
                <a:lnTo>
                  <a:pt x="2045" y="763"/>
                </a:lnTo>
                <a:lnTo>
                  <a:pt x="2031" y="753"/>
                </a:lnTo>
                <a:lnTo>
                  <a:pt x="2019" y="742"/>
                </a:lnTo>
                <a:lnTo>
                  <a:pt x="2009" y="730"/>
                </a:lnTo>
                <a:lnTo>
                  <a:pt x="2001" y="718"/>
                </a:lnTo>
                <a:lnTo>
                  <a:pt x="1995" y="707"/>
                </a:lnTo>
                <a:lnTo>
                  <a:pt x="1991" y="694"/>
                </a:lnTo>
                <a:lnTo>
                  <a:pt x="1985" y="671"/>
                </a:lnTo>
                <a:lnTo>
                  <a:pt x="1978" y="649"/>
                </a:lnTo>
                <a:lnTo>
                  <a:pt x="1974" y="630"/>
                </a:lnTo>
                <a:lnTo>
                  <a:pt x="1972" y="611"/>
                </a:lnTo>
                <a:lnTo>
                  <a:pt x="1971" y="592"/>
                </a:lnTo>
                <a:lnTo>
                  <a:pt x="1972" y="575"/>
                </a:lnTo>
                <a:lnTo>
                  <a:pt x="1973" y="560"/>
                </a:lnTo>
                <a:lnTo>
                  <a:pt x="1976" y="544"/>
                </a:lnTo>
                <a:lnTo>
                  <a:pt x="1978" y="530"/>
                </a:lnTo>
                <a:lnTo>
                  <a:pt x="1983" y="516"/>
                </a:lnTo>
                <a:lnTo>
                  <a:pt x="1989" y="505"/>
                </a:lnTo>
                <a:lnTo>
                  <a:pt x="1995" y="493"/>
                </a:lnTo>
                <a:lnTo>
                  <a:pt x="2001" y="482"/>
                </a:lnTo>
                <a:lnTo>
                  <a:pt x="2009" y="473"/>
                </a:lnTo>
                <a:lnTo>
                  <a:pt x="2018" y="464"/>
                </a:lnTo>
                <a:lnTo>
                  <a:pt x="2026" y="455"/>
                </a:lnTo>
                <a:lnTo>
                  <a:pt x="2035" y="448"/>
                </a:lnTo>
                <a:lnTo>
                  <a:pt x="2045" y="441"/>
                </a:lnTo>
                <a:lnTo>
                  <a:pt x="2064" y="429"/>
                </a:lnTo>
                <a:lnTo>
                  <a:pt x="2083" y="420"/>
                </a:lnTo>
                <a:lnTo>
                  <a:pt x="2102" y="414"/>
                </a:lnTo>
                <a:lnTo>
                  <a:pt x="2120" y="410"/>
                </a:lnTo>
                <a:lnTo>
                  <a:pt x="2137" y="407"/>
                </a:lnTo>
                <a:lnTo>
                  <a:pt x="2150" y="406"/>
                </a:lnTo>
                <a:lnTo>
                  <a:pt x="2161" y="406"/>
                </a:lnTo>
                <a:lnTo>
                  <a:pt x="2134" y="423"/>
                </a:lnTo>
                <a:lnTo>
                  <a:pt x="2111" y="438"/>
                </a:lnTo>
                <a:lnTo>
                  <a:pt x="2091" y="455"/>
                </a:lnTo>
                <a:lnTo>
                  <a:pt x="2073" y="471"/>
                </a:lnTo>
                <a:lnTo>
                  <a:pt x="2058" y="488"/>
                </a:lnTo>
                <a:lnTo>
                  <a:pt x="2046" y="505"/>
                </a:lnTo>
                <a:lnTo>
                  <a:pt x="2036" y="520"/>
                </a:lnTo>
                <a:lnTo>
                  <a:pt x="2028" y="537"/>
                </a:lnTo>
                <a:lnTo>
                  <a:pt x="2023" y="553"/>
                </a:lnTo>
                <a:lnTo>
                  <a:pt x="2019" y="569"/>
                </a:lnTo>
                <a:lnTo>
                  <a:pt x="2019" y="585"/>
                </a:lnTo>
                <a:lnTo>
                  <a:pt x="2019" y="601"/>
                </a:lnTo>
                <a:lnTo>
                  <a:pt x="2022" y="615"/>
                </a:lnTo>
                <a:lnTo>
                  <a:pt x="2027" y="630"/>
                </a:lnTo>
                <a:lnTo>
                  <a:pt x="2032" y="644"/>
                </a:lnTo>
                <a:lnTo>
                  <a:pt x="2040" y="657"/>
                </a:lnTo>
                <a:lnTo>
                  <a:pt x="2049" y="670"/>
                </a:lnTo>
                <a:lnTo>
                  <a:pt x="2059" y="681"/>
                </a:lnTo>
                <a:lnTo>
                  <a:pt x="2069" y="693"/>
                </a:lnTo>
                <a:lnTo>
                  <a:pt x="2082" y="704"/>
                </a:lnTo>
                <a:lnTo>
                  <a:pt x="2095" y="713"/>
                </a:lnTo>
                <a:lnTo>
                  <a:pt x="2109" y="722"/>
                </a:lnTo>
                <a:lnTo>
                  <a:pt x="2123" y="730"/>
                </a:lnTo>
                <a:lnTo>
                  <a:pt x="2138" y="736"/>
                </a:lnTo>
                <a:lnTo>
                  <a:pt x="2154" y="743"/>
                </a:lnTo>
                <a:lnTo>
                  <a:pt x="2169" y="747"/>
                </a:lnTo>
                <a:lnTo>
                  <a:pt x="2184" y="750"/>
                </a:lnTo>
                <a:lnTo>
                  <a:pt x="2201" y="752"/>
                </a:lnTo>
                <a:lnTo>
                  <a:pt x="2216" y="753"/>
                </a:lnTo>
                <a:lnTo>
                  <a:pt x="2232" y="752"/>
                </a:lnTo>
                <a:lnTo>
                  <a:pt x="2248" y="750"/>
                </a:lnTo>
                <a:lnTo>
                  <a:pt x="2262" y="747"/>
                </a:lnTo>
                <a:lnTo>
                  <a:pt x="2280" y="738"/>
                </a:lnTo>
                <a:lnTo>
                  <a:pt x="2298" y="729"/>
                </a:lnTo>
                <a:lnTo>
                  <a:pt x="2314" y="720"/>
                </a:lnTo>
                <a:lnTo>
                  <a:pt x="2328" y="710"/>
                </a:lnTo>
                <a:lnTo>
                  <a:pt x="2342" y="698"/>
                </a:lnTo>
                <a:lnTo>
                  <a:pt x="2355" y="686"/>
                </a:lnTo>
                <a:lnTo>
                  <a:pt x="2366" y="675"/>
                </a:lnTo>
                <a:lnTo>
                  <a:pt x="2376" y="663"/>
                </a:lnTo>
                <a:lnTo>
                  <a:pt x="2387" y="651"/>
                </a:lnTo>
                <a:lnTo>
                  <a:pt x="2396" y="638"/>
                </a:lnTo>
                <a:lnTo>
                  <a:pt x="2403" y="625"/>
                </a:lnTo>
                <a:lnTo>
                  <a:pt x="2411" y="611"/>
                </a:lnTo>
                <a:lnTo>
                  <a:pt x="2416" y="598"/>
                </a:lnTo>
                <a:lnTo>
                  <a:pt x="2421" y="584"/>
                </a:lnTo>
                <a:lnTo>
                  <a:pt x="2426" y="570"/>
                </a:lnTo>
                <a:lnTo>
                  <a:pt x="2430" y="556"/>
                </a:lnTo>
                <a:lnTo>
                  <a:pt x="2433" y="541"/>
                </a:lnTo>
                <a:lnTo>
                  <a:pt x="2434" y="526"/>
                </a:lnTo>
                <a:lnTo>
                  <a:pt x="2436" y="497"/>
                </a:lnTo>
                <a:lnTo>
                  <a:pt x="2435" y="466"/>
                </a:lnTo>
                <a:lnTo>
                  <a:pt x="2431" y="437"/>
                </a:lnTo>
                <a:lnTo>
                  <a:pt x="2425" y="407"/>
                </a:lnTo>
                <a:lnTo>
                  <a:pt x="2416" y="379"/>
                </a:lnTo>
                <a:lnTo>
                  <a:pt x="2404" y="351"/>
                </a:lnTo>
                <a:lnTo>
                  <a:pt x="2392" y="323"/>
                </a:lnTo>
                <a:lnTo>
                  <a:pt x="2376" y="297"/>
                </a:lnTo>
                <a:lnTo>
                  <a:pt x="2358" y="272"/>
                </a:lnTo>
                <a:lnTo>
                  <a:pt x="2340" y="249"/>
                </a:lnTo>
                <a:lnTo>
                  <a:pt x="2320" y="228"/>
                </a:lnTo>
                <a:lnTo>
                  <a:pt x="2298" y="209"/>
                </a:lnTo>
                <a:lnTo>
                  <a:pt x="2277" y="191"/>
                </a:lnTo>
                <a:lnTo>
                  <a:pt x="2252" y="177"/>
                </a:lnTo>
                <a:lnTo>
                  <a:pt x="2228" y="165"/>
                </a:lnTo>
                <a:lnTo>
                  <a:pt x="2216" y="160"/>
                </a:lnTo>
                <a:lnTo>
                  <a:pt x="2204" y="157"/>
                </a:lnTo>
                <a:lnTo>
                  <a:pt x="2191" y="153"/>
                </a:lnTo>
                <a:lnTo>
                  <a:pt x="2178" y="151"/>
                </a:lnTo>
                <a:lnTo>
                  <a:pt x="2164" y="149"/>
                </a:lnTo>
                <a:lnTo>
                  <a:pt x="2151" y="149"/>
                </a:lnTo>
                <a:lnTo>
                  <a:pt x="2138" y="149"/>
                </a:lnTo>
                <a:lnTo>
                  <a:pt x="2125" y="150"/>
                </a:lnTo>
                <a:lnTo>
                  <a:pt x="2111" y="153"/>
                </a:lnTo>
                <a:lnTo>
                  <a:pt x="2099" y="155"/>
                </a:lnTo>
                <a:lnTo>
                  <a:pt x="2086" y="159"/>
                </a:lnTo>
                <a:lnTo>
                  <a:pt x="2073" y="164"/>
                </a:lnTo>
                <a:lnTo>
                  <a:pt x="2060" y="171"/>
                </a:lnTo>
                <a:lnTo>
                  <a:pt x="2046" y="178"/>
                </a:lnTo>
                <a:lnTo>
                  <a:pt x="2033" y="187"/>
                </a:lnTo>
                <a:lnTo>
                  <a:pt x="2021" y="196"/>
                </a:lnTo>
                <a:lnTo>
                  <a:pt x="2001" y="177"/>
                </a:lnTo>
                <a:lnTo>
                  <a:pt x="1982" y="159"/>
                </a:lnTo>
                <a:lnTo>
                  <a:pt x="1962" y="142"/>
                </a:lnTo>
                <a:lnTo>
                  <a:pt x="1942" y="126"/>
                </a:lnTo>
                <a:lnTo>
                  <a:pt x="1923" y="110"/>
                </a:lnTo>
                <a:lnTo>
                  <a:pt x="1904" y="98"/>
                </a:lnTo>
                <a:lnTo>
                  <a:pt x="1885" y="85"/>
                </a:lnTo>
                <a:lnTo>
                  <a:pt x="1866" y="73"/>
                </a:lnTo>
                <a:lnTo>
                  <a:pt x="1846" y="62"/>
                </a:lnTo>
                <a:lnTo>
                  <a:pt x="1827" y="52"/>
                </a:lnTo>
                <a:lnTo>
                  <a:pt x="1809" y="44"/>
                </a:lnTo>
                <a:lnTo>
                  <a:pt x="1790" y="35"/>
                </a:lnTo>
                <a:lnTo>
                  <a:pt x="1754" y="22"/>
                </a:lnTo>
                <a:lnTo>
                  <a:pt x="1718" y="12"/>
                </a:lnTo>
                <a:lnTo>
                  <a:pt x="1684" y="5"/>
                </a:lnTo>
                <a:lnTo>
                  <a:pt x="1649" y="2"/>
                </a:lnTo>
                <a:lnTo>
                  <a:pt x="1616" y="0"/>
                </a:lnTo>
                <a:lnTo>
                  <a:pt x="1584" y="3"/>
                </a:lnTo>
                <a:lnTo>
                  <a:pt x="1552" y="7"/>
                </a:lnTo>
                <a:lnTo>
                  <a:pt x="1523" y="13"/>
                </a:lnTo>
                <a:lnTo>
                  <a:pt x="1493" y="21"/>
                </a:lnTo>
                <a:lnTo>
                  <a:pt x="1465" y="31"/>
                </a:lnTo>
                <a:lnTo>
                  <a:pt x="1439" y="43"/>
                </a:lnTo>
                <a:lnTo>
                  <a:pt x="1414" y="55"/>
                </a:lnTo>
                <a:lnTo>
                  <a:pt x="1391" y="69"/>
                </a:lnTo>
                <a:lnTo>
                  <a:pt x="1368" y="85"/>
                </a:lnTo>
                <a:lnTo>
                  <a:pt x="1347" y="101"/>
                </a:lnTo>
                <a:lnTo>
                  <a:pt x="1329" y="118"/>
                </a:lnTo>
                <a:lnTo>
                  <a:pt x="1311" y="135"/>
                </a:lnTo>
                <a:lnTo>
                  <a:pt x="1296" y="153"/>
                </a:lnTo>
                <a:lnTo>
                  <a:pt x="1282" y="171"/>
                </a:lnTo>
                <a:lnTo>
                  <a:pt x="1270" y="187"/>
                </a:lnTo>
                <a:lnTo>
                  <a:pt x="1260" y="204"/>
                </a:lnTo>
                <a:lnTo>
                  <a:pt x="1253" y="221"/>
                </a:lnTo>
                <a:lnTo>
                  <a:pt x="1247" y="236"/>
                </a:lnTo>
                <a:lnTo>
                  <a:pt x="1244" y="251"/>
                </a:lnTo>
                <a:lnTo>
                  <a:pt x="1242" y="264"/>
                </a:lnTo>
                <a:lnTo>
                  <a:pt x="1242" y="277"/>
                </a:lnTo>
                <a:lnTo>
                  <a:pt x="1209" y="263"/>
                </a:lnTo>
                <a:lnTo>
                  <a:pt x="1177" y="253"/>
                </a:lnTo>
                <a:lnTo>
                  <a:pt x="1145" y="245"/>
                </a:lnTo>
                <a:lnTo>
                  <a:pt x="1113" y="241"/>
                </a:lnTo>
                <a:lnTo>
                  <a:pt x="1084" y="238"/>
                </a:lnTo>
                <a:lnTo>
                  <a:pt x="1054" y="240"/>
                </a:lnTo>
                <a:lnTo>
                  <a:pt x="1026" y="242"/>
                </a:lnTo>
                <a:lnTo>
                  <a:pt x="998" y="247"/>
                </a:lnTo>
                <a:lnTo>
                  <a:pt x="972" y="255"/>
                </a:lnTo>
                <a:lnTo>
                  <a:pt x="947" y="264"/>
                </a:lnTo>
                <a:lnTo>
                  <a:pt x="922" y="274"/>
                </a:lnTo>
                <a:lnTo>
                  <a:pt x="901" y="286"/>
                </a:lnTo>
                <a:lnTo>
                  <a:pt x="879" y="300"/>
                </a:lnTo>
                <a:lnTo>
                  <a:pt x="858" y="314"/>
                </a:lnTo>
                <a:lnTo>
                  <a:pt x="839" y="329"/>
                </a:lnTo>
                <a:lnTo>
                  <a:pt x="821" y="346"/>
                </a:lnTo>
                <a:lnTo>
                  <a:pt x="805" y="364"/>
                </a:lnTo>
                <a:lnTo>
                  <a:pt x="789" y="382"/>
                </a:lnTo>
                <a:lnTo>
                  <a:pt x="775" y="400"/>
                </a:lnTo>
                <a:lnTo>
                  <a:pt x="764" y="418"/>
                </a:lnTo>
                <a:lnTo>
                  <a:pt x="752" y="437"/>
                </a:lnTo>
                <a:lnTo>
                  <a:pt x="743" y="455"/>
                </a:lnTo>
                <a:lnTo>
                  <a:pt x="735" y="473"/>
                </a:lnTo>
                <a:lnTo>
                  <a:pt x="729" y="491"/>
                </a:lnTo>
                <a:lnTo>
                  <a:pt x="724" y="507"/>
                </a:lnTo>
                <a:lnTo>
                  <a:pt x="721" y="524"/>
                </a:lnTo>
                <a:lnTo>
                  <a:pt x="720" y="539"/>
                </a:lnTo>
                <a:lnTo>
                  <a:pt x="721" y="555"/>
                </a:lnTo>
                <a:lnTo>
                  <a:pt x="723" y="567"/>
                </a:lnTo>
                <a:lnTo>
                  <a:pt x="727" y="579"/>
                </a:lnTo>
                <a:lnTo>
                  <a:pt x="733" y="589"/>
                </a:lnTo>
                <a:lnTo>
                  <a:pt x="741" y="597"/>
                </a:lnTo>
                <a:lnTo>
                  <a:pt x="716" y="608"/>
                </a:lnTo>
                <a:lnTo>
                  <a:pt x="693" y="619"/>
                </a:lnTo>
                <a:lnTo>
                  <a:pt x="673" y="630"/>
                </a:lnTo>
                <a:lnTo>
                  <a:pt x="652" y="642"/>
                </a:lnTo>
                <a:lnTo>
                  <a:pt x="633" y="653"/>
                </a:lnTo>
                <a:lnTo>
                  <a:pt x="615" y="665"/>
                </a:lnTo>
                <a:lnTo>
                  <a:pt x="600" y="678"/>
                </a:lnTo>
                <a:lnTo>
                  <a:pt x="584" y="690"/>
                </a:lnTo>
                <a:lnTo>
                  <a:pt x="570" y="703"/>
                </a:lnTo>
                <a:lnTo>
                  <a:pt x="558" y="716"/>
                </a:lnTo>
                <a:lnTo>
                  <a:pt x="545" y="730"/>
                </a:lnTo>
                <a:lnTo>
                  <a:pt x="535" y="743"/>
                </a:lnTo>
                <a:lnTo>
                  <a:pt x="526" y="757"/>
                </a:lnTo>
                <a:lnTo>
                  <a:pt x="517" y="770"/>
                </a:lnTo>
                <a:lnTo>
                  <a:pt x="509" y="784"/>
                </a:lnTo>
                <a:lnTo>
                  <a:pt x="503" y="798"/>
                </a:lnTo>
                <a:lnTo>
                  <a:pt x="497" y="812"/>
                </a:lnTo>
                <a:lnTo>
                  <a:pt x="492" y="826"/>
                </a:lnTo>
                <a:lnTo>
                  <a:pt x="490" y="840"/>
                </a:lnTo>
                <a:lnTo>
                  <a:pt x="487" y="854"/>
                </a:lnTo>
                <a:lnTo>
                  <a:pt x="485" y="868"/>
                </a:lnTo>
                <a:lnTo>
                  <a:pt x="485" y="882"/>
                </a:lnTo>
                <a:lnTo>
                  <a:pt x="483" y="896"/>
                </a:lnTo>
                <a:lnTo>
                  <a:pt x="485" y="909"/>
                </a:lnTo>
                <a:lnTo>
                  <a:pt x="486" y="923"/>
                </a:lnTo>
                <a:lnTo>
                  <a:pt x="488" y="936"/>
                </a:lnTo>
                <a:lnTo>
                  <a:pt x="496" y="963"/>
                </a:lnTo>
                <a:lnTo>
                  <a:pt x="505" y="989"/>
                </a:lnTo>
                <a:lnTo>
                  <a:pt x="518" y="1013"/>
                </a:lnTo>
                <a:lnTo>
                  <a:pt x="533" y="1036"/>
                </a:lnTo>
                <a:lnTo>
                  <a:pt x="550" y="1058"/>
                </a:lnTo>
                <a:lnTo>
                  <a:pt x="569" y="1077"/>
                </a:lnTo>
                <a:lnTo>
                  <a:pt x="590" y="1095"/>
                </a:lnTo>
                <a:lnTo>
                  <a:pt x="613" y="1111"/>
                </a:lnTo>
                <a:lnTo>
                  <a:pt x="637" y="1126"/>
                </a:lnTo>
                <a:lnTo>
                  <a:pt x="663" y="1137"/>
                </a:lnTo>
                <a:lnTo>
                  <a:pt x="689" y="1146"/>
                </a:lnTo>
                <a:lnTo>
                  <a:pt x="716" y="1151"/>
                </a:lnTo>
                <a:lnTo>
                  <a:pt x="730" y="1154"/>
                </a:lnTo>
                <a:lnTo>
                  <a:pt x="744" y="1155"/>
                </a:lnTo>
                <a:lnTo>
                  <a:pt x="760" y="1155"/>
                </a:lnTo>
                <a:lnTo>
                  <a:pt x="774" y="1155"/>
                </a:lnTo>
                <a:lnTo>
                  <a:pt x="788" y="1154"/>
                </a:lnTo>
                <a:lnTo>
                  <a:pt x="803" y="1151"/>
                </a:lnTo>
                <a:lnTo>
                  <a:pt x="817" y="1149"/>
                </a:lnTo>
                <a:lnTo>
                  <a:pt x="833" y="1145"/>
                </a:lnTo>
                <a:lnTo>
                  <a:pt x="847" y="1140"/>
                </a:lnTo>
                <a:lnTo>
                  <a:pt x="862" y="1133"/>
                </a:lnTo>
                <a:lnTo>
                  <a:pt x="876" y="1127"/>
                </a:lnTo>
                <a:lnTo>
                  <a:pt x="890" y="1119"/>
                </a:lnTo>
                <a:lnTo>
                  <a:pt x="906" y="1110"/>
                </a:lnTo>
                <a:lnTo>
                  <a:pt x="920" y="1101"/>
                </a:lnTo>
                <a:lnTo>
                  <a:pt x="933" y="1091"/>
                </a:lnTo>
                <a:lnTo>
                  <a:pt x="945" y="1081"/>
                </a:lnTo>
                <a:lnTo>
                  <a:pt x="957" y="1071"/>
                </a:lnTo>
                <a:lnTo>
                  <a:pt x="967" y="1059"/>
                </a:lnTo>
                <a:lnTo>
                  <a:pt x="977" y="1046"/>
                </a:lnTo>
                <a:lnTo>
                  <a:pt x="986" y="1033"/>
                </a:lnTo>
                <a:lnTo>
                  <a:pt x="994" y="1021"/>
                </a:lnTo>
                <a:lnTo>
                  <a:pt x="1000" y="1007"/>
                </a:lnTo>
                <a:lnTo>
                  <a:pt x="1006" y="994"/>
                </a:lnTo>
                <a:lnTo>
                  <a:pt x="1011" y="980"/>
                </a:lnTo>
                <a:lnTo>
                  <a:pt x="1014" y="966"/>
                </a:lnTo>
                <a:lnTo>
                  <a:pt x="1017" y="950"/>
                </a:lnTo>
                <a:lnTo>
                  <a:pt x="1018" y="936"/>
                </a:lnTo>
                <a:lnTo>
                  <a:pt x="1018" y="922"/>
                </a:lnTo>
                <a:lnTo>
                  <a:pt x="1017" y="908"/>
                </a:lnTo>
                <a:lnTo>
                  <a:pt x="1016" y="894"/>
                </a:lnTo>
                <a:lnTo>
                  <a:pt x="1012" y="880"/>
                </a:lnTo>
                <a:lnTo>
                  <a:pt x="1008" y="867"/>
                </a:lnTo>
                <a:lnTo>
                  <a:pt x="1002" y="854"/>
                </a:lnTo>
                <a:lnTo>
                  <a:pt x="995" y="841"/>
                </a:lnTo>
                <a:lnTo>
                  <a:pt x="986" y="829"/>
                </a:lnTo>
                <a:lnTo>
                  <a:pt x="977" y="817"/>
                </a:lnTo>
                <a:lnTo>
                  <a:pt x="967" y="807"/>
                </a:lnTo>
                <a:lnTo>
                  <a:pt x="954" y="797"/>
                </a:lnTo>
                <a:lnTo>
                  <a:pt x="940" y="788"/>
                </a:lnTo>
                <a:lnTo>
                  <a:pt x="926" y="779"/>
                </a:lnTo>
                <a:lnTo>
                  <a:pt x="910" y="771"/>
                </a:lnTo>
                <a:lnTo>
                  <a:pt x="892" y="765"/>
                </a:lnTo>
                <a:lnTo>
                  <a:pt x="872" y="759"/>
                </a:lnTo>
                <a:lnTo>
                  <a:pt x="852" y="754"/>
                </a:lnTo>
                <a:lnTo>
                  <a:pt x="830" y="752"/>
                </a:lnTo>
                <a:lnTo>
                  <a:pt x="806" y="749"/>
                </a:lnTo>
                <a:lnTo>
                  <a:pt x="839" y="742"/>
                </a:lnTo>
                <a:lnTo>
                  <a:pt x="869" y="736"/>
                </a:lnTo>
                <a:lnTo>
                  <a:pt x="897" y="735"/>
                </a:lnTo>
                <a:lnTo>
                  <a:pt x="921" y="736"/>
                </a:lnTo>
                <a:lnTo>
                  <a:pt x="944" y="740"/>
                </a:lnTo>
                <a:lnTo>
                  <a:pt x="965" y="745"/>
                </a:lnTo>
                <a:lnTo>
                  <a:pt x="982" y="754"/>
                </a:lnTo>
                <a:lnTo>
                  <a:pt x="999" y="765"/>
                </a:lnTo>
                <a:lnTo>
                  <a:pt x="1013" y="777"/>
                </a:lnTo>
                <a:lnTo>
                  <a:pt x="1025" y="791"/>
                </a:lnTo>
                <a:lnTo>
                  <a:pt x="1035" y="807"/>
                </a:lnTo>
                <a:lnTo>
                  <a:pt x="1044" y="823"/>
                </a:lnTo>
                <a:lnTo>
                  <a:pt x="1050" y="841"/>
                </a:lnTo>
                <a:lnTo>
                  <a:pt x="1055" y="861"/>
                </a:lnTo>
                <a:lnTo>
                  <a:pt x="1058" y="880"/>
                </a:lnTo>
                <a:lnTo>
                  <a:pt x="1061" y="900"/>
                </a:lnTo>
                <a:lnTo>
                  <a:pt x="1061" y="921"/>
                </a:lnTo>
                <a:lnTo>
                  <a:pt x="1061" y="943"/>
                </a:lnTo>
                <a:lnTo>
                  <a:pt x="1058" y="963"/>
                </a:lnTo>
                <a:lnTo>
                  <a:pt x="1054" y="983"/>
                </a:lnTo>
                <a:lnTo>
                  <a:pt x="1050" y="1004"/>
                </a:lnTo>
                <a:lnTo>
                  <a:pt x="1044" y="1023"/>
                </a:lnTo>
                <a:lnTo>
                  <a:pt x="1038" y="1042"/>
                </a:lnTo>
                <a:lnTo>
                  <a:pt x="1030" y="1060"/>
                </a:lnTo>
                <a:lnTo>
                  <a:pt x="1022" y="1077"/>
                </a:lnTo>
                <a:lnTo>
                  <a:pt x="1013" y="1092"/>
                </a:lnTo>
                <a:lnTo>
                  <a:pt x="1003" y="1106"/>
                </a:lnTo>
                <a:lnTo>
                  <a:pt x="993" y="1119"/>
                </a:lnTo>
                <a:lnTo>
                  <a:pt x="982" y="1129"/>
                </a:lnTo>
                <a:lnTo>
                  <a:pt x="971" y="1137"/>
                </a:lnTo>
                <a:lnTo>
                  <a:pt x="959" y="1143"/>
                </a:lnTo>
                <a:lnTo>
                  <a:pt x="948" y="1147"/>
                </a:lnTo>
                <a:lnTo>
                  <a:pt x="911" y="1160"/>
                </a:lnTo>
                <a:lnTo>
                  <a:pt x="875" y="1172"/>
                </a:lnTo>
                <a:lnTo>
                  <a:pt x="842" y="1181"/>
                </a:lnTo>
                <a:lnTo>
                  <a:pt x="810" y="1188"/>
                </a:lnTo>
                <a:lnTo>
                  <a:pt x="780" y="1195"/>
                </a:lnTo>
                <a:lnTo>
                  <a:pt x="752" y="1199"/>
                </a:lnTo>
                <a:lnTo>
                  <a:pt x="725" y="1201"/>
                </a:lnTo>
                <a:lnTo>
                  <a:pt x="701" y="1202"/>
                </a:lnTo>
                <a:lnTo>
                  <a:pt x="677" y="1202"/>
                </a:lnTo>
                <a:lnTo>
                  <a:pt x="655" y="1201"/>
                </a:lnTo>
                <a:lnTo>
                  <a:pt x="634" y="1199"/>
                </a:lnTo>
                <a:lnTo>
                  <a:pt x="615" y="1196"/>
                </a:lnTo>
                <a:lnTo>
                  <a:pt x="597" y="1191"/>
                </a:lnTo>
                <a:lnTo>
                  <a:pt x="581" y="1186"/>
                </a:lnTo>
                <a:lnTo>
                  <a:pt x="565" y="1179"/>
                </a:lnTo>
                <a:lnTo>
                  <a:pt x="551" y="1173"/>
                </a:lnTo>
                <a:lnTo>
                  <a:pt x="537" y="1165"/>
                </a:lnTo>
                <a:lnTo>
                  <a:pt x="524" y="1158"/>
                </a:lnTo>
                <a:lnTo>
                  <a:pt x="501" y="1141"/>
                </a:lnTo>
                <a:lnTo>
                  <a:pt x="481" y="1123"/>
                </a:lnTo>
                <a:lnTo>
                  <a:pt x="463" y="1106"/>
                </a:lnTo>
                <a:lnTo>
                  <a:pt x="432" y="1076"/>
                </a:lnTo>
                <a:lnTo>
                  <a:pt x="418" y="1063"/>
                </a:lnTo>
                <a:lnTo>
                  <a:pt x="412" y="1059"/>
                </a:lnTo>
                <a:lnTo>
                  <a:pt x="404" y="1054"/>
                </a:lnTo>
                <a:close/>
                <a:moveTo>
                  <a:pt x="2900" y="1798"/>
                </a:moveTo>
                <a:lnTo>
                  <a:pt x="2900" y="2002"/>
                </a:lnTo>
                <a:lnTo>
                  <a:pt x="2858" y="2009"/>
                </a:lnTo>
                <a:lnTo>
                  <a:pt x="2813" y="2015"/>
                </a:lnTo>
                <a:lnTo>
                  <a:pt x="2768" y="2022"/>
                </a:lnTo>
                <a:lnTo>
                  <a:pt x="2721" y="2027"/>
                </a:lnTo>
                <a:lnTo>
                  <a:pt x="2672" y="2031"/>
                </a:lnTo>
                <a:lnTo>
                  <a:pt x="2622" y="2033"/>
                </a:lnTo>
                <a:lnTo>
                  <a:pt x="2570" y="2036"/>
                </a:lnTo>
                <a:lnTo>
                  <a:pt x="2517" y="2036"/>
                </a:lnTo>
                <a:lnTo>
                  <a:pt x="2424" y="2029"/>
                </a:lnTo>
                <a:lnTo>
                  <a:pt x="2333" y="2022"/>
                </a:lnTo>
                <a:lnTo>
                  <a:pt x="2289" y="2017"/>
                </a:lnTo>
                <a:lnTo>
                  <a:pt x="2246" y="2011"/>
                </a:lnTo>
                <a:lnTo>
                  <a:pt x="2202" y="2005"/>
                </a:lnTo>
                <a:lnTo>
                  <a:pt x="2160" y="1997"/>
                </a:lnTo>
                <a:lnTo>
                  <a:pt x="2118" y="1988"/>
                </a:lnTo>
                <a:lnTo>
                  <a:pt x="2077" y="1979"/>
                </a:lnTo>
                <a:lnTo>
                  <a:pt x="2037" y="1969"/>
                </a:lnTo>
                <a:lnTo>
                  <a:pt x="1997" y="1958"/>
                </a:lnTo>
                <a:lnTo>
                  <a:pt x="1959" y="1945"/>
                </a:lnTo>
                <a:lnTo>
                  <a:pt x="1922" y="1931"/>
                </a:lnTo>
                <a:lnTo>
                  <a:pt x="1885" y="1914"/>
                </a:lnTo>
                <a:lnTo>
                  <a:pt x="1849" y="1897"/>
                </a:lnTo>
                <a:lnTo>
                  <a:pt x="1814" y="1880"/>
                </a:lnTo>
                <a:lnTo>
                  <a:pt x="1780" y="1859"/>
                </a:lnTo>
                <a:lnTo>
                  <a:pt x="1748" y="1837"/>
                </a:lnTo>
                <a:lnTo>
                  <a:pt x="1716" y="1813"/>
                </a:lnTo>
                <a:lnTo>
                  <a:pt x="1685" y="1787"/>
                </a:lnTo>
                <a:lnTo>
                  <a:pt x="1654" y="1761"/>
                </a:lnTo>
                <a:lnTo>
                  <a:pt x="1626" y="1731"/>
                </a:lnTo>
                <a:lnTo>
                  <a:pt x="1598" y="1699"/>
                </a:lnTo>
                <a:lnTo>
                  <a:pt x="1573" y="1666"/>
                </a:lnTo>
                <a:lnTo>
                  <a:pt x="1547" y="1630"/>
                </a:lnTo>
                <a:lnTo>
                  <a:pt x="1523" y="1592"/>
                </a:lnTo>
                <a:lnTo>
                  <a:pt x="1501" y="1552"/>
                </a:lnTo>
                <a:lnTo>
                  <a:pt x="1479" y="1508"/>
                </a:lnTo>
                <a:lnTo>
                  <a:pt x="1459" y="1464"/>
                </a:lnTo>
                <a:lnTo>
                  <a:pt x="1439" y="1415"/>
                </a:lnTo>
                <a:lnTo>
                  <a:pt x="1423" y="1365"/>
                </a:lnTo>
                <a:lnTo>
                  <a:pt x="1390" y="1380"/>
                </a:lnTo>
                <a:lnTo>
                  <a:pt x="1360" y="1393"/>
                </a:lnTo>
                <a:lnTo>
                  <a:pt x="1332" y="1402"/>
                </a:lnTo>
                <a:lnTo>
                  <a:pt x="1319" y="1405"/>
                </a:lnTo>
                <a:lnTo>
                  <a:pt x="1306" y="1407"/>
                </a:lnTo>
                <a:lnTo>
                  <a:pt x="1294" y="1407"/>
                </a:lnTo>
                <a:lnTo>
                  <a:pt x="1282" y="1408"/>
                </a:lnTo>
                <a:lnTo>
                  <a:pt x="1270" y="1407"/>
                </a:lnTo>
                <a:lnTo>
                  <a:pt x="1260" y="1406"/>
                </a:lnTo>
                <a:lnTo>
                  <a:pt x="1250" y="1405"/>
                </a:lnTo>
                <a:lnTo>
                  <a:pt x="1240" y="1402"/>
                </a:lnTo>
                <a:lnTo>
                  <a:pt x="1231" y="1398"/>
                </a:lnTo>
                <a:lnTo>
                  <a:pt x="1222" y="1394"/>
                </a:lnTo>
                <a:lnTo>
                  <a:pt x="1214" y="1389"/>
                </a:lnTo>
                <a:lnTo>
                  <a:pt x="1206" y="1384"/>
                </a:lnTo>
                <a:lnTo>
                  <a:pt x="1192" y="1373"/>
                </a:lnTo>
                <a:lnTo>
                  <a:pt x="1181" y="1359"/>
                </a:lnTo>
                <a:lnTo>
                  <a:pt x="1171" y="1343"/>
                </a:lnTo>
                <a:lnTo>
                  <a:pt x="1163" y="1325"/>
                </a:lnTo>
                <a:lnTo>
                  <a:pt x="1157" y="1306"/>
                </a:lnTo>
                <a:lnTo>
                  <a:pt x="1153" y="1287"/>
                </a:lnTo>
                <a:lnTo>
                  <a:pt x="1150" y="1266"/>
                </a:lnTo>
                <a:lnTo>
                  <a:pt x="1150" y="1245"/>
                </a:lnTo>
                <a:lnTo>
                  <a:pt x="1151" y="1223"/>
                </a:lnTo>
                <a:lnTo>
                  <a:pt x="1155" y="1201"/>
                </a:lnTo>
                <a:lnTo>
                  <a:pt x="1160" y="1179"/>
                </a:lnTo>
                <a:lnTo>
                  <a:pt x="1167" y="1159"/>
                </a:lnTo>
                <a:lnTo>
                  <a:pt x="1176" y="1138"/>
                </a:lnTo>
                <a:lnTo>
                  <a:pt x="1187" y="1118"/>
                </a:lnTo>
                <a:lnTo>
                  <a:pt x="1200" y="1099"/>
                </a:lnTo>
                <a:lnTo>
                  <a:pt x="1214" y="1081"/>
                </a:lnTo>
                <a:lnTo>
                  <a:pt x="1231" y="1064"/>
                </a:lnTo>
                <a:lnTo>
                  <a:pt x="1249" y="1050"/>
                </a:lnTo>
                <a:lnTo>
                  <a:pt x="1269" y="1037"/>
                </a:lnTo>
                <a:lnTo>
                  <a:pt x="1290" y="1027"/>
                </a:lnTo>
                <a:lnTo>
                  <a:pt x="1314" y="1019"/>
                </a:lnTo>
                <a:lnTo>
                  <a:pt x="1326" y="1015"/>
                </a:lnTo>
                <a:lnTo>
                  <a:pt x="1340" y="1013"/>
                </a:lnTo>
                <a:lnTo>
                  <a:pt x="1352" y="1012"/>
                </a:lnTo>
                <a:lnTo>
                  <a:pt x="1366" y="1010"/>
                </a:lnTo>
                <a:lnTo>
                  <a:pt x="1388" y="972"/>
                </a:lnTo>
                <a:lnTo>
                  <a:pt x="1413" y="937"/>
                </a:lnTo>
                <a:lnTo>
                  <a:pt x="1437" y="908"/>
                </a:lnTo>
                <a:lnTo>
                  <a:pt x="1461" y="881"/>
                </a:lnTo>
                <a:lnTo>
                  <a:pt x="1487" y="858"/>
                </a:lnTo>
                <a:lnTo>
                  <a:pt x="1512" y="838"/>
                </a:lnTo>
                <a:lnTo>
                  <a:pt x="1539" y="821"/>
                </a:lnTo>
                <a:lnTo>
                  <a:pt x="1566" y="808"/>
                </a:lnTo>
                <a:lnTo>
                  <a:pt x="1592" y="798"/>
                </a:lnTo>
                <a:lnTo>
                  <a:pt x="1619" y="790"/>
                </a:lnTo>
                <a:lnTo>
                  <a:pt x="1645" y="785"/>
                </a:lnTo>
                <a:lnTo>
                  <a:pt x="1671" y="783"/>
                </a:lnTo>
                <a:lnTo>
                  <a:pt x="1697" y="783"/>
                </a:lnTo>
                <a:lnTo>
                  <a:pt x="1722" y="785"/>
                </a:lnTo>
                <a:lnTo>
                  <a:pt x="1748" y="789"/>
                </a:lnTo>
                <a:lnTo>
                  <a:pt x="1772" y="794"/>
                </a:lnTo>
                <a:lnTo>
                  <a:pt x="1797" y="802"/>
                </a:lnTo>
                <a:lnTo>
                  <a:pt x="1820" y="811"/>
                </a:lnTo>
                <a:lnTo>
                  <a:pt x="1841" y="821"/>
                </a:lnTo>
                <a:lnTo>
                  <a:pt x="1862" y="834"/>
                </a:lnTo>
                <a:lnTo>
                  <a:pt x="1882" y="845"/>
                </a:lnTo>
                <a:lnTo>
                  <a:pt x="1901" y="859"/>
                </a:lnTo>
                <a:lnTo>
                  <a:pt x="1918" y="873"/>
                </a:lnTo>
                <a:lnTo>
                  <a:pt x="1935" y="889"/>
                </a:lnTo>
                <a:lnTo>
                  <a:pt x="1950" y="904"/>
                </a:lnTo>
                <a:lnTo>
                  <a:pt x="1963" y="919"/>
                </a:lnTo>
                <a:lnTo>
                  <a:pt x="1974" y="935"/>
                </a:lnTo>
                <a:lnTo>
                  <a:pt x="1983" y="951"/>
                </a:lnTo>
                <a:lnTo>
                  <a:pt x="1991" y="967"/>
                </a:lnTo>
                <a:lnTo>
                  <a:pt x="1997" y="981"/>
                </a:lnTo>
                <a:lnTo>
                  <a:pt x="2000" y="996"/>
                </a:lnTo>
                <a:lnTo>
                  <a:pt x="2001" y="1010"/>
                </a:lnTo>
                <a:lnTo>
                  <a:pt x="2021" y="1003"/>
                </a:lnTo>
                <a:lnTo>
                  <a:pt x="2040" y="996"/>
                </a:lnTo>
                <a:lnTo>
                  <a:pt x="2058" y="991"/>
                </a:lnTo>
                <a:lnTo>
                  <a:pt x="2076" y="987"/>
                </a:lnTo>
                <a:lnTo>
                  <a:pt x="2093" y="983"/>
                </a:lnTo>
                <a:lnTo>
                  <a:pt x="2110" y="981"/>
                </a:lnTo>
                <a:lnTo>
                  <a:pt x="2127" y="980"/>
                </a:lnTo>
                <a:lnTo>
                  <a:pt x="2143" y="978"/>
                </a:lnTo>
                <a:lnTo>
                  <a:pt x="2175" y="980"/>
                </a:lnTo>
                <a:lnTo>
                  <a:pt x="2206" y="982"/>
                </a:lnTo>
                <a:lnTo>
                  <a:pt x="2234" y="989"/>
                </a:lnTo>
                <a:lnTo>
                  <a:pt x="2262" y="996"/>
                </a:lnTo>
                <a:lnTo>
                  <a:pt x="2288" y="1008"/>
                </a:lnTo>
                <a:lnTo>
                  <a:pt x="2312" y="1021"/>
                </a:lnTo>
                <a:lnTo>
                  <a:pt x="2335" y="1036"/>
                </a:lnTo>
                <a:lnTo>
                  <a:pt x="2357" y="1053"/>
                </a:lnTo>
                <a:lnTo>
                  <a:pt x="2378" y="1071"/>
                </a:lnTo>
                <a:lnTo>
                  <a:pt x="2396" y="1090"/>
                </a:lnTo>
                <a:lnTo>
                  <a:pt x="2413" y="1111"/>
                </a:lnTo>
                <a:lnTo>
                  <a:pt x="2429" y="1133"/>
                </a:lnTo>
                <a:lnTo>
                  <a:pt x="2443" y="1155"/>
                </a:lnTo>
                <a:lnTo>
                  <a:pt x="2454" y="1179"/>
                </a:lnTo>
                <a:lnTo>
                  <a:pt x="2466" y="1202"/>
                </a:lnTo>
                <a:lnTo>
                  <a:pt x="2475" y="1227"/>
                </a:lnTo>
                <a:lnTo>
                  <a:pt x="2483" y="1250"/>
                </a:lnTo>
                <a:lnTo>
                  <a:pt x="2489" y="1274"/>
                </a:lnTo>
                <a:lnTo>
                  <a:pt x="2493" y="1297"/>
                </a:lnTo>
                <a:lnTo>
                  <a:pt x="2495" y="1320"/>
                </a:lnTo>
                <a:lnTo>
                  <a:pt x="2497" y="1343"/>
                </a:lnTo>
                <a:lnTo>
                  <a:pt x="2497" y="1364"/>
                </a:lnTo>
                <a:lnTo>
                  <a:pt x="2494" y="1384"/>
                </a:lnTo>
                <a:lnTo>
                  <a:pt x="2490" y="1403"/>
                </a:lnTo>
                <a:lnTo>
                  <a:pt x="2485" y="1420"/>
                </a:lnTo>
                <a:lnTo>
                  <a:pt x="2479" y="1437"/>
                </a:lnTo>
                <a:lnTo>
                  <a:pt x="2470" y="1449"/>
                </a:lnTo>
                <a:lnTo>
                  <a:pt x="2460" y="1462"/>
                </a:lnTo>
                <a:lnTo>
                  <a:pt x="2436" y="1487"/>
                </a:lnTo>
                <a:lnTo>
                  <a:pt x="2413" y="1507"/>
                </a:lnTo>
                <a:lnTo>
                  <a:pt x="2393" y="1525"/>
                </a:lnTo>
                <a:lnTo>
                  <a:pt x="2371" y="1540"/>
                </a:lnTo>
                <a:lnTo>
                  <a:pt x="2351" y="1553"/>
                </a:lnTo>
                <a:lnTo>
                  <a:pt x="2332" y="1562"/>
                </a:lnTo>
                <a:lnTo>
                  <a:pt x="2312" y="1569"/>
                </a:lnTo>
                <a:lnTo>
                  <a:pt x="2294" y="1572"/>
                </a:lnTo>
                <a:lnTo>
                  <a:pt x="2277" y="1575"/>
                </a:lnTo>
                <a:lnTo>
                  <a:pt x="2260" y="1575"/>
                </a:lnTo>
                <a:lnTo>
                  <a:pt x="2245" y="1572"/>
                </a:lnTo>
                <a:lnTo>
                  <a:pt x="2229" y="1570"/>
                </a:lnTo>
                <a:lnTo>
                  <a:pt x="2215" y="1563"/>
                </a:lnTo>
                <a:lnTo>
                  <a:pt x="2201" y="1557"/>
                </a:lnTo>
                <a:lnTo>
                  <a:pt x="2188" y="1548"/>
                </a:lnTo>
                <a:lnTo>
                  <a:pt x="2177" y="1539"/>
                </a:lnTo>
                <a:lnTo>
                  <a:pt x="2166" y="1529"/>
                </a:lnTo>
                <a:lnTo>
                  <a:pt x="2156" y="1517"/>
                </a:lnTo>
                <a:lnTo>
                  <a:pt x="2147" y="1506"/>
                </a:lnTo>
                <a:lnTo>
                  <a:pt x="2140" y="1493"/>
                </a:lnTo>
                <a:lnTo>
                  <a:pt x="2132" y="1480"/>
                </a:lnTo>
                <a:lnTo>
                  <a:pt x="2127" y="1467"/>
                </a:lnTo>
                <a:lnTo>
                  <a:pt x="2122" y="1453"/>
                </a:lnTo>
                <a:lnTo>
                  <a:pt x="2118" y="1440"/>
                </a:lnTo>
                <a:lnTo>
                  <a:pt x="2115" y="1428"/>
                </a:lnTo>
                <a:lnTo>
                  <a:pt x="2113" y="1415"/>
                </a:lnTo>
                <a:lnTo>
                  <a:pt x="2113" y="1403"/>
                </a:lnTo>
                <a:lnTo>
                  <a:pt x="2113" y="1392"/>
                </a:lnTo>
                <a:lnTo>
                  <a:pt x="2115" y="1382"/>
                </a:lnTo>
                <a:lnTo>
                  <a:pt x="2118" y="1373"/>
                </a:lnTo>
                <a:lnTo>
                  <a:pt x="2122" y="1364"/>
                </a:lnTo>
                <a:lnTo>
                  <a:pt x="2128" y="1357"/>
                </a:lnTo>
                <a:lnTo>
                  <a:pt x="2136" y="1344"/>
                </a:lnTo>
                <a:lnTo>
                  <a:pt x="2145" y="1333"/>
                </a:lnTo>
                <a:lnTo>
                  <a:pt x="2154" y="1323"/>
                </a:lnTo>
                <a:lnTo>
                  <a:pt x="2164" y="1314"/>
                </a:lnTo>
                <a:lnTo>
                  <a:pt x="2173" y="1307"/>
                </a:lnTo>
                <a:lnTo>
                  <a:pt x="2182" y="1301"/>
                </a:lnTo>
                <a:lnTo>
                  <a:pt x="2191" y="1297"/>
                </a:lnTo>
                <a:lnTo>
                  <a:pt x="2200" y="1295"/>
                </a:lnTo>
                <a:lnTo>
                  <a:pt x="2210" y="1293"/>
                </a:lnTo>
                <a:lnTo>
                  <a:pt x="2219" y="1292"/>
                </a:lnTo>
                <a:lnTo>
                  <a:pt x="2228" y="1292"/>
                </a:lnTo>
                <a:lnTo>
                  <a:pt x="2236" y="1293"/>
                </a:lnTo>
                <a:lnTo>
                  <a:pt x="2245" y="1296"/>
                </a:lnTo>
                <a:lnTo>
                  <a:pt x="2253" y="1300"/>
                </a:lnTo>
                <a:lnTo>
                  <a:pt x="2269" y="1307"/>
                </a:lnTo>
                <a:lnTo>
                  <a:pt x="2283" y="1319"/>
                </a:lnTo>
                <a:lnTo>
                  <a:pt x="2296" y="1330"/>
                </a:lnTo>
                <a:lnTo>
                  <a:pt x="2307" y="1344"/>
                </a:lnTo>
                <a:lnTo>
                  <a:pt x="2315" y="1360"/>
                </a:lnTo>
                <a:lnTo>
                  <a:pt x="2321" y="1374"/>
                </a:lnTo>
                <a:lnTo>
                  <a:pt x="2325" y="1388"/>
                </a:lnTo>
                <a:lnTo>
                  <a:pt x="2325" y="1396"/>
                </a:lnTo>
                <a:lnTo>
                  <a:pt x="2325" y="1402"/>
                </a:lnTo>
                <a:lnTo>
                  <a:pt x="2325" y="1407"/>
                </a:lnTo>
                <a:lnTo>
                  <a:pt x="2323" y="1414"/>
                </a:lnTo>
                <a:lnTo>
                  <a:pt x="2329" y="1401"/>
                </a:lnTo>
                <a:lnTo>
                  <a:pt x="2334" y="1389"/>
                </a:lnTo>
                <a:lnTo>
                  <a:pt x="2338" y="1376"/>
                </a:lnTo>
                <a:lnTo>
                  <a:pt x="2340" y="1365"/>
                </a:lnTo>
                <a:lnTo>
                  <a:pt x="2342" y="1353"/>
                </a:lnTo>
                <a:lnTo>
                  <a:pt x="2340" y="1343"/>
                </a:lnTo>
                <a:lnTo>
                  <a:pt x="2339" y="1332"/>
                </a:lnTo>
                <a:lnTo>
                  <a:pt x="2337" y="1321"/>
                </a:lnTo>
                <a:lnTo>
                  <a:pt x="2334" y="1311"/>
                </a:lnTo>
                <a:lnTo>
                  <a:pt x="2329" y="1301"/>
                </a:lnTo>
                <a:lnTo>
                  <a:pt x="2324" y="1292"/>
                </a:lnTo>
                <a:lnTo>
                  <a:pt x="2317" y="1283"/>
                </a:lnTo>
                <a:lnTo>
                  <a:pt x="2311" y="1274"/>
                </a:lnTo>
                <a:lnTo>
                  <a:pt x="2303" y="1266"/>
                </a:lnTo>
                <a:lnTo>
                  <a:pt x="2296" y="1259"/>
                </a:lnTo>
                <a:lnTo>
                  <a:pt x="2287" y="1252"/>
                </a:lnTo>
                <a:lnTo>
                  <a:pt x="2278" y="1246"/>
                </a:lnTo>
                <a:lnTo>
                  <a:pt x="2269" y="1241"/>
                </a:lnTo>
                <a:lnTo>
                  <a:pt x="2248" y="1232"/>
                </a:lnTo>
                <a:lnTo>
                  <a:pt x="2238" y="1228"/>
                </a:lnTo>
                <a:lnTo>
                  <a:pt x="2227" y="1225"/>
                </a:lnTo>
                <a:lnTo>
                  <a:pt x="2216" y="1224"/>
                </a:lnTo>
                <a:lnTo>
                  <a:pt x="2206" y="1223"/>
                </a:lnTo>
                <a:lnTo>
                  <a:pt x="2195" y="1223"/>
                </a:lnTo>
                <a:lnTo>
                  <a:pt x="2184" y="1224"/>
                </a:lnTo>
                <a:lnTo>
                  <a:pt x="2174" y="1225"/>
                </a:lnTo>
                <a:lnTo>
                  <a:pt x="2164" y="1228"/>
                </a:lnTo>
                <a:lnTo>
                  <a:pt x="2154" y="1232"/>
                </a:lnTo>
                <a:lnTo>
                  <a:pt x="2145" y="1237"/>
                </a:lnTo>
                <a:lnTo>
                  <a:pt x="2136" y="1242"/>
                </a:lnTo>
                <a:lnTo>
                  <a:pt x="2127" y="1250"/>
                </a:lnTo>
                <a:lnTo>
                  <a:pt x="2105" y="1272"/>
                </a:lnTo>
                <a:lnTo>
                  <a:pt x="2085" y="1292"/>
                </a:lnTo>
                <a:lnTo>
                  <a:pt x="2069" y="1314"/>
                </a:lnTo>
                <a:lnTo>
                  <a:pt x="2055" y="1336"/>
                </a:lnTo>
                <a:lnTo>
                  <a:pt x="2045" y="1357"/>
                </a:lnTo>
                <a:lnTo>
                  <a:pt x="2037" y="1378"/>
                </a:lnTo>
                <a:lnTo>
                  <a:pt x="2031" y="1398"/>
                </a:lnTo>
                <a:lnTo>
                  <a:pt x="2028" y="1419"/>
                </a:lnTo>
                <a:lnTo>
                  <a:pt x="2028" y="1439"/>
                </a:lnTo>
                <a:lnTo>
                  <a:pt x="2029" y="1458"/>
                </a:lnTo>
                <a:lnTo>
                  <a:pt x="2033" y="1478"/>
                </a:lnTo>
                <a:lnTo>
                  <a:pt x="2038" y="1496"/>
                </a:lnTo>
                <a:lnTo>
                  <a:pt x="2046" y="1513"/>
                </a:lnTo>
                <a:lnTo>
                  <a:pt x="2056" y="1530"/>
                </a:lnTo>
                <a:lnTo>
                  <a:pt x="2067" y="1545"/>
                </a:lnTo>
                <a:lnTo>
                  <a:pt x="2079" y="1561"/>
                </a:lnTo>
                <a:lnTo>
                  <a:pt x="2092" y="1575"/>
                </a:lnTo>
                <a:lnTo>
                  <a:pt x="2108" y="1588"/>
                </a:lnTo>
                <a:lnTo>
                  <a:pt x="2124" y="1601"/>
                </a:lnTo>
                <a:lnTo>
                  <a:pt x="2141" y="1611"/>
                </a:lnTo>
                <a:lnTo>
                  <a:pt x="2159" y="1621"/>
                </a:lnTo>
                <a:lnTo>
                  <a:pt x="2178" y="1630"/>
                </a:lnTo>
                <a:lnTo>
                  <a:pt x="2197" y="1636"/>
                </a:lnTo>
                <a:lnTo>
                  <a:pt x="2218" y="1643"/>
                </a:lnTo>
                <a:lnTo>
                  <a:pt x="2237" y="1647"/>
                </a:lnTo>
                <a:lnTo>
                  <a:pt x="2259" y="1650"/>
                </a:lnTo>
                <a:lnTo>
                  <a:pt x="2279" y="1652"/>
                </a:lnTo>
                <a:lnTo>
                  <a:pt x="2300" y="1650"/>
                </a:lnTo>
                <a:lnTo>
                  <a:pt x="2320" y="1649"/>
                </a:lnTo>
                <a:lnTo>
                  <a:pt x="2340" y="1645"/>
                </a:lnTo>
                <a:lnTo>
                  <a:pt x="2361" y="1639"/>
                </a:lnTo>
                <a:lnTo>
                  <a:pt x="2380" y="1631"/>
                </a:lnTo>
                <a:lnTo>
                  <a:pt x="2407" y="1657"/>
                </a:lnTo>
                <a:lnTo>
                  <a:pt x="2434" y="1680"/>
                </a:lnTo>
                <a:lnTo>
                  <a:pt x="2463" y="1700"/>
                </a:lnTo>
                <a:lnTo>
                  <a:pt x="2494" y="1720"/>
                </a:lnTo>
                <a:lnTo>
                  <a:pt x="2525" y="1736"/>
                </a:lnTo>
                <a:lnTo>
                  <a:pt x="2558" y="1750"/>
                </a:lnTo>
                <a:lnTo>
                  <a:pt x="2591" y="1762"/>
                </a:lnTo>
                <a:lnTo>
                  <a:pt x="2625" y="1772"/>
                </a:lnTo>
                <a:lnTo>
                  <a:pt x="2659" y="1781"/>
                </a:lnTo>
                <a:lnTo>
                  <a:pt x="2694" y="1787"/>
                </a:lnTo>
                <a:lnTo>
                  <a:pt x="2728" y="1793"/>
                </a:lnTo>
                <a:lnTo>
                  <a:pt x="2763" y="1796"/>
                </a:lnTo>
                <a:lnTo>
                  <a:pt x="2797" y="1799"/>
                </a:lnTo>
                <a:lnTo>
                  <a:pt x="2832" y="1799"/>
                </a:lnTo>
                <a:lnTo>
                  <a:pt x="2867" y="1799"/>
                </a:lnTo>
                <a:lnTo>
                  <a:pt x="2900" y="1798"/>
                </a:lnTo>
                <a:close/>
              </a:path>
            </a:pathLst>
          </a:custGeom>
          <a:solidFill>
            <a:srgbClr val="FF0000"/>
          </a:solidFill>
          <a:ln>
            <a:noFill/>
          </a:ln>
        </p:spPr>
        <p:txBody>
          <a:bodyPr anchor="ctr" anchorCtr="1"/>
          <a:lstStyle/>
          <a:p>
            <a:endParaRPr altLang="en-US" lang="zh-CN"/>
          </a:p>
        </p:txBody>
      </p:sp>
      <p:sp>
        <p:nvSpPr>
          <p:cNvPr id="22" name="KSO_Shape"/>
          <p:cNvSpPr/>
          <p:nvPr/>
        </p:nvSpPr>
        <p:spPr bwMode="auto">
          <a:xfrm>
            <a:off x="8353425" y="2034380"/>
            <a:ext cx="1035845" cy="534193"/>
          </a:xfrm>
          <a:custGeom>
            <a:gdLst>
              <a:gd fmla="*/ 1259942 w 4817" name="T0"/>
              <a:gd fmla="*/ 565241 h 2132" name="T1"/>
              <a:gd fmla="*/ 1465135 w 4817" name="T2"/>
              <a:gd fmla="*/ 525615 h 2132" name="T3"/>
              <a:gd fmla="*/ 1642671 w 4817" name="T4"/>
              <a:gd fmla="*/ 595896 h 2132" name="T5"/>
              <a:gd fmla="*/ 1382908 w 4817" name="T6"/>
              <a:gd fmla="*/ 458698 h 2132" name="T7"/>
              <a:gd fmla="*/ 1131742 w 4817" name="T8"/>
              <a:gd fmla="*/ 540568 h 2132" name="T9"/>
              <a:gd fmla="*/ 1157532 w 4817" name="T10"/>
              <a:gd fmla="*/ 192526 h 2132" name="T11"/>
              <a:gd fmla="*/ 1207242 w 4817" name="T12"/>
              <a:gd fmla="*/ 332715 h 2132" name="T13"/>
              <a:gd fmla="*/ 1280498 w 4817" name="T14"/>
              <a:gd fmla="*/ 460941 h 2132" name="T15"/>
              <a:gd fmla="*/ 1118661 w 4817" name="T16"/>
              <a:gd fmla="*/ 503558 h 2132" name="T17"/>
              <a:gd fmla="*/ 1156410 w 4817" name="T18"/>
              <a:gd fmla="*/ 394772 h 2132" name="T19"/>
              <a:gd fmla="*/ 1215464 w 4817" name="T20"/>
              <a:gd fmla="*/ 436641 h 2132" name="T21"/>
              <a:gd fmla="*/ 1083901 w 4817" name="T22"/>
              <a:gd fmla="*/ 401127 h 2132" name="T23"/>
              <a:gd fmla="*/ 1344411 w 4817" name="T24"/>
              <a:gd fmla="*/ 547671 h 2132" name="T25"/>
              <a:gd fmla="*/ 1615760 w 4817" name="T26"/>
              <a:gd fmla="*/ 643747 h 2132" name="T27"/>
              <a:gd fmla="*/ 1694623 w 4817" name="T28"/>
              <a:gd fmla="*/ 703935 h 2132" name="T29"/>
              <a:gd fmla="*/ 1441962 w 4817" name="T30"/>
              <a:gd fmla="*/ 621317 h 2132" name="T31"/>
              <a:gd fmla="*/ 1231536 w 4817" name="T32"/>
              <a:gd fmla="*/ 700196 h 2132" name="T33"/>
              <a:gd fmla="*/ 26163 w 4817" name="T34"/>
              <a:gd fmla="*/ 417576 h 2132" name="T35"/>
              <a:gd fmla="*/ 14950 w 4817" name="T36"/>
              <a:gd fmla="*/ 595522 h 2132" name="T37"/>
              <a:gd fmla="*/ 81479 w 4817" name="T38"/>
              <a:gd fmla="*/ 771599 h 2132" name="T39"/>
              <a:gd fmla="*/ 254904 w 4817" name="T40"/>
              <a:gd fmla="*/ 758515 h 2132" name="T41"/>
              <a:gd fmla="*/ 233599 w 4817" name="T42"/>
              <a:gd fmla="*/ 599634 h 2132" name="T43"/>
              <a:gd fmla="*/ 153989 w 4817" name="T44"/>
              <a:gd fmla="*/ 656831 h 2132" name="T45"/>
              <a:gd fmla="*/ 272470 w 4817" name="T46"/>
              <a:gd fmla="*/ 556269 h 2132" name="T47"/>
              <a:gd fmla="*/ 490746 w 4817" name="T48"/>
              <a:gd fmla="*/ 660943 h 2132" name="T49"/>
              <a:gd fmla="*/ 720234 w 4817" name="T50"/>
              <a:gd fmla="*/ 793655 h 2132" name="T51"/>
              <a:gd fmla="*/ 632774 w 4817" name="T52"/>
              <a:gd fmla="*/ 705056 h 2132" name="T53"/>
              <a:gd fmla="*/ 457481 w 4817" name="T54"/>
              <a:gd fmla="*/ 546549 h 2132" name="T55"/>
              <a:gd fmla="*/ 413751 w 4817" name="T56"/>
              <a:gd fmla="*/ 415333 h 2132" name="T57"/>
              <a:gd fmla="*/ 528869 w 4817" name="T58"/>
              <a:gd fmla="*/ 308415 h 2132" name="T59"/>
              <a:gd fmla="*/ 729204 w 4817" name="T60"/>
              <a:gd fmla="*/ 301686 h 2132" name="T61"/>
              <a:gd fmla="*/ 904870 w 4817" name="T62"/>
              <a:gd fmla="*/ 379070 h 2132" name="T63"/>
              <a:gd fmla="*/ 937014 w 4817" name="T64"/>
              <a:gd fmla="*/ 557764 h 2132" name="T65"/>
              <a:gd fmla="*/ 1083901 w 4817" name="T66"/>
              <a:gd fmla="*/ 646738 h 2132" name="T67"/>
              <a:gd fmla="*/ 1067456 w 4817" name="T68"/>
              <a:gd fmla="*/ 178320 h 2132" name="T69"/>
              <a:gd fmla="*/ 959066 w 4817" name="T70"/>
              <a:gd fmla="*/ 143553 h 2132" name="T71"/>
              <a:gd fmla="*/ 877212 w 4817" name="T72"/>
              <a:gd fmla="*/ 290097 h 2132" name="T73"/>
              <a:gd fmla="*/ 739295 w 4817" name="T74"/>
              <a:gd fmla="*/ 242620 h 2132" name="T75"/>
              <a:gd fmla="*/ 807693 w 4817" name="T76"/>
              <a:gd fmla="*/ 151778 h 2132" name="T77"/>
              <a:gd fmla="*/ 799097 w 4817" name="T78"/>
              <a:gd fmla="*/ 275144 h 2132" name="T79"/>
              <a:gd fmla="*/ 906739 w 4817" name="T80"/>
              <a:gd fmla="*/ 213087 h 2132" name="T81"/>
              <a:gd fmla="*/ 803956 w 4817" name="T82"/>
              <a:gd fmla="*/ 55702 h 2132" name="T83"/>
              <a:gd fmla="*/ 655573 w 4817" name="T84"/>
              <a:gd fmla="*/ 8224 h 2132" name="T85"/>
              <a:gd fmla="*/ 464209 w 4817" name="T86"/>
              <a:gd fmla="*/ 98693 h 2132" name="T87"/>
              <a:gd fmla="*/ 277703 w 4817" name="T88"/>
              <a:gd fmla="*/ 170096 h 2132" name="T89"/>
              <a:gd fmla="*/ 196597 w 4817" name="T90"/>
              <a:gd fmla="*/ 282994 h 2132" name="T91"/>
              <a:gd fmla="*/ 257520 w 4817" name="T92"/>
              <a:gd fmla="*/ 428417 h 2132" name="T93"/>
              <a:gd fmla="*/ 373759 w 4817" name="T94"/>
              <a:gd fmla="*/ 376454 h 2132" name="T95"/>
              <a:gd fmla="*/ 301250 w 4817" name="T96"/>
              <a:gd fmla="*/ 280004 h 2132" name="T97"/>
              <a:gd fmla="*/ 387962 w 4817" name="T98"/>
              <a:gd fmla="*/ 389538 h 2132" name="T99"/>
              <a:gd fmla="*/ 217154 w 4817" name="T100"/>
              <a:gd fmla="*/ 443370 h 2132" name="T101"/>
              <a:gd fmla="*/ 940751 w 4817" name="T102"/>
              <a:gd fmla="*/ 761132 h 2132" name="T103"/>
              <a:gd fmla="*/ 578205 w 4817" name="T104"/>
              <a:gd fmla="*/ 609354 h 2132" name="T105"/>
              <a:gd fmla="*/ 441409 w 4817" name="T106"/>
              <a:gd fmla="*/ 508044 h 2132" name="T107"/>
              <a:gd fmla="*/ 510555 w 4817" name="T108"/>
              <a:gd fmla="*/ 377575 h 2132" name="T109"/>
              <a:gd fmla="*/ 723224 w 4817" name="T110"/>
              <a:gd fmla="*/ 332341 h 2132" name="T111"/>
              <a:gd fmla="*/ 872727 w 4817" name="T112"/>
              <a:gd fmla="*/ 387295 h 2132" name="T113"/>
              <a:gd fmla="*/ 901880 w 4817" name="T114"/>
              <a:gd fmla="*/ 563372 h 2132" name="T115"/>
              <a:gd fmla="*/ 789753 w 4817" name="T116"/>
              <a:gd fmla="*/ 528979 h 2132" name="T117"/>
              <a:gd fmla="*/ 858151 w 4817" name="T118"/>
              <a:gd fmla="*/ 497203 h 2132" name="T119"/>
              <a:gd fmla="*/ 858151 w 4817" name="T120"/>
              <a:gd fmla="*/ 470660 h 2132" name="T121"/>
              <a:gd fmla="*/ 759104 w 4817" name="T122"/>
              <a:gd fmla="*/ 522624 h 2132" name="T123"/>
              <a:gd fmla="*/ 882445 w 4817" name="T124"/>
              <a:gd fmla="*/ 612718 h 2132"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2132" w="4817">
                <a:moveTo>
                  <a:pt x="2900" y="1730"/>
                </a:moveTo>
                <a:lnTo>
                  <a:pt x="2900" y="1730"/>
                </a:lnTo>
                <a:lnTo>
                  <a:pt x="2928" y="1729"/>
                </a:lnTo>
                <a:lnTo>
                  <a:pt x="2957" y="1725"/>
                </a:lnTo>
                <a:lnTo>
                  <a:pt x="2986" y="1721"/>
                </a:lnTo>
                <a:lnTo>
                  <a:pt x="3012" y="1717"/>
                </a:lnTo>
                <a:lnTo>
                  <a:pt x="3038" y="1712"/>
                </a:lnTo>
                <a:lnTo>
                  <a:pt x="3064" y="1705"/>
                </a:lnTo>
                <a:lnTo>
                  <a:pt x="3087" y="1699"/>
                </a:lnTo>
                <a:lnTo>
                  <a:pt x="3110" y="1693"/>
                </a:lnTo>
                <a:lnTo>
                  <a:pt x="3130" y="1685"/>
                </a:lnTo>
                <a:lnTo>
                  <a:pt x="3149" y="1677"/>
                </a:lnTo>
                <a:lnTo>
                  <a:pt x="3167" y="1670"/>
                </a:lnTo>
                <a:lnTo>
                  <a:pt x="3183" y="1661"/>
                </a:lnTo>
                <a:lnTo>
                  <a:pt x="3197" y="1653"/>
                </a:lnTo>
                <a:lnTo>
                  <a:pt x="3208" y="1644"/>
                </a:lnTo>
                <a:lnTo>
                  <a:pt x="3217" y="1635"/>
                </a:lnTo>
                <a:lnTo>
                  <a:pt x="3224" y="1626"/>
                </a:lnTo>
                <a:lnTo>
                  <a:pt x="3253" y="1601"/>
                </a:lnTo>
                <a:lnTo>
                  <a:pt x="3284" y="1576"/>
                </a:lnTo>
                <a:lnTo>
                  <a:pt x="3313" y="1553"/>
                </a:lnTo>
                <a:lnTo>
                  <a:pt x="3341" y="1531"/>
                </a:lnTo>
                <a:lnTo>
                  <a:pt x="3371" y="1512"/>
                </a:lnTo>
                <a:lnTo>
                  <a:pt x="3399" y="1494"/>
                </a:lnTo>
                <a:lnTo>
                  <a:pt x="3427" y="1478"/>
                </a:lnTo>
                <a:lnTo>
                  <a:pt x="3455" y="1462"/>
                </a:lnTo>
                <a:lnTo>
                  <a:pt x="3482" y="1448"/>
                </a:lnTo>
                <a:lnTo>
                  <a:pt x="3509" y="1435"/>
                </a:lnTo>
                <a:lnTo>
                  <a:pt x="3536" y="1425"/>
                </a:lnTo>
                <a:lnTo>
                  <a:pt x="3562" y="1415"/>
                </a:lnTo>
                <a:lnTo>
                  <a:pt x="3587" y="1406"/>
                </a:lnTo>
                <a:lnTo>
                  <a:pt x="3613" y="1400"/>
                </a:lnTo>
                <a:lnTo>
                  <a:pt x="3637" y="1393"/>
                </a:lnTo>
                <a:lnTo>
                  <a:pt x="3661" y="1388"/>
                </a:lnTo>
                <a:lnTo>
                  <a:pt x="3684" y="1384"/>
                </a:lnTo>
                <a:lnTo>
                  <a:pt x="3707" y="1382"/>
                </a:lnTo>
                <a:lnTo>
                  <a:pt x="3731" y="1379"/>
                </a:lnTo>
                <a:lnTo>
                  <a:pt x="3752" y="1378"/>
                </a:lnTo>
                <a:lnTo>
                  <a:pt x="3774" y="1378"/>
                </a:lnTo>
                <a:lnTo>
                  <a:pt x="3794" y="1379"/>
                </a:lnTo>
                <a:lnTo>
                  <a:pt x="3815" y="1380"/>
                </a:lnTo>
                <a:lnTo>
                  <a:pt x="3834" y="1383"/>
                </a:lnTo>
                <a:lnTo>
                  <a:pt x="3852" y="1387"/>
                </a:lnTo>
                <a:lnTo>
                  <a:pt x="3870" y="1391"/>
                </a:lnTo>
                <a:lnTo>
                  <a:pt x="3888" y="1396"/>
                </a:lnTo>
                <a:lnTo>
                  <a:pt x="3905" y="1401"/>
                </a:lnTo>
                <a:lnTo>
                  <a:pt x="3920" y="1406"/>
                </a:lnTo>
                <a:lnTo>
                  <a:pt x="3935" y="1412"/>
                </a:lnTo>
                <a:lnTo>
                  <a:pt x="3949" y="1420"/>
                </a:lnTo>
                <a:lnTo>
                  <a:pt x="3962" y="1428"/>
                </a:lnTo>
                <a:lnTo>
                  <a:pt x="4020" y="1464"/>
                </a:lnTo>
                <a:lnTo>
                  <a:pt x="4071" y="1497"/>
                </a:lnTo>
                <a:lnTo>
                  <a:pt x="4161" y="1557"/>
                </a:lnTo>
                <a:lnTo>
                  <a:pt x="4237" y="1609"/>
                </a:lnTo>
                <a:lnTo>
                  <a:pt x="4272" y="1634"/>
                </a:lnTo>
                <a:lnTo>
                  <a:pt x="4308" y="1654"/>
                </a:lnTo>
                <a:lnTo>
                  <a:pt x="4342" y="1675"/>
                </a:lnTo>
                <a:lnTo>
                  <a:pt x="4378" y="1691"/>
                </a:lnTo>
                <a:lnTo>
                  <a:pt x="4414" y="1708"/>
                </a:lnTo>
                <a:lnTo>
                  <a:pt x="4454" y="1722"/>
                </a:lnTo>
                <a:lnTo>
                  <a:pt x="4496" y="1734"/>
                </a:lnTo>
                <a:lnTo>
                  <a:pt x="4542" y="1744"/>
                </a:lnTo>
                <a:lnTo>
                  <a:pt x="4593" y="1753"/>
                </a:lnTo>
                <a:lnTo>
                  <a:pt x="4649" y="1759"/>
                </a:lnTo>
                <a:lnTo>
                  <a:pt x="4582" y="1718"/>
                </a:lnTo>
                <a:lnTo>
                  <a:pt x="4524" y="1681"/>
                </a:lnTo>
                <a:lnTo>
                  <a:pt x="4473" y="1649"/>
                </a:lnTo>
                <a:lnTo>
                  <a:pt x="4431" y="1620"/>
                </a:lnTo>
                <a:lnTo>
                  <a:pt x="4395" y="1594"/>
                </a:lnTo>
                <a:lnTo>
                  <a:pt x="4363" y="1571"/>
                </a:lnTo>
                <a:lnTo>
                  <a:pt x="4337" y="1549"/>
                </a:lnTo>
                <a:lnTo>
                  <a:pt x="4315" y="1530"/>
                </a:lnTo>
                <a:lnTo>
                  <a:pt x="4296" y="1512"/>
                </a:lnTo>
                <a:lnTo>
                  <a:pt x="4278" y="1496"/>
                </a:lnTo>
                <a:lnTo>
                  <a:pt x="4248" y="1461"/>
                </a:lnTo>
                <a:lnTo>
                  <a:pt x="4214" y="1425"/>
                </a:lnTo>
                <a:lnTo>
                  <a:pt x="4195" y="1405"/>
                </a:lnTo>
                <a:lnTo>
                  <a:pt x="4173" y="1383"/>
                </a:lnTo>
                <a:lnTo>
                  <a:pt x="4138" y="1353"/>
                </a:lnTo>
                <a:lnTo>
                  <a:pt x="4102" y="1328"/>
                </a:lnTo>
                <a:lnTo>
                  <a:pt x="4066" y="1305"/>
                </a:lnTo>
                <a:lnTo>
                  <a:pt x="4030" y="1286"/>
                </a:lnTo>
                <a:lnTo>
                  <a:pt x="3995" y="1269"/>
                </a:lnTo>
                <a:lnTo>
                  <a:pt x="3961" y="1255"/>
                </a:lnTo>
                <a:lnTo>
                  <a:pt x="3926" y="1243"/>
                </a:lnTo>
                <a:lnTo>
                  <a:pt x="3892" y="1236"/>
                </a:lnTo>
                <a:lnTo>
                  <a:pt x="3858" y="1229"/>
                </a:lnTo>
                <a:lnTo>
                  <a:pt x="3825" y="1224"/>
                </a:lnTo>
                <a:lnTo>
                  <a:pt x="3793" y="1223"/>
                </a:lnTo>
                <a:lnTo>
                  <a:pt x="3761" y="1222"/>
                </a:lnTo>
                <a:lnTo>
                  <a:pt x="3731" y="1224"/>
                </a:lnTo>
                <a:lnTo>
                  <a:pt x="3700" y="1227"/>
                </a:lnTo>
                <a:lnTo>
                  <a:pt x="3670" y="1232"/>
                </a:lnTo>
                <a:lnTo>
                  <a:pt x="3641" y="1238"/>
                </a:lnTo>
                <a:lnTo>
                  <a:pt x="3613" y="1245"/>
                </a:lnTo>
                <a:lnTo>
                  <a:pt x="3586" y="1254"/>
                </a:lnTo>
                <a:lnTo>
                  <a:pt x="3560" y="1263"/>
                </a:lnTo>
                <a:lnTo>
                  <a:pt x="3535" y="1273"/>
                </a:lnTo>
                <a:lnTo>
                  <a:pt x="3510" y="1284"/>
                </a:lnTo>
                <a:lnTo>
                  <a:pt x="3487" y="1296"/>
                </a:lnTo>
                <a:lnTo>
                  <a:pt x="3464" y="1307"/>
                </a:lnTo>
                <a:lnTo>
                  <a:pt x="3444" y="1320"/>
                </a:lnTo>
                <a:lnTo>
                  <a:pt x="3405" y="1344"/>
                </a:lnTo>
                <a:lnTo>
                  <a:pt x="3371" y="1370"/>
                </a:lnTo>
                <a:lnTo>
                  <a:pt x="3343" y="1392"/>
                </a:lnTo>
                <a:lnTo>
                  <a:pt x="3321" y="1412"/>
                </a:lnTo>
                <a:lnTo>
                  <a:pt x="3280" y="1428"/>
                </a:lnTo>
                <a:lnTo>
                  <a:pt x="3242" y="1439"/>
                </a:lnTo>
                <a:lnTo>
                  <a:pt x="3206" y="1448"/>
                </a:lnTo>
                <a:lnTo>
                  <a:pt x="3171" y="1453"/>
                </a:lnTo>
                <a:lnTo>
                  <a:pt x="3139" y="1457"/>
                </a:lnTo>
                <a:lnTo>
                  <a:pt x="3108" y="1457"/>
                </a:lnTo>
                <a:lnTo>
                  <a:pt x="3079" y="1456"/>
                </a:lnTo>
                <a:lnTo>
                  <a:pt x="3052" y="1452"/>
                </a:lnTo>
                <a:lnTo>
                  <a:pt x="3028" y="1446"/>
                </a:lnTo>
                <a:lnTo>
                  <a:pt x="3004" y="1438"/>
                </a:lnTo>
                <a:lnTo>
                  <a:pt x="2982" y="1428"/>
                </a:lnTo>
                <a:lnTo>
                  <a:pt x="2963" y="1416"/>
                </a:lnTo>
                <a:lnTo>
                  <a:pt x="2945" y="1403"/>
                </a:lnTo>
                <a:lnTo>
                  <a:pt x="2928" y="1389"/>
                </a:lnTo>
                <a:lnTo>
                  <a:pt x="2913" y="1374"/>
                </a:lnTo>
                <a:lnTo>
                  <a:pt x="2900" y="1357"/>
                </a:lnTo>
                <a:lnTo>
                  <a:pt x="2900" y="1730"/>
                </a:lnTo>
                <a:close/>
                <a:moveTo>
                  <a:pt x="2900" y="1073"/>
                </a:moveTo>
                <a:lnTo>
                  <a:pt x="2900" y="469"/>
                </a:lnTo>
                <a:lnTo>
                  <a:pt x="2915" y="469"/>
                </a:lnTo>
                <a:lnTo>
                  <a:pt x="2931" y="469"/>
                </a:lnTo>
                <a:lnTo>
                  <a:pt x="2947" y="469"/>
                </a:lnTo>
                <a:lnTo>
                  <a:pt x="2964" y="470"/>
                </a:lnTo>
                <a:lnTo>
                  <a:pt x="2980" y="473"/>
                </a:lnTo>
                <a:lnTo>
                  <a:pt x="2998" y="477"/>
                </a:lnTo>
                <a:lnTo>
                  <a:pt x="3015" y="480"/>
                </a:lnTo>
                <a:lnTo>
                  <a:pt x="3032" y="486"/>
                </a:lnTo>
                <a:lnTo>
                  <a:pt x="3048" y="492"/>
                </a:lnTo>
                <a:lnTo>
                  <a:pt x="3065" y="498"/>
                </a:lnTo>
                <a:lnTo>
                  <a:pt x="3082" y="506"/>
                </a:lnTo>
                <a:lnTo>
                  <a:pt x="3097" y="515"/>
                </a:lnTo>
                <a:lnTo>
                  <a:pt x="3112" y="524"/>
                </a:lnTo>
                <a:lnTo>
                  <a:pt x="3128" y="534"/>
                </a:lnTo>
                <a:lnTo>
                  <a:pt x="3142" y="546"/>
                </a:lnTo>
                <a:lnTo>
                  <a:pt x="3155" y="558"/>
                </a:lnTo>
                <a:lnTo>
                  <a:pt x="3166" y="571"/>
                </a:lnTo>
                <a:lnTo>
                  <a:pt x="3176" y="585"/>
                </a:lnTo>
                <a:lnTo>
                  <a:pt x="3187" y="601"/>
                </a:lnTo>
                <a:lnTo>
                  <a:pt x="3195" y="616"/>
                </a:lnTo>
                <a:lnTo>
                  <a:pt x="3202" y="634"/>
                </a:lnTo>
                <a:lnTo>
                  <a:pt x="3208" y="652"/>
                </a:lnTo>
                <a:lnTo>
                  <a:pt x="3212" y="670"/>
                </a:lnTo>
                <a:lnTo>
                  <a:pt x="3215" y="690"/>
                </a:lnTo>
                <a:lnTo>
                  <a:pt x="3215" y="711"/>
                </a:lnTo>
                <a:lnTo>
                  <a:pt x="3213" y="733"/>
                </a:lnTo>
                <a:lnTo>
                  <a:pt x="3211" y="756"/>
                </a:lnTo>
                <a:lnTo>
                  <a:pt x="3204" y="780"/>
                </a:lnTo>
                <a:lnTo>
                  <a:pt x="3198" y="804"/>
                </a:lnTo>
                <a:lnTo>
                  <a:pt x="3188" y="830"/>
                </a:lnTo>
                <a:lnTo>
                  <a:pt x="3175" y="857"/>
                </a:lnTo>
                <a:lnTo>
                  <a:pt x="3161" y="885"/>
                </a:lnTo>
                <a:lnTo>
                  <a:pt x="3189" y="886"/>
                </a:lnTo>
                <a:lnTo>
                  <a:pt x="3208" y="887"/>
                </a:lnTo>
                <a:lnTo>
                  <a:pt x="3230" y="890"/>
                </a:lnTo>
                <a:lnTo>
                  <a:pt x="3253" y="895"/>
                </a:lnTo>
                <a:lnTo>
                  <a:pt x="3277" y="902"/>
                </a:lnTo>
                <a:lnTo>
                  <a:pt x="3303" y="911"/>
                </a:lnTo>
                <a:lnTo>
                  <a:pt x="3316" y="917"/>
                </a:lnTo>
                <a:lnTo>
                  <a:pt x="3327" y="923"/>
                </a:lnTo>
                <a:lnTo>
                  <a:pt x="3340" y="931"/>
                </a:lnTo>
                <a:lnTo>
                  <a:pt x="3352" y="940"/>
                </a:lnTo>
                <a:lnTo>
                  <a:pt x="3363" y="950"/>
                </a:lnTo>
                <a:lnTo>
                  <a:pt x="3373" y="960"/>
                </a:lnTo>
                <a:lnTo>
                  <a:pt x="3384" y="973"/>
                </a:lnTo>
                <a:lnTo>
                  <a:pt x="3394" y="986"/>
                </a:lnTo>
                <a:lnTo>
                  <a:pt x="3403" y="1000"/>
                </a:lnTo>
                <a:lnTo>
                  <a:pt x="3411" y="1017"/>
                </a:lnTo>
                <a:lnTo>
                  <a:pt x="3418" y="1035"/>
                </a:lnTo>
                <a:lnTo>
                  <a:pt x="3425" y="1054"/>
                </a:lnTo>
                <a:lnTo>
                  <a:pt x="3430" y="1074"/>
                </a:lnTo>
                <a:lnTo>
                  <a:pt x="3434" y="1096"/>
                </a:lnTo>
                <a:lnTo>
                  <a:pt x="3436" y="1120"/>
                </a:lnTo>
                <a:lnTo>
                  <a:pt x="3439" y="1146"/>
                </a:lnTo>
                <a:lnTo>
                  <a:pt x="3439" y="1173"/>
                </a:lnTo>
                <a:lnTo>
                  <a:pt x="3437" y="1202"/>
                </a:lnTo>
                <a:lnTo>
                  <a:pt x="3432" y="1218"/>
                </a:lnTo>
                <a:lnTo>
                  <a:pt x="3426" y="1233"/>
                </a:lnTo>
                <a:lnTo>
                  <a:pt x="3418" y="1248"/>
                </a:lnTo>
                <a:lnTo>
                  <a:pt x="3408" y="1264"/>
                </a:lnTo>
                <a:lnTo>
                  <a:pt x="3395" y="1279"/>
                </a:lnTo>
                <a:lnTo>
                  <a:pt x="3382" y="1293"/>
                </a:lnTo>
                <a:lnTo>
                  <a:pt x="3367" y="1307"/>
                </a:lnTo>
                <a:lnTo>
                  <a:pt x="3350" y="1320"/>
                </a:lnTo>
                <a:lnTo>
                  <a:pt x="3334" y="1333"/>
                </a:lnTo>
                <a:lnTo>
                  <a:pt x="3315" y="1344"/>
                </a:lnTo>
                <a:lnTo>
                  <a:pt x="3295" y="1356"/>
                </a:lnTo>
                <a:lnTo>
                  <a:pt x="3276" y="1366"/>
                </a:lnTo>
                <a:lnTo>
                  <a:pt x="3254" y="1374"/>
                </a:lnTo>
                <a:lnTo>
                  <a:pt x="3234" y="1382"/>
                </a:lnTo>
                <a:lnTo>
                  <a:pt x="3212" y="1388"/>
                </a:lnTo>
                <a:lnTo>
                  <a:pt x="3190" y="1393"/>
                </a:lnTo>
                <a:lnTo>
                  <a:pt x="3169" y="1397"/>
                </a:lnTo>
                <a:lnTo>
                  <a:pt x="3147" y="1398"/>
                </a:lnTo>
                <a:lnTo>
                  <a:pt x="3125" y="1400"/>
                </a:lnTo>
                <a:lnTo>
                  <a:pt x="3105" y="1398"/>
                </a:lnTo>
                <a:lnTo>
                  <a:pt x="3084" y="1394"/>
                </a:lnTo>
                <a:lnTo>
                  <a:pt x="3064" y="1389"/>
                </a:lnTo>
                <a:lnTo>
                  <a:pt x="3044" y="1382"/>
                </a:lnTo>
                <a:lnTo>
                  <a:pt x="3027" y="1373"/>
                </a:lnTo>
                <a:lnTo>
                  <a:pt x="3010" y="1361"/>
                </a:lnTo>
                <a:lnTo>
                  <a:pt x="2993" y="1347"/>
                </a:lnTo>
                <a:lnTo>
                  <a:pt x="2979" y="1330"/>
                </a:lnTo>
                <a:lnTo>
                  <a:pt x="2966" y="1312"/>
                </a:lnTo>
                <a:lnTo>
                  <a:pt x="2955" y="1291"/>
                </a:lnTo>
                <a:lnTo>
                  <a:pt x="2945" y="1266"/>
                </a:lnTo>
                <a:lnTo>
                  <a:pt x="2937" y="1240"/>
                </a:lnTo>
                <a:lnTo>
                  <a:pt x="2932" y="1210"/>
                </a:lnTo>
                <a:lnTo>
                  <a:pt x="2929" y="1193"/>
                </a:lnTo>
                <a:lnTo>
                  <a:pt x="2929" y="1177"/>
                </a:lnTo>
                <a:lnTo>
                  <a:pt x="2932" y="1161"/>
                </a:lnTo>
                <a:lnTo>
                  <a:pt x="2937" y="1147"/>
                </a:lnTo>
                <a:lnTo>
                  <a:pt x="2943" y="1135"/>
                </a:lnTo>
                <a:lnTo>
                  <a:pt x="2951" y="1122"/>
                </a:lnTo>
                <a:lnTo>
                  <a:pt x="2960" y="1110"/>
                </a:lnTo>
                <a:lnTo>
                  <a:pt x="2970" y="1100"/>
                </a:lnTo>
                <a:lnTo>
                  <a:pt x="2982" y="1091"/>
                </a:lnTo>
                <a:lnTo>
                  <a:pt x="2995" y="1082"/>
                </a:lnTo>
                <a:lnTo>
                  <a:pt x="3007" y="1074"/>
                </a:lnTo>
                <a:lnTo>
                  <a:pt x="3021" y="1069"/>
                </a:lnTo>
                <a:lnTo>
                  <a:pt x="3036" y="1064"/>
                </a:lnTo>
                <a:lnTo>
                  <a:pt x="3050" y="1060"/>
                </a:lnTo>
                <a:lnTo>
                  <a:pt x="3065" y="1058"/>
                </a:lnTo>
                <a:lnTo>
                  <a:pt x="3079" y="1056"/>
                </a:lnTo>
                <a:lnTo>
                  <a:pt x="3094" y="1056"/>
                </a:lnTo>
                <a:lnTo>
                  <a:pt x="3108" y="1058"/>
                </a:lnTo>
                <a:lnTo>
                  <a:pt x="3123" y="1062"/>
                </a:lnTo>
                <a:lnTo>
                  <a:pt x="3135" y="1065"/>
                </a:lnTo>
                <a:lnTo>
                  <a:pt x="3148" y="1071"/>
                </a:lnTo>
                <a:lnTo>
                  <a:pt x="3160" y="1078"/>
                </a:lnTo>
                <a:lnTo>
                  <a:pt x="3170" y="1087"/>
                </a:lnTo>
                <a:lnTo>
                  <a:pt x="3179" y="1096"/>
                </a:lnTo>
                <a:lnTo>
                  <a:pt x="3187" y="1109"/>
                </a:lnTo>
                <a:lnTo>
                  <a:pt x="3192" y="1122"/>
                </a:lnTo>
                <a:lnTo>
                  <a:pt x="3197" y="1136"/>
                </a:lnTo>
                <a:lnTo>
                  <a:pt x="3198" y="1152"/>
                </a:lnTo>
                <a:lnTo>
                  <a:pt x="3199" y="1172"/>
                </a:lnTo>
                <a:lnTo>
                  <a:pt x="3197" y="1191"/>
                </a:lnTo>
                <a:lnTo>
                  <a:pt x="3193" y="1213"/>
                </a:lnTo>
                <a:lnTo>
                  <a:pt x="3185" y="1236"/>
                </a:lnTo>
                <a:lnTo>
                  <a:pt x="3201" y="1233"/>
                </a:lnTo>
                <a:lnTo>
                  <a:pt x="3215" y="1228"/>
                </a:lnTo>
                <a:lnTo>
                  <a:pt x="3226" y="1220"/>
                </a:lnTo>
                <a:lnTo>
                  <a:pt x="3235" y="1213"/>
                </a:lnTo>
                <a:lnTo>
                  <a:pt x="3242" y="1204"/>
                </a:lnTo>
                <a:lnTo>
                  <a:pt x="3247" y="1192"/>
                </a:lnTo>
                <a:lnTo>
                  <a:pt x="3251" y="1181"/>
                </a:lnTo>
                <a:lnTo>
                  <a:pt x="3252" y="1168"/>
                </a:lnTo>
                <a:lnTo>
                  <a:pt x="3252" y="1155"/>
                </a:lnTo>
                <a:lnTo>
                  <a:pt x="3249" y="1142"/>
                </a:lnTo>
                <a:lnTo>
                  <a:pt x="3245" y="1128"/>
                </a:lnTo>
                <a:lnTo>
                  <a:pt x="3240" y="1114"/>
                </a:lnTo>
                <a:lnTo>
                  <a:pt x="3233" y="1100"/>
                </a:lnTo>
                <a:lnTo>
                  <a:pt x="3225" y="1086"/>
                </a:lnTo>
                <a:lnTo>
                  <a:pt x="3215" y="1073"/>
                </a:lnTo>
                <a:lnTo>
                  <a:pt x="3204" y="1060"/>
                </a:lnTo>
                <a:lnTo>
                  <a:pt x="3192" y="1049"/>
                </a:lnTo>
                <a:lnTo>
                  <a:pt x="3178" y="1037"/>
                </a:lnTo>
                <a:lnTo>
                  <a:pt x="3163" y="1027"/>
                </a:lnTo>
                <a:lnTo>
                  <a:pt x="3147" y="1018"/>
                </a:lnTo>
                <a:lnTo>
                  <a:pt x="3130" y="1012"/>
                </a:lnTo>
                <a:lnTo>
                  <a:pt x="3114" y="1005"/>
                </a:lnTo>
                <a:lnTo>
                  <a:pt x="3094" y="1001"/>
                </a:lnTo>
                <a:lnTo>
                  <a:pt x="3075" y="999"/>
                </a:lnTo>
                <a:lnTo>
                  <a:pt x="3055" y="999"/>
                </a:lnTo>
                <a:lnTo>
                  <a:pt x="3034" y="1001"/>
                </a:lnTo>
                <a:lnTo>
                  <a:pt x="3012" y="1007"/>
                </a:lnTo>
                <a:lnTo>
                  <a:pt x="2991" y="1014"/>
                </a:lnTo>
                <a:lnTo>
                  <a:pt x="2969" y="1023"/>
                </a:lnTo>
                <a:lnTo>
                  <a:pt x="2946" y="1037"/>
                </a:lnTo>
                <a:lnTo>
                  <a:pt x="2923" y="1053"/>
                </a:lnTo>
                <a:lnTo>
                  <a:pt x="2900" y="1073"/>
                </a:lnTo>
                <a:close/>
                <a:moveTo>
                  <a:pt x="2900" y="2002"/>
                </a:moveTo>
                <a:lnTo>
                  <a:pt x="2900" y="1798"/>
                </a:lnTo>
                <a:lnTo>
                  <a:pt x="2928" y="1795"/>
                </a:lnTo>
                <a:lnTo>
                  <a:pt x="2955" y="1793"/>
                </a:lnTo>
                <a:lnTo>
                  <a:pt x="3007" y="1785"/>
                </a:lnTo>
                <a:lnTo>
                  <a:pt x="3056" y="1776"/>
                </a:lnTo>
                <a:lnTo>
                  <a:pt x="3099" y="1764"/>
                </a:lnTo>
                <a:lnTo>
                  <a:pt x="3138" y="1752"/>
                </a:lnTo>
                <a:lnTo>
                  <a:pt x="3170" y="1739"/>
                </a:lnTo>
                <a:lnTo>
                  <a:pt x="3183" y="1732"/>
                </a:lnTo>
                <a:lnTo>
                  <a:pt x="3194" y="1726"/>
                </a:lnTo>
                <a:lnTo>
                  <a:pt x="3204" y="1718"/>
                </a:lnTo>
                <a:lnTo>
                  <a:pt x="3212" y="1712"/>
                </a:lnTo>
                <a:lnTo>
                  <a:pt x="3266" y="1667"/>
                </a:lnTo>
                <a:lnTo>
                  <a:pt x="3318" y="1625"/>
                </a:lnTo>
                <a:lnTo>
                  <a:pt x="3370" y="1588"/>
                </a:lnTo>
                <a:lnTo>
                  <a:pt x="3418" y="1556"/>
                </a:lnTo>
                <a:lnTo>
                  <a:pt x="3466" y="1528"/>
                </a:lnTo>
                <a:lnTo>
                  <a:pt x="3512" y="1503"/>
                </a:lnTo>
                <a:lnTo>
                  <a:pt x="3555" y="1481"/>
                </a:lnTo>
                <a:lnTo>
                  <a:pt x="3597" y="1465"/>
                </a:lnTo>
                <a:lnTo>
                  <a:pt x="3637" y="1452"/>
                </a:lnTo>
                <a:lnTo>
                  <a:pt x="3675" y="1442"/>
                </a:lnTo>
                <a:lnTo>
                  <a:pt x="3713" y="1435"/>
                </a:lnTo>
                <a:lnTo>
                  <a:pt x="3747" y="1433"/>
                </a:lnTo>
                <a:lnTo>
                  <a:pt x="3779" y="1433"/>
                </a:lnTo>
                <a:lnTo>
                  <a:pt x="3811" y="1435"/>
                </a:lnTo>
                <a:lnTo>
                  <a:pt x="3839" y="1440"/>
                </a:lnTo>
                <a:lnTo>
                  <a:pt x="3867" y="1449"/>
                </a:lnTo>
                <a:lnTo>
                  <a:pt x="3893" y="1457"/>
                </a:lnTo>
                <a:lnTo>
                  <a:pt x="3919" y="1467"/>
                </a:lnTo>
                <a:lnTo>
                  <a:pt x="3943" y="1478"/>
                </a:lnTo>
                <a:lnTo>
                  <a:pt x="3965" y="1488"/>
                </a:lnTo>
                <a:lnTo>
                  <a:pt x="3988" y="1501"/>
                </a:lnTo>
                <a:lnTo>
                  <a:pt x="4010" y="1513"/>
                </a:lnTo>
                <a:lnTo>
                  <a:pt x="4050" y="1542"/>
                </a:lnTo>
                <a:lnTo>
                  <a:pt x="4091" y="1571"/>
                </a:lnTo>
                <a:lnTo>
                  <a:pt x="4132" y="1602"/>
                </a:lnTo>
                <a:lnTo>
                  <a:pt x="4175" y="1634"/>
                </a:lnTo>
                <a:lnTo>
                  <a:pt x="4221" y="1665"/>
                </a:lnTo>
                <a:lnTo>
                  <a:pt x="4244" y="1680"/>
                </a:lnTo>
                <a:lnTo>
                  <a:pt x="4269" y="1694"/>
                </a:lnTo>
                <a:lnTo>
                  <a:pt x="4296" y="1709"/>
                </a:lnTo>
                <a:lnTo>
                  <a:pt x="4323" y="1722"/>
                </a:lnTo>
                <a:lnTo>
                  <a:pt x="4353" y="1736"/>
                </a:lnTo>
                <a:lnTo>
                  <a:pt x="4383" y="1748"/>
                </a:lnTo>
                <a:lnTo>
                  <a:pt x="4417" y="1759"/>
                </a:lnTo>
                <a:lnTo>
                  <a:pt x="4451" y="1769"/>
                </a:lnTo>
                <a:lnTo>
                  <a:pt x="4488" y="1780"/>
                </a:lnTo>
                <a:lnTo>
                  <a:pt x="4527" y="1787"/>
                </a:lnTo>
                <a:lnTo>
                  <a:pt x="4569" y="1795"/>
                </a:lnTo>
                <a:lnTo>
                  <a:pt x="4612" y="1800"/>
                </a:lnTo>
                <a:lnTo>
                  <a:pt x="4660" y="1804"/>
                </a:lnTo>
                <a:lnTo>
                  <a:pt x="4710" y="1808"/>
                </a:lnTo>
                <a:lnTo>
                  <a:pt x="4762" y="1808"/>
                </a:lnTo>
                <a:lnTo>
                  <a:pt x="4817" y="1808"/>
                </a:lnTo>
                <a:lnTo>
                  <a:pt x="4794" y="1821"/>
                </a:lnTo>
                <a:lnTo>
                  <a:pt x="4770" y="1833"/>
                </a:lnTo>
                <a:lnTo>
                  <a:pt x="4745" y="1844"/>
                </a:lnTo>
                <a:lnTo>
                  <a:pt x="4720" y="1853"/>
                </a:lnTo>
                <a:lnTo>
                  <a:pt x="4694" y="1860"/>
                </a:lnTo>
                <a:lnTo>
                  <a:pt x="4669" y="1867"/>
                </a:lnTo>
                <a:lnTo>
                  <a:pt x="4642" y="1873"/>
                </a:lnTo>
                <a:lnTo>
                  <a:pt x="4615" y="1877"/>
                </a:lnTo>
                <a:lnTo>
                  <a:pt x="4588" y="1880"/>
                </a:lnTo>
                <a:lnTo>
                  <a:pt x="4561" y="1882"/>
                </a:lnTo>
                <a:lnTo>
                  <a:pt x="4534" y="1883"/>
                </a:lnTo>
                <a:lnTo>
                  <a:pt x="4507" y="1883"/>
                </a:lnTo>
                <a:lnTo>
                  <a:pt x="4481" y="1882"/>
                </a:lnTo>
                <a:lnTo>
                  <a:pt x="4455" y="1881"/>
                </a:lnTo>
                <a:lnTo>
                  <a:pt x="4404" y="1876"/>
                </a:lnTo>
                <a:lnTo>
                  <a:pt x="4354" y="1868"/>
                </a:lnTo>
                <a:lnTo>
                  <a:pt x="4308" y="1859"/>
                </a:lnTo>
                <a:lnTo>
                  <a:pt x="4266" y="1848"/>
                </a:lnTo>
                <a:lnTo>
                  <a:pt x="4227" y="1836"/>
                </a:lnTo>
                <a:lnTo>
                  <a:pt x="4195" y="1823"/>
                </a:lnTo>
                <a:lnTo>
                  <a:pt x="4167" y="1810"/>
                </a:lnTo>
                <a:lnTo>
                  <a:pt x="4146" y="1798"/>
                </a:lnTo>
                <a:lnTo>
                  <a:pt x="4138" y="1791"/>
                </a:lnTo>
                <a:lnTo>
                  <a:pt x="4132" y="1786"/>
                </a:lnTo>
                <a:lnTo>
                  <a:pt x="4102" y="1766"/>
                </a:lnTo>
                <a:lnTo>
                  <a:pt x="4072" y="1748"/>
                </a:lnTo>
                <a:lnTo>
                  <a:pt x="4043" y="1731"/>
                </a:lnTo>
                <a:lnTo>
                  <a:pt x="4015" y="1717"/>
                </a:lnTo>
                <a:lnTo>
                  <a:pt x="3986" y="1704"/>
                </a:lnTo>
                <a:lnTo>
                  <a:pt x="3960" y="1693"/>
                </a:lnTo>
                <a:lnTo>
                  <a:pt x="3934" y="1682"/>
                </a:lnTo>
                <a:lnTo>
                  <a:pt x="3908" y="1673"/>
                </a:lnTo>
                <a:lnTo>
                  <a:pt x="3883" y="1667"/>
                </a:lnTo>
                <a:lnTo>
                  <a:pt x="3858" y="1662"/>
                </a:lnTo>
                <a:lnTo>
                  <a:pt x="3835" y="1657"/>
                </a:lnTo>
                <a:lnTo>
                  <a:pt x="3812" y="1654"/>
                </a:lnTo>
                <a:lnTo>
                  <a:pt x="3789" y="1652"/>
                </a:lnTo>
                <a:lnTo>
                  <a:pt x="3768" y="1650"/>
                </a:lnTo>
                <a:lnTo>
                  <a:pt x="3747" y="1650"/>
                </a:lnTo>
                <a:lnTo>
                  <a:pt x="3727" y="1652"/>
                </a:lnTo>
                <a:lnTo>
                  <a:pt x="3707" y="1654"/>
                </a:lnTo>
                <a:lnTo>
                  <a:pt x="3688" y="1657"/>
                </a:lnTo>
                <a:lnTo>
                  <a:pt x="3670" y="1659"/>
                </a:lnTo>
                <a:lnTo>
                  <a:pt x="3652" y="1665"/>
                </a:lnTo>
                <a:lnTo>
                  <a:pt x="3619" y="1673"/>
                </a:lnTo>
                <a:lnTo>
                  <a:pt x="3590" y="1686"/>
                </a:lnTo>
                <a:lnTo>
                  <a:pt x="3563" y="1699"/>
                </a:lnTo>
                <a:lnTo>
                  <a:pt x="3539" y="1713"/>
                </a:lnTo>
                <a:lnTo>
                  <a:pt x="3518" y="1727"/>
                </a:lnTo>
                <a:lnTo>
                  <a:pt x="3500" y="1741"/>
                </a:lnTo>
                <a:lnTo>
                  <a:pt x="3466" y="1769"/>
                </a:lnTo>
                <a:lnTo>
                  <a:pt x="3444" y="1785"/>
                </a:lnTo>
                <a:lnTo>
                  <a:pt x="3419" y="1801"/>
                </a:lnTo>
                <a:lnTo>
                  <a:pt x="3393" y="1819"/>
                </a:lnTo>
                <a:lnTo>
                  <a:pt x="3363" y="1837"/>
                </a:lnTo>
                <a:lnTo>
                  <a:pt x="3331" y="1855"/>
                </a:lnTo>
                <a:lnTo>
                  <a:pt x="3295" y="1873"/>
                </a:lnTo>
                <a:lnTo>
                  <a:pt x="3257" y="1892"/>
                </a:lnTo>
                <a:lnTo>
                  <a:pt x="3216" y="1910"/>
                </a:lnTo>
                <a:lnTo>
                  <a:pt x="3171" y="1927"/>
                </a:lnTo>
                <a:lnTo>
                  <a:pt x="3124" y="1945"/>
                </a:lnTo>
                <a:lnTo>
                  <a:pt x="3073" y="1960"/>
                </a:lnTo>
                <a:lnTo>
                  <a:pt x="3018" y="1976"/>
                </a:lnTo>
                <a:lnTo>
                  <a:pt x="2960" y="1990"/>
                </a:lnTo>
                <a:lnTo>
                  <a:pt x="2900" y="2002"/>
                </a:lnTo>
                <a:close/>
                <a:moveTo>
                  <a:pt x="404" y="1054"/>
                </a:moveTo>
                <a:lnTo>
                  <a:pt x="404" y="1054"/>
                </a:lnTo>
                <a:lnTo>
                  <a:pt x="369" y="1047"/>
                </a:lnTo>
                <a:lnTo>
                  <a:pt x="336" y="1042"/>
                </a:lnTo>
                <a:lnTo>
                  <a:pt x="304" y="1039"/>
                </a:lnTo>
                <a:lnTo>
                  <a:pt x="275" y="1039"/>
                </a:lnTo>
                <a:lnTo>
                  <a:pt x="245" y="1040"/>
                </a:lnTo>
                <a:lnTo>
                  <a:pt x="218" y="1044"/>
                </a:lnTo>
                <a:lnTo>
                  <a:pt x="191" y="1049"/>
                </a:lnTo>
                <a:lnTo>
                  <a:pt x="167" y="1056"/>
                </a:lnTo>
                <a:lnTo>
                  <a:pt x="145" y="1065"/>
                </a:lnTo>
                <a:lnTo>
                  <a:pt x="124" y="1077"/>
                </a:lnTo>
                <a:lnTo>
                  <a:pt x="104" y="1088"/>
                </a:lnTo>
                <a:lnTo>
                  <a:pt x="87" y="1101"/>
                </a:lnTo>
                <a:lnTo>
                  <a:pt x="70" y="1117"/>
                </a:lnTo>
                <a:lnTo>
                  <a:pt x="56" y="1132"/>
                </a:lnTo>
                <a:lnTo>
                  <a:pt x="42" y="1149"/>
                </a:lnTo>
                <a:lnTo>
                  <a:pt x="32" y="1167"/>
                </a:lnTo>
                <a:lnTo>
                  <a:pt x="21" y="1184"/>
                </a:lnTo>
                <a:lnTo>
                  <a:pt x="14" y="1204"/>
                </a:lnTo>
                <a:lnTo>
                  <a:pt x="7" y="1223"/>
                </a:lnTo>
                <a:lnTo>
                  <a:pt x="3" y="1243"/>
                </a:lnTo>
                <a:lnTo>
                  <a:pt x="1" y="1264"/>
                </a:lnTo>
                <a:lnTo>
                  <a:pt x="0" y="1284"/>
                </a:lnTo>
                <a:lnTo>
                  <a:pt x="1" y="1305"/>
                </a:lnTo>
                <a:lnTo>
                  <a:pt x="3" y="1325"/>
                </a:lnTo>
                <a:lnTo>
                  <a:pt x="8" y="1346"/>
                </a:lnTo>
                <a:lnTo>
                  <a:pt x="15" y="1365"/>
                </a:lnTo>
                <a:lnTo>
                  <a:pt x="23" y="1385"/>
                </a:lnTo>
                <a:lnTo>
                  <a:pt x="33" y="1405"/>
                </a:lnTo>
                <a:lnTo>
                  <a:pt x="46" y="1424"/>
                </a:lnTo>
                <a:lnTo>
                  <a:pt x="60" y="1442"/>
                </a:lnTo>
                <a:lnTo>
                  <a:pt x="76" y="1458"/>
                </a:lnTo>
                <a:lnTo>
                  <a:pt x="94" y="1475"/>
                </a:lnTo>
                <a:lnTo>
                  <a:pt x="78" y="1506"/>
                </a:lnTo>
                <a:lnTo>
                  <a:pt x="64" y="1535"/>
                </a:lnTo>
                <a:lnTo>
                  <a:pt x="51" y="1565"/>
                </a:lnTo>
                <a:lnTo>
                  <a:pt x="40" y="1593"/>
                </a:lnTo>
                <a:lnTo>
                  <a:pt x="33" y="1621"/>
                </a:lnTo>
                <a:lnTo>
                  <a:pt x="26" y="1649"/>
                </a:lnTo>
                <a:lnTo>
                  <a:pt x="21" y="1675"/>
                </a:lnTo>
                <a:lnTo>
                  <a:pt x="17" y="1702"/>
                </a:lnTo>
                <a:lnTo>
                  <a:pt x="16" y="1727"/>
                </a:lnTo>
                <a:lnTo>
                  <a:pt x="16" y="1752"/>
                </a:lnTo>
                <a:lnTo>
                  <a:pt x="17" y="1775"/>
                </a:lnTo>
                <a:lnTo>
                  <a:pt x="20" y="1799"/>
                </a:lnTo>
                <a:lnTo>
                  <a:pt x="25" y="1821"/>
                </a:lnTo>
                <a:lnTo>
                  <a:pt x="30" y="1842"/>
                </a:lnTo>
                <a:lnTo>
                  <a:pt x="38" y="1864"/>
                </a:lnTo>
                <a:lnTo>
                  <a:pt x="46" y="1883"/>
                </a:lnTo>
                <a:lnTo>
                  <a:pt x="55" y="1904"/>
                </a:lnTo>
                <a:lnTo>
                  <a:pt x="65" y="1922"/>
                </a:lnTo>
                <a:lnTo>
                  <a:pt x="76" y="1940"/>
                </a:lnTo>
                <a:lnTo>
                  <a:pt x="89" y="1958"/>
                </a:lnTo>
                <a:lnTo>
                  <a:pt x="103" y="1973"/>
                </a:lnTo>
                <a:lnTo>
                  <a:pt x="117" y="1988"/>
                </a:lnTo>
                <a:lnTo>
                  <a:pt x="133" y="2004"/>
                </a:lnTo>
                <a:lnTo>
                  <a:pt x="148" y="2018"/>
                </a:lnTo>
                <a:lnTo>
                  <a:pt x="165" y="2031"/>
                </a:lnTo>
                <a:lnTo>
                  <a:pt x="183" y="2042"/>
                </a:lnTo>
                <a:lnTo>
                  <a:pt x="200" y="2054"/>
                </a:lnTo>
                <a:lnTo>
                  <a:pt x="218" y="2064"/>
                </a:lnTo>
                <a:lnTo>
                  <a:pt x="238" y="2074"/>
                </a:lnTo>
                <a:lnTo>
                  <a:pt x="258" y="2083"/>
                </a:lnTo>
                <a:lnTo>
                  <a:pt x="277" y="2091"/>
                </a:lnTo>
                <a:lnTo>
                  <a:pt x="298" y="2097"/>
                </a:lnTo>
                <a:lnTo>
                  <a:pt x="318" y="2104"/>
                </a:lnTo>
                <a:lnTo>
                  <a:pt x="339" y="2109"/>
                </a:lnTo>
                <a:lnTo>
                  <a:pt x="359" y="2113"/>
                </a:lnTo>
                <a:lnTo>
                  <a:pt x="380" y="2115"/>
                </a:lnTo>
                <a:lnTo>
                  <a:pt x="401" y="2118"/>
                </a:lnTo>
                <a:lnTo>
                  <a:pt x="422" y="2119"/>
                </a:lnTo>
                <a:lnTo>
                  <a:pt x="442" y="2119"/>
                </a:lnTo>
                <a:lnTo>
                  <a:pt x="464" y="2119"/>
                </a:lnTo>
                <a:lnTo>
                  <a:pt x="485" y="2116"/>
                </a:lnTo>
                <a:lnTo>
                  <a:pt x="504" y="2114"/>
                </a:lnTo>
                <a:lnTo>
                  <a:pt x="524" y="2110"/>
                </a:lnTo>
                <a:lnTo>
                  <a:pt x="543" y="2105"/>
                </a:lnTo>
                <a:lnTo>
                  <a:pt x="563" y="2100"/>
                </a:lnTo>
                <a:lnTo>
                  <a:pt x="582" y="2093"/>
                </a:lnTo>
                <a:lnTo>
                  <a:pt x="600" y="2084"/>
                </a:lnTo>
                <a:lnTo>
                  <a:pt x="618" y="2075"/>
                </a:lnTo>
                <a:lnTo>
                  <a:pt x="634" y="2066"/>
                </a:lnTo>
                <a:lnTo>
                  <a:pt x="651" y="2055"/>
                </a:lnTo>
                <a:lnTo>
                  <a:pt x="666" y="2042"/>
                </a:lnTo>
                <a:lnTo>
                  <a:pt x="682" y="2029"/>
                </a:lnTo>
                <a:lnTo>
                  <a:pt x="696" y="2015"/>
                </a:lnTo>
                <a:lnTo>
                  <a:pt x="709" y="2000"/>
                </a:lnTo>
                <a:lnTo>
                  <a:pt x="720" y="1983"/>
                </a:lnTo>
                <a:lnTo>
                  <a:pt x="732" y="1965"/>
                </a:lnTo>
                <a:lnTo>
                  <a:pt x="741" y="1946"/>
                </a:lnTo>
                <a:lnTo>
                  <a:pt x="750" y="1926"/>
                </a:lnTo>
                <a:lnTo>
                  <a:pt x="757" y="1905"/>
                </a:lnTo>
                <a:lnTo>
                  <a:pt x="764" y="1882"/>
                </a:lnTo>
                <a:lnTo>
                  <a:pt x="769" y="1859"/>
                </a:lnTo>
                <a:lnTo>
                  <a:pt x="771" y="1833"/>
                </a:lnTo>
                <a:lnTo>
                  <a:pt x="774" y="1808"/>
                </a:lnTo>
                <a:lnTo>
                  <a:pt x="774" y="1781"/>
                </a:lnTo>
                <a:lnTo>
                  <a:pt x="765" y="1752"/>
                </a:lnTo>
                <a:lnTo>
                  <a:pt x="753" y="1726"/>
                </a:lnTo>
                <a:lnTo>
                  <a:pt x="742" y="1703"/>
                </a:lnTo>
                <a:lnTo>
                  <a:pt x="729" y="1684"/>
                </a:lnTo>
                <a:lnTo>
                  <a:pt x="716" y="1665"/>
                </a:lnTo>
                <a:lnTo>
                  <a:pt x="702" y="1649"/>
                </a:lnTo>
                <a:lnTo>
                  <a:pt x="687" y="1636"/>
                </a:lnTo>
                <a:lnTo>
                  <a:pt x="673" y="1625"/>
                </a:lnTo>
                <a:lnTo>
                  <a:pt x="657" y="1616"/>
                </a:lnTo>
                <a:lnTo>
                  <a:pt x="642" y="1609"/>
                </a:lnTo>
                <a:lnTo>
                  <a:pt x="625" y="1604"/>
                </a:lnTo>
                <a:lnTo>
                  <a:pt x="610" y="1601"/>
                </a:lnTo>
                <a:lnTo>
                  <a:pt x="595" y="1599"/>
                </a:lnTo>
                <a:lnTo>
                  <a:pt x="578" y="1599"/>
                </a:lnTo>
                <a:lnTo>
                  <a:pt x="563" y="1601"/>
                </a:lnTo>
                <a:lnTo>
                  <a:pt x="549" y="1604"/>
                </a:lnTo>
                <a:lnTo>
                  <a:pt x="533" y="1608"/>
                </a:lnTo>
                <a:lnTo>
                  <a:pt x="519" y="1615"/>
                </a:lnTo>
                <a:lnTo>
                  <a:pt x="505" y="1621"/>
                </a:lnTo>
                <a:lnTo>
                  <a:pt x="492" y="1630"/>
                </a:lnTo>
                <a:lnTo>
                  <a:pt x="479" y="1639"/>
                </a:lnTo>
                <a:lnTo>
                  <a:pt x="468" y="1649"/>
                </a:lnTo>
                <a:lnTo>
                  <a:pt x="458" y="1659"/>
                </a:lnTo>
                <a:lnTo>
                  <a:pt x="449" y="1671"/>
                </a:lnTo>
                <a:lnTo>
                  <a:pt x="440" y="1684"/>
                </a:lnTo>
                <a:lnTo>
                  <a:pt x="433" y="1697"/>
                </a:lnTo>
                <a:lnTo>
                  <a:pt x="427" y="1711"/>
                </a:lnTo>
                <a:lnTo>
                  <a:pt x="423" y="1725"/>
                </a:lnTo>
                <a:lnTo>
                  <a:pt x="419" y="1739"/>
                </a:lnTo>
                <a:lnTo>
                  <a:pt x="418" y="1753"/>
                </a:lnTo>
                <a:lnTo>
                  <a:pt x="419" y="1768"/>
                </a:lnTo>
                <a:lnTo>
                  <a:pt x="421" y="1782"/>
                </a:lnTo>
                <a:lnTo>
                  <a:pt x="415" y="1769"/>
                </a:lnTo>
                <a:lnTo>
                  <a:pt x="412" y="1757"/>
                </a:lnTo>
                <a:lnTo>
                  <a:pt x="409" y="1744"/>
                </a:lnTo>
                <a:lnTo>
                  <a:pt x="407" y="1731"/>
                </a:lnTo>
                <a:lnTo>
                  <a:pt x="405" y="1720"/>
                </a:lnTo>
                <a:lnTo>
                  <a:pt x="405" y="1708"/>
                </a:lnTo>
                <a:lnTo>
                  <a:pt x="405" y="1697"/>
                </a:lnTo>
                <a:lnTo>
                  <a:pt x="408" y="1685"/>
                </a:lnTo>
                <a:lnTo>
                  <a:pt x="409" y="1675"/>
                </a:lnTo>
                <a:lnTo>
                  <a:pt x="412" y="1665"/>
                </a:lnTo>
                <a:lnTo>
                  <a:pt x="415" y="1654"/>
                </a:lnTo>
                <a:lnTo>
                  <a:pt x="421" y="1644"/>
                </a:lnTo>
                <a:lnTo>
                  <a:pt x="431" y="1625"/>
                </a:lnTo>
                <a:lnTo>
                  <a:pt x="444" y="1607"/>
                </a:lnTo>
                <a:lnTo>
                  <a:pt x="459" y="1592"/>
                </a:lnTo>
                <a:lnTo>
                  <a:pt x="477" y="1576"/>
                </a:lnTo>
                <a:lnTo>
                  <a:pt x="497" y="1562"/>
                </a:lnTo>
                <a:lnTo>
                  <a:pt x="518" y="1548"/>
                </a:lnTo>
                <a:lnTo>
                  <a:pt x="541" y="1536"/>
                </a:lnTo>
                <a:lnTo>
                  <a:pt x="565" y="1526"/>
                </a:lnTo>
                <a:lnTo>
                  <a:pt x="591" y="1517"/>
                </a:lnTo>
                <a:lnTo>
                  <a:pt x="618" y="1508"/>
                </a:lnTo>
                <a:lnTo>
                  <a:pt x="645" y="1502"/>
                </a:lnTo>
                <a:lnTo>
                  <a:pt x="673" y="1496"/>
                </a:lnTo>
                <a:lnTo>
                  <a:pt x="701" y="1492"/>
                </a:lnTo>
                <a:lnTo>
                  <a:pt x="729" y="1488"/>
                </a:lnTo>
                <a:lnTo>
                  <a:pt x="757" y="1485"/>
                </a:lnTo>
                <a:lnTo>
                  <a:pt x="785" y="1485"/>
                </a:lnTo>
                <a:lnTo>
                  <a:pt x="812" y="1485"/>
                </a:lnTo>
                <a:lnTo>
                  <a:pt x="839" y="1487"/>
                </a:lnTo>
                <a:lnTo>
                  <a:pt x="865" y="1489"/>
                </a:lnTo>
                <a:lnTo>
                  <a:pt x="889" y="1493"/>
                </a:lnTo>
                <a:lnTo>
                  <a:pt x="913" y="1498"/>
                </a:lnTo>
                <a:lnTo>
                  <a:pt x="935" y="1504"/>
                </a:lnTo>
                <a:lnTo>
                  <a:pt x="956" y="1511"/>
                </a:lnTo>
                <a:lnTo>
                  <a:pt x="974" y="1520"/>
                </a:lnTo>
                <a:lnTo>
                  <a:pt x="990" y="1530"/>
                </a:lnTo>
                <a:lnTo>
                  <a:pt x="1004" y="1540"/>
                </a:lnTo>
                <a:lnTo>
                  <a:pt x="1027" y="1551"/>
                </a:lnTo>
                <a:lnTo>
                  <a:pt x="1049" y="1561"/>
                </a:lnTo>
                <a:lnTo>
                  <a:pt x="1072" y="1574"/>
                </a:lnTo>
                <a:lnTo>
                  <a:pt x="1093" y="1585"/>
                </a:lnTo>
                <a:lnTo>
                  <a:pt x="1114" y="1598"/>
                </a:lnTo>
                <a:lnTo>
                  <a:pt x="1135" y="1612"/>
                </a:lnTo>
                <a:lnTo>
                  <a:pt x="1174" y="1641"/>
                </a:lnTo>
                <a:lnTo>
                  <a:pt x="1212" y="1672"/>
                </a:lnTo>
                <a:lnTo>
                  <a:pt x="1247" y="1704"/>
                </a:lnTo>
                <a:lnTo>
                  <a:pt x="1281" y="1736"/>
                </a:lnTo>
                <a:lnTo>
                  <a:pt x="1313" y="1768"/>
                </a:lnTo>
                <a:lnTo>
                  <a:pt x="1342" y="1799"/>
                </a:lnTo>
                <a:lnTo>
                  <a:pt x="1369" y="1828"/>
                </a:lnTo>
                <a:lnTo>
                  <a:pt x="1416" y="1881"/>
                </a:lnTo>
                <a:lnTo>
                  <a:pt x="1437" y="1903"/>
                </a:lnTo>
                <a:lnTo>
                  <a:pt x="1455" y="1922"/>
                </a:lnTo>
                <a:lnTo>
                  <a:pt x="1470" y="1935"/>
                </a:lnTo>
                <a:lnTo>
                  <a:pt x="1477" y="1940"/>
                </a:lnTo>
                <a:lnTo>
                  <a:pt x="1483" y="1944"/>
                </a:lnTo>
                <a:lnTo>
                  <a:pt x="1503" y="1965"/>
                </a:lnTo>
                <a:lnTo>
                  <a:pt x="1526" y="1985"/>
                </a:lnTo>
                <a:lnTo>
                  <a:pt x="1551" y="2004"/>
                </a:lnTo>
                <a:lnTo>
                  <a:pt x="1576" y="2020"/>
                </a:lnTo>
                <a:lnTo>
                  <a:pt x="1603" y="2036"/>
                </a:lnTo>
                <a:lnTo>
                  <a:pt x="1633" y="2050"/>
                </a:lnTo>
                <a:lnTo>
                  <a:pt x="1662" y="2063"/>
                </a:lnTo>
                <a:lnTo>
                  <a:pt x="1693" y="2074"/>
                </a:lnTo>
                <a:lnTo>
                  <a:pt x="1725" y="2084"/>
                </a:lnTo>
                <a:lnTo>
                  <a:pt x="1757" y="2093"/>
                </a:lnTo>
                <a:lnTo>
                  <a:pt x="1790" y="2101"/>
                </a:lnTo>
                <a:lnTo>
                  <a:pt x="1825" y="2109"/>
                </a:lnTo>
                <a:lnTo>
                  <a:pt x="1858" y="2114"/>
                </a:lnTo>
                <a:lnTo>
                  <a:pt x="1893" y="2119"/>
                </a:lnTo>
                <a:lnTo>
                  <a:pt x="1927" y="2123"/>
                </a:lnTo>
                <a:lnTo>
                  <a:pt x="1960" y="2127"/>
                </a:lnTo>
                <a:lnTo>
                  <a:pt x="2029" y="2130"/>
                </a:lnTo>
                <a:lnTo>
                  <a:pt x="2095" y="2132"/>
                </a:lnTo>
                <a:lnTo>
                  <a:pt x="2159" y="2130"/>
                </a:lnTo>
                <a:lnTo>
                  <a:pt x="2218" y="2128"/>
                </a:lnTo>
                <a:lnTo>
                  <a:pt x="2273" y="2123"/>
                </a:lnTo>
                <a:lnTo>
                  <a:pt x="2320" y="2118"/>
                </a:lnTo>
                <a:lnTo>
                  <a:pt x="2361" y="2110"/>
                </a:lnTo>
                <a:lnTo>
                  <a:pt x="2394" y="2104"/>
                </a:lnTo>
                <a:lnTo>
                  <a:pt x="2325" y="2098"/>
                </a:lnTo>
                <a:lnTo>
                  <a:pt x="2259" y="2092"/>
                </a:lnTo>
                <a:lnTo>
                  <a:pt x="2196" y="2083"/>
                </a:lnTo>
                <a:lnTo>
                  <a:pt x="2136" y="2073"/>
                </a:lnTo>
                <a:lnTo>
                  <a:pt x="2079" y="2060"/>
                </a:lnTo>
                <a:lnTo>
                  <a:pt x="2026" y="2046"/>
                </a:lnTo>
                <a:lnTo>
                  <a:pt x="1974" y="2029"/>
                </a:lnTo>
                <a:lnTo>
                  <a:pt x="1927" y="2013"/>
                </a:lnTo>
                <a:lnTo>
                  <a:pt x="1881" y="1995"/>
                </a:lnTo>
                <a:lnTo>
                  <a:pt x="1839" y="1974"/>
                </a:lnTo>
                <a:lnTo>
                  <a:pt x="1799" y="1954"/>
                </a:lnTo>
                <a:lnTo>
                  <a:pt x="1761" y="1932"/>
                </a:lnTo>
                <a:lnTo>
                  <a:pt x="1726" y="1910"/>
                </a:lnTo>
                <a:lnTo>
                  <a:pt x="1693" y="1886"/>
                </a:lnTo>
                <a:lnTo>
                  <a:pt x="1662" y="1863"/>
                </a:lnTo>
                <a:lnTo>
                  <a:pt x="1634" y="1839"/>
                </a:lnTo>
                <a:lnTo>
                  <a:pt x="1607" y="1813"/>
                </a:lnTo>
                <a:lnTo>
                  <a:pt x="1583" y="1787"/>
                </a:lnTo>
                <a:lnTo>
                  <a:pt x="1560" y="1763"/>
                </a:lnTo>
                <a:lnTo>
                  <a:pt x="1538" y="1737"/>
                </a:lnTo>
                <a:lnTo>
                  <a:pt x="1519" y="1712"/>
                </a:lnTo>
                <a:lnTo>
                  <a:pt x="1501" y="1686"/>
                </a:lnTo>
                <a:lnTo>
                  <a:pt x="1484" y="1661"/>
                </a:lnTo>
                <a:lnTo>
                  <a:pt x="1469" y="1636"/>
                </a:lnTo>
                <a:lnTo>
                  <a:pt x="1456" y="1612"/>
                </a:lnTo>
                <a:lnTo>
                  <a:pt x="1443" y="1589"/>
                </a:lnTo>
                <a:lnTo>
                  <a:pt x="1422" y="1544"/>
                </a:lnTo>
                <a:lnTo>
                  <a:pt x="1402" y="1502"/>
                </a:lnTo>
                <a:lnTo>
                  <a:pt x="1387" y="1466"/>
                </a:lnTo>
                <a:lnTo>
                  <a:pt x="1364" y="1469"/>
                </a:lnTo>
                <a:lnTo>
                  <a:pt x="1341" y="1470"/>
                </a:lnTo>
                <a:lnTo>
                  <a:pt x="1318" y="1471"/>
                </a:lnTo>
                <a:lnTo>
                  <a:pt x="1297" y="1471"/>
                </a:lnTo>
                <a:lnTo>
                  <a:pt x="1277" y="1470"/>
                </a:lnTo>
                <a:lnTo>
                  <a:pt x="1259" y="1469"/>
                </a:lnTo>
                <a:lnTo>
                  <a:pt x="1241" y="1466"/>
                </a:lnTo>
                <a:lnTo>
                  <a:pt x="1224" y="1462"/>
                </a:lnTo>
                <a:lnTo>
                  <a:pt x="1208" y="1458"/>
                </a:lnTo>
                <a:lnTo>
                  <a:pt x="1194" y="1453"/>
                </a:lnTo>
                <a:lnTo>
                  <a:pt x="1180" y="1447"/>
                </a:lnTo>
                <a:lnTo>
                  <a:pt x="1167" y="1440"/>
                </a:lnTo>
                <a:lnTo>
                  <a:pt x="1154" y="1434"/>
                </a:lnTo>
                <a:lnTo>
                  <a:pt x="1142" y="1426"/>
                </a:lnTo>
                <a:lnTo>
                  <a:pt x="1132" y="1417"/>
                </a:lnTo>
                <a:lnTo>
                  <a:pt x="1123" y="1408"/>
                </a:lnTo>
                <a:lnTo>
                  <a:pt x="1114" y="1400"/>
                </a:lnTo>
                <a:lnTo>
                  <a:pt x="1107" y="1389"/>
                </a:lnTo>
                <a:lnTo>
                  <a:pt x="1099" y="1379"/>
                </a:lnTo>
                <a:lnTo>
                  <a:pt x="1094" y="1369"/>
                </a:lnTo>
                <a:lnTo>
                  <a:pt x="1087" y="1357"/>
                </a:lnTo>
                <a:lnTo>
                  <a:pt x="1084" y="1346"/>
                </a:lnTo>
                <a:lnTo>
                  <a:pt x="1078" y="1334"/>
                </a:lnTo>
                <a:lnTo>
                  <a:pt x="1076" y="1321"/>
                </a:lnTo>
                <a:lnTo>
                  <a:pt x="1071" y="1297"/>
                </a:lnTo>
                <a:lnTo>
                  <a:pt x="1070" y="1270"/>
                </a:lnTo>
                <a:lnTo>
                  <a:pt x="1070" y="1245"/>
                </a:lnTo>
                <a:lnTo>
                  <a:pt x="1073" y="1218"/>
                </a:lnTo>
                <a:lnTo>
                  <a:pt x="1078" y="1191"/>
                </a:lnTo>
                <a:lnTo>
                  <a:pt x="1086" y="1164"/>
                </a:lnTo>
                <a:lnTo>
                  <a:pt x="1095" y="1137"/>
                </a:lnTo>
                <a:lnTo>
                  <a:pt x="1107" y="1111"/>
                </a:lnTo>
                <a:lnTo>
                  <a:pt x="1119" y="1087"/>
                </a:lnTo>
                <a:lnTo>
                  <a:pt x="1134" y="1064"/>
                </a:lnTo>
                <a:lnTo>
                  <a:pt x="1149" y="1042"/>
                </a:lnTo>
                <a:lnTo>
                  <a:pt x="1166" y="1022"/>
                </a:lnTo>
                <a:lnTo>
                  <a:pt x="1183" y="1004"/>
                </a:lnTo>
                <a:lnTo>
                  <a:pt x="1203" y="987"/>
                </a:lnTo>
                <a:lnTo>
                  <a:pt x="1223" y="973"/>
                </a:lnTo>
                <a:lnTo>
                  <a:pt x="1244" y="963"/>
                </a:lnTo>
                <a:lnTo>
                  <a:pt x="1254" y="958"/>
                </a:lnTo>
                <a:lnTo>
                  <a:pt x="1264" y="955"/>
                </a:lnTo>
                <a:lnTo>
                  <a:pt x="1274" y="951"/>
                </a:lnTo>
                <a:lnTo>
                  <a:pt x="1286" y="950"/>
                </a:lnTo>
                <a:lnTo>
                  <a:pt x="1296" y="949"/>
                </a:lnTo>
                <a:lnTo>
                  <a:pt x="1308" y="949"/>
                </a:lnTo>
                <a:lnTo>
                  <a:pt x="1318" y="949"/>
                </a:lnTo>
                <a:lnTo>
                  <a:pt x="1329" y="951"/>
                </a:lnTo>
                <a:lnTo>
                  <a:pt x="1341" y="930"/>
                </a:lnTo>
                <a:lnTo>
                  <a:pt x="1352" y="909"/>
                </a:lnTo>
                <a:lnTo>
                  <a:pt x="1364" y="890"/>
                </a:lnTo>
                <a:lnTo>
                  <a:pt x="1377" y="872"/>
                </a:lnTo>
                <a:lnTo>
                  <a:pt x="1390" y="855"/>
                </a:lnTo>
                <a:lnTo>
                  <a:pt x="1402" y="840"/>
                </a:lnTo>
                <a:lnTo>
                  <a:pt x="1415" y="825"/>
                </a:lnTo>
                <a:lnTo>
                  <a:pt x="1428" y="811"/>
                </a:lnTo>
                <a:lnTo>
                  <a:pt x="1442" y="798"/>
                </a:lnTo>
                <a:lnTo>
                  <a:pt x="1455" y="785"/>
                </a:lnTo>
                <a:lnTo>
                  <a:pt x="1469" y="775"/>
                </a:lnTo>
                <a:lnTo>
                  <a:pt x="1483" y="765"/>
                </a:lnTo>
                <a:lnTo>
                  <a:pt x="1497" y="754"/>
                </a:lnTo>
                <a:lnTo>
                  <a:pt x="1511" y="745"/>
                </a:lnTo>
                <a:lnTo>
                  <a:pt x="1539" y="731"/>
                </a:lnTo>
                <a:lnTo>
                  <a:pt x="1569" y="720"/>
                </a:lnTo>
                <a:lnTo>
                  <a:pt x="1597" y="711"/>
                </a:lnTo>
                <a:lnTo>
                  <a:pt x="1626" y="704"/>
                </a:lnTo>
                <a:lnTo>
                  <a:pt x="1654" y="702"/>
                </a:lnTo>
                <a:lnTo>
                  <a:pt x="1684" y="701"/>
                </a:lnTo>
                <a:lnTo>
                  <a:pt x="1712" y="702"/>
                </a:lnTo>
                <a:lnTo>
                  <a:pt x="1740" y="706"/>
                </a:lnTo>
                <a:lnTo>
                  <a:pt x="1767" y="712"/>
                </a:lnTo>
                <a:lnTo>
                  <a:pt x="1794" y="718"/>
                </a:lnTo>
                <a:lnTo>
                  <a:pt x="1820" y="729"/>
                </a:lnTo>
                <a:lnTo>
                  <a:pt x="1845" y="739"/>
                </a:lnTo>
                <a:lnTo>
                  <a:pt x="1868" y="750"/>
                </a:lnTo>
                <a:lnTo>
                  <a:pt x="1891" y="763"/>
                </a:lnTo>
                <a:lnTo>
                  <a:pt x="1913" y="777"/>
                </a:lnTo>
                <a:lnTo>
                  <a:pt x="1932" y="791"/>
                </a:lnTo>
                <a:lnTo>
                  <a:pt x="1951" y="807"/>
                </a:lnTo>
                <a:lnTo>
                  <a:pt x="1968" y="823"/>
                </a:lnTo>
                <a:lnTo>
                  <a:pt x="1982" y="839"/>
                </a:lnTo>
                <a:lnTo>
                  <a:pt x="1995" y="855"/>
                </a:lnTo>
                <a:lnTo>
                  <a:pt x="2006" y="872"/>
                </a:lnTo>
                <a:lnTo>
                  <a:pt x="2015" y="887"/>
                </a:lnTo>
                <a:lnTo>
                  <a:pt x="2022" y="903"/>
                </a:lnTo>
                <a:lnTo>
                  <a:pt x="2027" y="918"/>
                </a:lnTo>
                <a:lnTo>
                  <a:pt x="2028" y="932"/>
                </a:lnTo>
                <a:lnTo>
                  <a:pt x="2059" y="922"/>
                </a:lnTo>
                <a:lnTo>
                  <a:pt x="2088" y="914"/>
                </a:lnTo>
                <a:lnTo>
                  <a:pt x="2119" y="909"/>
                </a:lnTo>
                <a:lnTo>
                  <a:pt x="2147" y="907"/>
                </a:lnTo>
                <a:lnTo>
                  <a:pt x="2177" y="907"/>
                </a:lnTo>
                <a:lnTo>
                  <a:pt x="2205" y="909"/>
                </a:lnTo>
                <a:lnTo>
                  <a:pt x="2232" y="913"/>
                </a:lnTo>
                <a:lnTo>
                  <a:pt x="2259" y="921"/>
                </a:lnTo>
                <a:lnTo>
                  <a:pt x="2284" y="928"/>
                </a:lnTo>
                <a:lnTo>
                  <a:pt x="2309" y="940"/>
                </a:lnTo>
                <a:lnTo>
                  <a:pt x="2333" y="951"/>
                </a:lnTo>
                <a:lnTo>
                  <a:pt x="2356" y="966"/>
                </a:lnTo>
                <a:lnTo>
                  <a:pt x="2379" y="981"/>
                </a:lnTo>
                <a:lnTo>
                  <a:pt x="2401" y="996"/>
                </a:lnTo>
                <a:lnTo>
                  <a:pt x="2421" y="1014"/>
                </a:lnTo>
                <a:lnTo>
                  <a:pt x="2440" y="1033"/>
                </a:lnTo>
                <a:lnTo>
                  <a:pt x="2458" y="1053"/>
                </a:lnTo>
                <a:lnTo>
                  <a:pt x="2475" y="1072"/>
                </a:lnTo>
                <a:lnTo>
                  <a:pt x="2490" y="1094"/>
                </a:lnTo>
                <a:lnTo>
                  <a:pt x="2506" y="1114"/>
                </a:lnTo>
                <a:lnTo>
                  <a:pt x="2518" y="1136"/>
                </a:lnTo>
                <a:lnTo>
                  <a:pt x="2531" y="1158"/>
                </a:lnTo>
                <a:lnTo>
                  <a:pt x="2541" y="1178"/>
                </a:lnTo>
                <a:lnTo>
                  <a:pt x="2550" y="1200"/>
                </a:lnTo>
                <a:lnTo>
                  <a:pt x="2558" y="1222"/>
                </a:lnTo>
                <a:lnTo>
                  <a:pt x="2564" y="1242"/>
                </a:lnTo>
                <a:lnTo>
                  <a:pt x="2568" y="1263"/>
                </a:lnTo>
                <a:lnTo>
                  <a:pt x="2572" y="1282"/>
                </a:lnTo>
                <a:lnTo>
                  <a:pt x="2573" y="1301"/>
                </a:lnTo>
                <a:lnTo>
                  <a:pt x="2572" y="1319"/>
                </a:lnTo>
                <a:lnTo>
                  <a:pt x="2571" y="1336"/>
                </a:lnTo>
                <a:lnTo>
                  <a:pt x="2567" y="1351"/>
                </a:lnTo>
                <a:lnTo>
                  <a:pt x="2557" y="1380"/>
                </a:lnTo>
                <a:lnTo>
                  <a:pt x="2548" y="1406"/>
                </a:lnTo>
                <a:lnTo>
                  <a:pt x="2538" y="1430"/>
                </a:lnTo>
                <a:lnTo>
                  <a:pt x="2527" y="1453"/>
                </a:lnTo>
                <a:lnTo>
                  <a:pt x="2517" y="1474"/>
                </a:lnTo>
                <a:lnTo>
                  <a:pt x="2507" y="1492"/>
                </a:lnTo>
                <a:lnTo>
                  <a:pt x="2497" y="1508"/>
                </a:lnTo>
                <a:lnTo>
                  <a:pt x="2488" y="1522"/>
                </a:lnTo>
                <a:lnTo>
                  <a:pt x="2479" y="1535"/>
                </a:lnTo>
                <a:lnTo>
                  <a:pt x="2468" y="1547"/>
                </a:lnTo>
                <a:lnTo>
                  <a:pt x="2452" y="1563"/>
                </a:lnTo>
                <a:lnTo>
                  <a:pt x="2438" y="1575"/>
                </a:lnTo>
                <a:lnTo>
                  <a:pt x="2426" y="1581"/>
                </a:lnTo>
                <a:lnTo>
                  <a:pt x="2447" y="1604"/>
                </a:lnTo>
                <a:lnTo>
                  <a:pt x="2470" y="1625"/>
                </a:lnTo>
                <a:lnTo>
                  <a:pt x="2494" y="1644"/>
                </a:lnTo>
                <a:lnTo>
                  <a:pt x="2520" y="1659"/>
                </a:lnTo>
                <a:lnTo>
                  <a:pt x="2547" y="1675"/>
                </a:lnTo>
                <a:lnTo>
                  <a:pt x="2576" y="1688"/>
                </a:lnTo>
                <a:lnTo>
                  <a:pt x="2605" y="1698"/>
                </a:lnTo>
                <a:lnTo>
                  <a:pt x="2637" y="1708"/>
                </a:lnTo>
                <a:lnTo>
                  <a:pt x="2668" y="1716"/>
                </a:lnTo>
                <a:lnTo>
                  <a:pt x="2701" y="1722"/>
                </a:lnTo>
                <a:lnTo>
                  <a:pt x="2733" y="1726"/>
                </a:lnTo>
                <a:lnTo>
                  <a:pt x="2767" y="1730"/>
                </a:lnTo>
                <a:lnTo>
                  <a:pt x="2800" y="1731"/>
                </a:lnTo>
                <a:lnTo>
                  <a:pt x="2833" y="1732"/>
                </a:lnTo>
                <a:lnTo>
                  <a:pt x="2867" y="1732"/>
                </a:lnTo>
                <a:lnTo>
                  <a:pt x="2900" y="1730"/>
                </a:lnTo>
                <a:lnTo>
                  <a:pt x="2900" y="1357"/>
                </a:lnTo>
                <a:lnTo>
                  <a:pt x="2888" y="1341"/>
                </a:lnTo>
                <a:lnTo>
                  <a:pt x="2878" y="1323"/>
                </a:lnTo>
                <a:lnTo>
                  <a:pt x="2870" y="1304"/>
                </a:lnTo>
                <a:lnTo>
                  <a:pt x="2863" y="1286"/>
                </a:lnTo>
                <a:lnTo>
                  <a:pt x="2858" y="1266"/>
                </a:lnTo>
                <a:lnTo>
                  <a:pt x="2854" y="1247"/>
                </a:lnTo>
                <a:lnTo>
                  <a:pt x="2851" y="1228"/>
                </a:lnTo>
                <a:lnTo>
                  <a:pt x="2850" y="1209"/>
                </a:lnTo>
                <a:lnTo>
                  <a:pt x="2851" y="1191"/>
                </a:lnTo>
                <a:lnTo>
                  <a:pt x="2852" y="1173"/>
                </a:lnTo>
                <a:lnTo>
                  <a:pt x="2855" y="1155"/>
                </a:lnTo>
                <a:lnTo>
                  <a:pt x="2860" y="1138"/>
                </a:lnTo>
                <a:lnTo>
                  <a:pt x="2865" y="1122"/>
                </a:lnTo>
                <a:lnTo>
                  <a:pt x="2873" y="1106"/>
                </a:lnTo>
                <a:lnTo>
                  <a:pt x="2881" y="1094"/>
                </a:lnTo>
                <a:lnTo>
                  <a:pt x="2891" y="1081"/>
                </a:lnTo>
                <a:lnTo>
                  <a:pt x="2900" y="1073"/>
                </a:lnTo>
                <a:lnTo>
                  <a:pt x="2900" y="469"/>
                </a:lnTo>
                <a:lnTo>
                  <a:pt x="2877" y="473"/>
                </a:lnTo>
                <a:lnTo>
                  <a:pt x="2856" y="477"/>
                </a:lnTo>
                <a:lnTo>
                  <a:pt x="2837" y="484"/>
                </a:lnTo>
                <a:lnTo>
                  <a:pt x="2829" y="488"/>
                </a:lnTo>
                <a:lnTo>
                  <a:pt x="2822" y="492"/>
                </a:lnTo>
                <a:lnTo>
                  <a:pt x="2810" y="473"/>
                </a:lnTo>
                <a:lnTo>
                  <a:pt x="2797" y="455"/>
                </a:lnTo>
                <a:lnTo>
                  <a:pt x="2785" y="439"/>
                </a:lnTo>
                <a:lnTo>
                  <a:pt x="2772" y="424"/>
                </a:lnTo>
                <a:lnTo>
                  <a:pt x="2759" y="413"/>
                </a:lnTo>
                <a:lnTo>
                  <a:pt x="2745" y="401"/>
                </a:lnTo>
                <a:lnTo>
                  <a:pt x="2732" y="391"/>
                </a:lnTo>
                <a:lnTo>
                  <a:pt x="2718" y="383"/>
                </a:lnTo>
                <a:lnTo>
                  <a:pt x="2705" y="377"/>
                </a:lnTo>
                <a:lnTo>
                  <a:pt x="2691" y="372"/>
                </a:lnTo>
                <a:lnTo>
                  <a:pt x="2677" y="368"/>
                </a:lnTo>
                <a:lnTo>
                  <a:pt x="2664" y="365"/>
                </a:lnTo>
                <a:lnTo>
                  <a:pt x="2652" y="364"/>
                </a:lnTo>
                <a:lnTo>
                  <a:pt x="2639" y="363"/>
                </a:lnTo>
                <a:lnTo>
                  <a:pt x="2626" y="364"/>
                </a:lnTo>
                <a:lnTo>
                  <a:pt x="2613" y="366"/>
                </a:lnTo>
                <a:lnTo>
                  <a:pt x="2600" y="369"/>
                </a:lnTo>
                <a:lnTo>
                  <a:pt x="2589" y="373"/>
                </a:lnTo>
                <a:lnTo>
                  <a:pt x="2577" y="378"/>
                </a:lnTo>
                <a:lnTo>
                  <a:pt x="2566" y="384"/>
                </a:lnTo>
                <a:lnTo>
                  <a:pt x="2556" y="391"/>
                </a:lnTo>
                <a:lnTo>
                  <a:pt x="2545" y="398"/>
                </a:lnTo>
                <a:lnTo>
                  <a:pt x="2536" y="406"/>
                </a:lnTo>
                <a:lnTo>
                  <a:pt x="2527" y="415"/>
                </a:lnTo>
                <a:lnTo>
                  <a:pt x="2518" y="424"/>
                </a:lnTo>
                <a:lnTo>
                  <a:pt x="2512" y="434"/>
                </a:lnTo>
                <a:lnTo>
                  <a:pt x="2504" y="445"/>
                </a:lnTo>
                <a:lnTo>
                  <a:pt x="2499" y="456"/>
                </a:lnTo>
                <a:lnTo>
                  <a:pt x="2493" y="466"/>
                </a:lnTo>
                <a:lnTo>
                  <a:pt x="2489" y="478"/>
                </a:lnTo>
                <a:lnTo>
                  <a:pt x="2485" y="491"/>
                </a:lnTo>
                <a:lnTo>
                  <a:pt x="2484" y="502"/>
                </a:lnTo>
                <a:lnTo>
                  <a:pt x="2480" y="541"/>
                </a:lnTo>
                <a:lnTo>
                  <a:pt x="2475" y="576"/>
                </a:lnTo>
                <a:lnTo>
                  <a:pt x="2468" y="610"/>
                </a:lnTo>
                <a:lnTo>
                  <a:pt x="2458" y="639"/>
                </a:lnTo>
                <a:lnTo>
                  <a:pt x="2447" y="666"/>
                </a:lnTo>
                <a:lnTo>
                  <a:pt x="2434" y="690"/>
                </a:lnTo>
                <a:lnTo>
                  <a:pt x="2420" y="712"/>
                </a:lnTo>
                <a:lnTo>
                  <a:pt x="2403" y="731"/>
                </a:lnTo>
                <a:lnTo>
                  <a:pt x="2385" y="749"/>
                </a:lnTo>
                <a:lnTo>
                  <a:pt x="2367" y="763"/>
                </a:lnTo>
                <a:lnTo>
                  <a:pt x="2347" y="776"/>
                </a:lnTo>
                <a:lnTo>
                  <a:pt x="2328" y="786"/>
                </a:lnTo>
                <a:lnTo>
                  <a:pt x="2306" y="795"/>
                </a:lnTo>
                <a:lnTo>
                  <a:pt x="2284" y="802"/>
                </a:lnTo>
                <a:lnTo>
                  <a:pt x="2262" y="806"/>
                </a:lnTo>
                <a:lnTo>
                  <a:pt x="2241" y="809"/>
                </a:lnTo>
                <a:lnTo>
                  <a:pt x="2219" y="811"/>
                </a:lnTo>
                <a:lnTo>
                  <a:pt x="2197" y="811"/>
                </a:lnTo>
                <a:lnTo>
                  <a:pt x="2175" y="808"/>
                </a:lnTo>
                <a:lnTo>
                  <a:pt x="2154" y="806"/>
                </a:lnTo>
                <a:lnTo>
                  <a:pt x="2133" y="800"/>
                </a:lnTo>
                <a:lnTo>
                  <a:pt x="2114" y="795"/>
                </a:lnTo>
                <a:lnTo>
                  <a:pt x="2095" y="789"/>
                </a:lnTo>
                <a:lnTo>
                  <a:pt x="2077" y="781"/>
                </a:lnTo>
                <a:lnTo>
                  <a:pt x="2060" y="772"/>
                </a:lnTo>
                <a:lnTo>
                  <a:pt x="2045" y="763"/>
                </a:lnTo>
                <a:lnTo>
                  <a:pt x="2031" y="753"/>
                </a:lnTo>
                <a:lnTo>
                  <a:pt x="2019" y="742"/>
                </a:lnTo>
                <a:lnTo>
                  <a:pt x="2009" y="730"/>
                </a:lnTo>
                <a:lnTo>
                  <a:pt x="2001" y="718"/>
                </a:lnTo>
                <a:lnTo>
                  <a:pt x="1995" y="707"/>
                </a:lnTo>
                <a:lnTo>
                  <a:pt x="1991" y="694"/>
                </a:lnTo>
                <a:lnTo>
                  <a:pt x="1985" y="671"/>
                </a:lnTo>
                <a:lnTo>
                  <a:pt x="1978" y="649"/>
                </a:lnTo>
                <a:lnTo>
                  <a:pt x="1974" y="630"/>
                </a:lnTo>
                <a:lnTo>
                  <a:pt x="1972" y="611"/>
                </a:lnTo>
                <a:lnTo>
                  <a:pt x="1971" y="592"/>
                </a:lnTo>
                <a:lnTo>
                  <a:pt x="1972" y="575"/>
                </a:lnTo>
                <a:lnTo>
                  <a:pt x="1973" y="560"/>
                </a:lnTo>
                <a:lnTo>
                  <a:pt x="1976" y="544"/>
                </a:lnTo>
                <a:lnTo>
                  <a:pt x="1978" y="530"/>
                </a:lnTo>
                <a:lnTo>
                  <a:pt x="1983" y="516"/>
                </a:lnTo>
                <a:lnTo>
                  <a:pt x="1989" y="505"/>
                </a:lnTo>
                <a:lnTo>
                  <a:pt x="1995" y="493"/>
                </a:lnTo>
                <a:lnTo>
                  <a:pt x="2001" y="482"/>
                </a:lnTo>
                <a:lnTo>
                  <a:pt x="2009" y="473"/>
                </a:lnTo>
                <a:lnTo>
                  <a:pt x="2018" y="464"/>
                </a:lnTo>
                <a:lnTo>
                  <a:pt x="2026" y="455"/>
                </a:lnTo>
                <a:lnTo>
                  <a:pt x="2035" y="448"/>
                </a:lnTo>
                <a:lnTo>
                  <a:pt x="2045" y="441"/>
                </a:lnTo>
                <a:lnTo>
                  <a:pt x="2064" y="429"/>
                </a:lnTo>
                <a:lnTo>
                  <a:pt x="2083" y="420"/>
                </a:lnTo>
                <a:lnTo>
                  <a:pt x="2102" y="414"/>
                </a:lnTo>
                <a:lnTo>
                  <a:pt x="2120" y="410"/>
                </a:lnTo>
                <a:lnTo>
                  <a:pt x="2137" y="407"/>
                </a:lnTo>
                <a:lnTo>
                  <a:pt x="2150" y="406"/>
                </a:lnTo>
                <a:lnTo>
                  <a:pt x="2161" y="406"/>
                </a:lnTo>
                <a:lnTo>
                  <a:pt x="2134" y="423"/>
                </a:lnTo>
                <a:lnTo>
                  <a:pt x="2111" y="438"/>
                </a:lnTo>
                <a:lnTo>
                  <a:pt x="2091" y="455"/>
                </a:lnTo>
                <a:lnTo>
                  <a:pt x="2073" y="471"/>
                </a:lnTo>
                <a:lnTo>
                  <a:pt x="2058" y="488"/>
                </a:lnTo>
                <a:lnTo>
                  <a:pt x="2046" y="505"/>
                </a:lnTo>
                <a:lnTo>
                  <a:pt x="2036" y="520"/>
                </a:lnTo>
                <a:lnTo>
                  <a:pt x="2028" y="537"/>
                </a:lnTo>
                <a:lnTo>
                  <a:pt x="2023" y="553"/>
                </a:lnTo>
                <a:lnTo>
                  <a:pt x="2019" y="569"/>
                </a:lnTo>
                <a:lnTo>
                  <a:pt x="2019" y="585"/>
                </a:lnTo>
                <a:lnTo>
                  <a:pt x="2019" y="601"/>
                </a:lnTo>
                <a:lnTo>
                  <a:pt x="2022" y="615"/>
                </a:lnTo>
                <a:lnTo>
                  <a:pt x="2027" y="630"/>
                </a:lnTo>
                <a:lnTo>
                  <a:pt x="2032" y="644"/>
                </a:lnTo>
                <a:lnTo>
                  <a:pt x="2040" y="657"/>
                </a:lnTo>
                <a:lnTo>
                  <a:pt x="2049" y="670"/>
                </a:lnTo>
                <a:lnTo>
                  <a:pt x="2059" y="681"/>
                </a:lnTo>
                <a:lnTo>
                  <a:pt x="2069" y="693"/>
                </a:lnTo>
                <a:lnTo>
                  <a:pt x="2082" y="704"/>
                </a:lnTo>
                <a:lnTo>
                  <a:pt x="2095" y="713"/>
                </a:lnTo>
                <a:lnTo>
                  <a:pt x="2109" y="722"/>
                </a:lnTo>
                <a:lnTo>
                  <a:pt x="2123" y="730"/>
                </a:lnTo>
                <a:lnTo>
                  <a:pt x="2138" y="736"/>
                </a:lnTo>
                <a:lnTo>
                  <a:pt x="2154" y="743"/>
                </a:lnTo>
                <a:lnTo>
                  <a:pt x="2169" y="747"/>
                </a:lnTo>
                <a:lnTo>
                  <a:pt x="2184" y="750"/>
                </a:lnTo>
                <a:lnTo>
                  <a:pt x="2201" y="752"/>
                </a:lnTo>
                <a:lnTo>
                  <a:pt x="2216" y="753"/>
                </a:lnTo>
                <a:lnTo>
                  <a:pt x="2232" y="752"/>
                </a:lnTo>
                <a:lnTo>
                  <a:pt x="2248" y="750"/>
                </a:lnTo>
                <a:lnTo>
                  <a:pt x="2262" y="747"/>
                </a:lnTo>
                <a:lnTo>
                  <a:pt x="2280" y="738"/>
                </a:lnTo>
                <a:lnTo>
                  <a:pt x="2298" y="729"/>
                </a:lnTo>
                <a:lnTo>
                  <a:pt x="2314" y="720"/>
                </a:lnTo>
                <a:lnTo>
                  <a:pt x="2328" y="710"/>
                </a:lnTo>
                <a:lnTo>
                  <a:pt x="2342" y="698"/>
                </a:lnTo>
                <a:lnTo>
                  <a:pt x="2355" y="686"/>
                </a:lnTo>
                <a:lnTo>
                  <a:pt x="2366" y="675"/>
                </a:lnTo>
                <a:lnTo>
                  <a:pt x="2376" y="663"/>
                </a:lnTo>
                <a:lnTo>
                  <a:pt x="2387" y="651"/>
                </a:lnTo>
                <a:lnTo>
                  <a:pt x="2396" y="638"/>
                </a:lnTo>
                <a:lnTo>
                  <a:pt x="2403" y="625"/>
                </a:lnTo>
                <a:lnTo>
                  <a:pt x="2411" y="611"/>
                </a:lnTo>
                <a:lnTo>
                  <a:pt x="2416" y="598"/>
                </a:lnTo>
                <a:lnTo>
                  <a:pt x="2421" y="584"/>
                </a:lnTo>
                <a:lnTo>
                  <a:pt x="2426" y="570"/>
                </a:lnTo>
                <a:lnTo>
                  <a:pt x="2430" y="556"/>
                </a:lnTo>
                <a:lnTo>
                  <a:pt x="2433" y="541"/>
                </a:lnTo>
                <a:lnTo>
                  <a:pt x="2434" y="526"/>
                </a:lnTo>
                <a:lnTo>
                  <a:pt x="2436" y="497"/>
                </a:lnTo>
                <a:lnTo>
                  <a:pt x="2435" y="466"/>
                </a:lnTo>
                <a:lnTo>
                  <a:pt x="2431" y="437"/>
                </a:lnTo>
                <a:lnTo>
                  <a:pt x="2425" y="407"/>
                </a:lnTo>
                <a:lnTo>
                  <a:pt x="2416" y="379"/>
                </a:lnTo>
                <a:lnTo>
                  <a:pt x="2404" y="351"/>
                </a:lnTo>
                <a:lnTo>
                  <a:pt x="2392" y="323"/>
                </a:lnTo>
                <a:lnTo>
                  <a:pt x="2376" y="297"/>
                </a:lnTo>
                <a:lnTo>
                  <a:pt x="2358" y="272"/>
                </a:lnTo>
                <a:lnTo>
                  <a:pt x="2340" y="249"/>
                </a:lnTo>
                <a:lnTo>
                  <a:pt x="2320" y="228"/>
                </a:lnTo>
                <a:lnTo>
                  <a:pt x="2298" y="209"/>
                </a:lnTo>
                <a:lnTo>
                  <a:pt x="2277" y="191"/>
                </a:lnTo>
                <a:lnTo>
                  <a:pt x="2252" y="177"/>
                </a:lnTo>
                <a:lnTo>
                  <a:pt x="2228" y="165"/>
                </a:lnTo>
                <a:lnTo>
                  <a:pt x="2216" y="160"/>
                </a:lnTo>
                <a:lnTo>
                  <a:pt x="2204" y="157"/>
                </a:lnTo>
                <a:lnTo>
                  <a:pt x="2191" y="153"/>
                </a:lnTo>
                <a:lnTo>
                  <a:pt x="2178" y="151"/>
                </a:lnTo>
                <a:lnTo>
                  <a:pt x="2164" y="149"/>
                </a:lnTo>
                <a:lnTo>
                  <a:pt x="2151" y="149"/>
                </a:lnTo>
                <a:lnTo>
                  <a:pt x="2138" y="149"/>
                </a:lnTo>
                <a:lnTo>
                  <a:pt x="2125" y="150"/>
                </a:lnTo>
                <a:lnTo>
                  <a:pt x="2111" y="153"/>
                </a:lnTo>
                <a:lnTo>
                  <a:pt x="2099" y="155"/>
                </a:lnTo>
                <a:lnTo>
                  <a:pt x="2086" y="159"/>
                </a:lnTo>
                <a:lnTo>
                  <a:pt x="2073" y="164"/>
                </a:lnTo>
                <a:lnTo>
                  <a:pt x="2060" y="171"/>
                </a:lnTo>
                <a:lnTo>
                  <a:pt x="2046" y="178"/>
                </a:lnTo>
                <a:lnTo>
                  <a:pt x="2033" y="187"/>
                </a:lnTo>
                <a:lnTo>
                  <a:pt x="2021" y="196"/>
                </a:lnTo>
                <a:lnTo>
                  <a:pt x="2001" y="177"/>
                </a:lnTo>
                <a:lnTo>
                  <a:pt x="1982" y="159"/>
                </a:lnTo>
                <a:lnTo>
                  <a:pt x="1962" y="142"/>
                </a:lnTo>
                <a:lnTo>
                  <a:pt x="1942" y="126"/>
                </a:lnTo>
                <a:lnTo>
                  <a:pt x="1923" y="110"/>
                </a:lnTo>
                <a:lnTo>
                  <a:pt x="1904" y="98"/>
                </a:lnTo>
                <a:lnTo>
                  <a:pt x="1885" y="85"/>
                </a:lnTo>
                <a:lnTo>
                  <a:pt x="1866" y="73"/>
                </a:lnTo>
                <a:lnTo>
                  <a:pt x="1846" y="62"/>
                </a:lnTo>
                <a:lnTo>
                  <a:pt x="1827" y="52"/>
                </a:lnTo>
                <a:lnTo>
                  <a:pt x="1809" y="44"/>
                </a:lnTo>
                <a:lnTo>
                  <a:pt x="1790" y="35"/>
                </a:lnTo>
                <a:lnTo>
                  <a:pt x="1754" y="22"/>
                </a:lnTo>
                <a:lnTo>
                  <a:pt x="1718" y="12"/>
                </a:lnTo>
                <a:lnTo>
                  <a:pt x="1684" y="5"/>
                </a:lnTo>
                <a:lnTo>
                  <a:pt x="1649" y="2"/>
                </a:lnTo>
                <a:lnTo>
                  <a:pt x="1616" y="0"/>
                </a:lnTo>
                <a:lnTo>
                  <a:pt x="1584" y="3"/>
                </a:lnTo>
                <a:lnTo>
                  <a:pt x="1552" y="7"/>
                </a:lnTo>
                <a:lnTo>
                  <a:pt x="1523" y="13"/>
                </a:lnTo>
                <a:lnTo>
                  <a:pt x="1493" y="21"/>
                </a:lnTo>
                <a:lnTo>
                  <a:pt x="1465" y="31"/>
                </a:lnTo>
                <a:lnTo>
                  <a:pt x="1439" y="43"/>
                </a:lnTo>
                <a:lnTo>
                  <a:pt x="1414" y="55"/>
                </a:lnTo>
                <a:lnTo>
                  <a:pt x="1391" y="69"/>
                </a:lnTo>
                <a:lnTo>
                  <a:pt x="1368" y="85"/>
                </a:lnTo>
                <a:lnTo>
                  <a:pt x="1347" y="101"/>
                </a:lnTo>
                <a:lnTo>
                  <a:pt x="1329" y="118"/>
                </a:lnTo>
                <a:lnTo>
                  <a:pt x="1311" y="135"/>
                </a:lnTo>
                <a:lnTo>
                  <a:pt x="1296" y="153"/>
                </a:lnTo>
                <a:lnTo>
                  <a:pt x="1282" y="171"/>
                </a:lnTo>
                <a:lnTo>
                  <a:pt x="1270" y="187"/>
                </a:lnTo>
                <a:lnTo>
                  <a:pt x="1260" y="204"/>
                </a:lnTo>
                <a:lnTo>
                  <a:pt x="1253" y="221"/>
                </a:lnTo>
                <a:lnTo>
                  <a:pt x="1247" y="236"/>
                </a:lnTo>
                <a:lnTo>
                  <a:pt x="1244" y="251"/>
                </a:lnTo>
                <a:lnTo>
                  <a:pt x="1242" y="264"/>
                </a:lnTo>
                <a:lnTo>
                  <a:pt x="1242" y="277"/>
                </a:lnTo>
                <a:lnTo>
                  <a:pt x="1209" y="263"/>
                </a:lnTo>
                <a:lnTo>
                  <a:pt x="1177" y="253"/>
                </a:lnTo>
                <a:lnTo>
                  <a:pt x="1145" y="245"/>
                </a:lnTo>
                <a:lnTo>
                  <a:pt x="1113" y="241"/>
                </a:lnTo>
                <a:lnTo>
                  <a:pt x="1084" y="238"/>
                </a:lnTo>
                <a:lnTo>
                  <a:pt x="1054" y="240"/>
                </a:lnTo>
                <a:lnTo>
                  <a:pt x="1026" y="242"/>
                </a:lnTo>
                <a:lnTo>
                  <a:pt x="998" y="247"/>
                </a:lnTo>
                <a:lnTo>
                  <a:pt x="972" y="255"/>
                </a:lnTo>
                <a:lnTo>
                  <a:pt x="947" y="264"/>
                </a:lnTo>
                <a:lnTo>
                  <a:pt x="922" y="274"/>
                </a:lnTo>
                <a:lnTo>
                  <a:pt x="901" y="286"/>
                </a:lnTo>
                <a:lnTo>
                  <a:pt x="879" y="300"/>
                </a:lnTo>
                <a:lnTo>
                  <a:pt x="858" y="314"/>
                </a:lnTo>
                <a:lnTo>
                  <a:pt x="839" y="329"/>
                </a:lnTo>
                <a:lnTo>
                  <a:pt x="821" y="346"/>
                </a:lnTo>
                <a:lnTo>
                  <a:pt x="805" y="364"/>
                </a:lnTo>
                <a:lnTo>
                  <a:pt x="789" y="382"/>
                </a:lnTo>
                <a:lnTo>
                  <a:pt x="775" y="400"/>
                </a:lnTo>
                <a:lnTo>
                  <a:pt x="764" y="418"/>
                </a:lnTo>
                <a:lnTo>
                  <a:pt x="752" y="437"/>
                </a:lnTo>
                <a:lnTo>
                  <a:pt x="743" y="455"/>
                </a:lnTo>
                <a:lnTo>
                  <a:pt x="735" y="473"/>
                </a:lnTo>
                <a:lnTo>
                  <a:pt x="729" y="491"/>
                </a:lnTo>
                <a:lnTo>
                  <a:pt x="724" y="507"/>
                </a:lnTo>
                <a:lnTo>
                  <a:pt x="721" y="524"/>
                </a:lnTo>
                <a:lnTo>
                  <a:pt x="720" y="539"/>
                </a:lnTo>
                <a:lnTo>
                  <a:pt x="721" y="555"/>
                </a:lnTo>
                <a:lnTo>
                  <a:pt x="723" y="567"/>
                </a:lnTo>
                <a:lnTo>
                  <a:pt x="727" y="579"/>
                </a:lnTo>
                <a:lnTo>
                  <a:pt x="733" y="589"/>
                </a:lnTo>
                <a:lnTo>
                  <a:pt x="741" y="597"/>
                </a:lnTo>
                <a:lnTo>
                  <a:pt x="716" y="608"/>
                </a:lnTo>
                <a:lnTo>
                  <a:pt x="693" y="619"/>
                </a:lnTo>
                <a:lnTo>
                  <a:pt x="673" y="630"/>
                </a:lnTo>
                <a:lnTo>
                  <a:pt x="652" y="642"/>
                </a:lnTo>
                <a:lnTo>
                  <a:pt x="633" y="653"/>
                </a:lnTo>
                <a:lnTo>
                  <a:pt x="615" y="665"/>
                </a:lnTo>
                <a:lnTo>
                  <a:pt x="600" y="678"/>
                </a:lnTo>
                <a:lnTo>
                  <a:pt x="584" y="690"/>
                </a:lnTo>
                <a:lnTo>
                  <a:pt x="570" y="703"/>
                </a:lnTo>
                <a:lnTo>
                  <a:pt x="558" y="716"/>
                </a:lnTo>
                <a:lnTo>
                  <a:pt x="545" y="730"/>
                </a:lnTo>
                <a:lnTo>
                  <a:pt x="535" y="743"/>
                </a:lnTo>
                <a:lnTo>
                  <a:pt x="526" y="757"/>
                </a:lnTo>
                <a:lnTo>
                  <a:pt x="517" y="770"/>
                </a:lnTo>
                <a:lnTo>
                  <a:pt x="509" y="784"/>
                </a:lnTo>
                <a:lnTo>
                  <a:pt x="503" y="798"/>
                </a:lnTo>
                <a:lnTo>
                  <a:pt x="497" y="812"/>
                </a:lnTo>
                <a:lnTo>
                  <a:pt x="492" y="826"/>
                </a:lnTo>
                <a:lnTo>
                  <a:pt x="490" y="840"/>
                </a:lnTo>
                <a:lnTo>
                  <a:pt x="487" y="854"/>
                </a:lnTo>
                <a:lnTo>
                  <a:pt x="485" y="868"/>
                </a:lnTo>
                <a:lnTo>
                  <a:pt x="485" y="882"/>
                </a:lnTo>
                <a:lnTo>
                  <a:pt x="483" y="896"/>
                </a:lnTo>
                <a:lnTo>
                  <a:pt x="485" y="909"/>
                </a:lnTo>
                <a:lnTo>
                  <a:pt x="486" y="923"/>
                </a:lnTo>
                <a:lnTo>
                  <a:pt x="488" y="936"/>
                </a:lnTo>
                <a:lnTo>
                  <a:pt x="496" y="963"/>
                </a:lnTo>
                <a:lnTo>
                  <a:pt x="505" y="989"/>
                </a:lnTo>
                <a:lnTo>
                  <a:pt x="518" y="1013"/>
                </a:lnTo>
                <a:lnTo>
                  <a:pt x="533" y="1036"/>
                </a:lnTo>
                <a:lnTo>
                  <a:pt x="550" y="1058"/>
                </a:lnTo>
                <a:lnTo>
                  <a:pt x="569" y="1077"/>
                </a:lnTo>
                <a:lnTo>
                  <a:pt x="590" y="1095"/>
                </a:lnTo>
                <a:lnTo>
                  <a:pt x="613" y="1111"/>
                </a:lnTo>
                <a:lnTo>
                  <a:pt x="637" y="1126"/>
                </a:lnTo>
                <a:lnTo>
                  <a:pt x="663" y="1137"/>
                </a:lnTo>
                <a:lnTo>
                  <a:pt x="689" y="1146"/>
                </a:lnTo>
                <a:lnTo>
                  <a:pt x="716" y="1151"/>
                </a:lnTo>
                <a:lnTo>
                  <a:pt x="730" y="1154"/>
                </a:lnTo>
                <a:lnTo>
                  <a:pt x="744" y="1155"/>
                </a:lnTo>
                <a:lnTo>
                  <a:pt x="760" y="1155"/>
                </a:lnTo>
                <a:lnTo>
                  <a:pt x="774" y="1155"/>
                </a:lnTo>
                <a:lnTo>
                  <a:pt x="788" y="1154"/>
                </a:lnTo>
                <a:lnTo>
                  <a:pt x="803" y="1151"/>
                </a:lnTo>
                <a:lnTo>
                  <a:pt x="817" y="1149"/>
                </a:lnTo>
                <a:lnTo>
                  <a:pt x="833" y="1145"/>
                </a:lnTo>
                <a:lnTo>
                  <a:pt x="847" y="1140"/>
                </a:lnTo>
                <a:lnTo>
                  <a:pt x="862" y="1133"/>
                </a:lnTo>
                <a:lnTo>
                  <a:pt x="876" y="1127"/>
                </a:lnTo>
                <a:lnTo>
                  <a:pt x="890" y="1119"/>
                </a:lnTo>
                <a:lnTo>
                  <a:pt x="906" y="1110"/>
                </a:lnTo>
                <a:lnTo>
                  <a:pt x="920" y="1101"/>
                </a:lnTo>
                <a:lnTo>
                  <a:pt x="933" y="1091"/>
                </a:lnTo>
                <a:lnTo>
                  <a:pt x="945" y="1081"/>
                </a:lnTo>
                <a:lnTo>
                  <a:pt x="957" y="1071"/>
                </a:lnTo>
                <a:lnTo>
                  <a:pt x="967" y="1059"/>
                </a:lnTo>
                <a:lnTo>
                  <a:pt x="977" y="1046"/>
                </a:lnTo>
                <a:lnTo>
                  <a:pt x="986" y="1033"/>
                </a:lnTo>
                <a:lnTo>
                  <a:pt x="994" y="1021"/>
                </a:lnTo>
                <a:lnTo>
                  <a:pt x="1000" y="1007"/>
                </a:lnTo>
                <a:lnTo>
                  <a:pt x="1006" y="994"/>
                </a:lnTo>
                <a:lnTo>
                  <a:pt x="1011" y="980"/>
                </a:lnTo>
                <a:lnTo>
                  <a:pt x="1014" y="966"/>
                </a:lnTo>
                <a:lnTo>
                  <a:pt x="1017" y="950"/>
                </a:lnTo>
                <a:lnTo>
                  <a:pt x="1018" y="936"/>
                </a:lnTo>
                <a:lnTo>
                  <a:pt x="1018" y="922"/>
                </a:lnTo>
                <a:lnTo>
                  <a:pt x="1017" y="908"/>
                </a:lnTo>
                <a:lnTo>
                  <a:pt x="1016" y="894"/>
                </a:lnTo>
                <a:lnTo>
                  <a:pt x="1012" y="880"/>
                </a:lnTo>
                <a:lnTo>
                  <a:pt x="1008" y="867"/>
                </a:lnTo>
                <a:lnTo>
                  <a:pt x="1002" y="854"/>
                </a:lnTo>
                <a:lnTo>
                  <a:pt x="995" y="841"/>
                </a:lnTo>
                <a:lnTo>
                  <a:pt x="986" y="829"/>
                </a:lnTo>
                <a:lnTo>
                  <a:pt x="977" y="817"/>
                </a:lnTo>
                <a:lnTo>
                  <a:pt x="967" y="807"/>
                </a:lnTo>
                <a:lnTo>
                  <a:pt x="954" y="797"/>
                </a:lnTo>
                <a:lnTo>
                  <a:pt x="940" y="788"/>
                </a:lnTo>
                <a:lnTo>
                  <a:pt x="926" y="779"/>
                </a:lnTo>
                <a:lnTo>
                  <a:pt x="910" y="771"/>
                </a:lnTo>
                <a:lnTo>
                  <a:pt x="892" y="765"/>
                </a:lnTo>
                <a:lnTo>
                  <a:pt x="872" y="759"/>
                </a:lnTo>
                <a:lnTo>
                  <a:pt x="852" y="754"/>
                </a:lnTo>
                <a:lnTo>
                  <a:pt x="830" y="752"/>
                </a:lnTo>
                <a:lnTo>
                  <a:pt x="806" y="749"/>
                </a:lnTo>
                <a:lnTo>
                  <a:pt x="839" y="742"/>
                </a:lnTo>
                <a:lnTo>
                  <a:pt x="869" y="736"/>
                </a:lnTo>
                <a:lnTo>
                  <a:pt x="897" y="735"/>
                </a:lnTo>
                <a:lnTo>
                  <a:pt x="921" y="736"/>
                </a:lnTo>
                <a:lnTo>
                  <a:pt x="944" y="740"/>
                </a:lnTo>
                <a:lnTo>
                  <a:pt x="965" y="745"/>
                </a:lnTo>
                <a:lnTo>
                  <a:pt x="982" y="754"/>
                </a:lnTo>
                <a:lnTo>
                  <a:pt x="999" y="765"/>
                </a:lnTo>
                <a:lnTo>
                  <a:pt x="1013" y="777"/>
                </a:lnTo>
                <a:lnTo>
                  <a:pt x="1025" y="791"/>
                </a:lnTo>
                <a:lnTo>
                  <a:pt x="1035" y="807"/>
                </a:lnTo>
                <a:lnTo>
                  <a:pt x="1044" y="823"/>
                </a:lnTo>
                <a:lnTo>
                  <a:pt x="1050" y="841"/>
                </a:lnTo>
                <a:lnTo>
                  <a:pt x="1055" y="861"/>
                </a:lnTo>
                <a:lnTo>
                  <a:pt x="1058" y="880"/>
                </a:lnTo>
                <a:lnTo>
                  <a:pt x="1061" y="900"/>
                </a:lnTo>
                <a:lnTo>
                  <a:pt x="1061" y="921"/>
                </a:lnTo>
                <a:lnTo>
                  <a:pt x="1061" y="943"/>
                </a:lnTo>
                <a:lnTo>
                  <a:pt x="1058" y="963"/>
                </a:lnTo>
                <a:lnTo>
                  <a:pt x="1054" y="983"/>
                </a:lnTo>
                <a:lnTo>
                  <a:pt x="1050" y="1004"/>
                </a:lnTo>
                <a:lnTo>
                  <a:pt x="1044" y="1023"/>
                </a:lnTo>
                <a:lnTo>
                  <a:pt x="1038" y="1042"/>
                </a:lnTo>
                <a:lnTo>
                  <a:pt x="1030" y="1060"/>
                </a:lnTo>
                <a:lnTo>
                  <a:pt x="1022" y="1077"/>
                </a:lnTo>
                <a:lnTo>
                  <a:pt x="1013" y="1092"/>
                </a:lnTo>
                <a:lnTo>
                  <a:pt x="1003" y="1106"/>
                </a:lnTo>
                <a:lnTo>
                  <a:pt x="993" y="1119"/>
                </a:lnTo>
                <a:lnTo>
                  <a:pt x="982" y="1129"/>
                </a:lnTo>
                <a:lnTo>
                  <a:pt x="971" y="1137"/>
                </a:lnTo>
                <a:lnTo>
                  <a:pt x="959" y="1143"/>
                </a:lnTo>
                <a:lnTo>
                  <a:pt x="948" y="1147"/>
                </a:lnTo>
                <a:lnTo>
                  <a:pt x="911" y="1160"/>
                </a:lnTo>
                <a:lnTo>
                  <a:pt x="875" y="1172"/>
                </a:lnTo>
                <a:lnTo>
                  <a:pt x="842" y="1181"/>
                </a:lnTo>
                <a:lnTo>
                  <a:pt x="810" y="1188"/>
                </a:lnTo>
                <a:lnTo>
                  <a:pt x="780" y="1195"/>
                </a:lnTo>
                <a:lnTo>
                  <a:pt x="752" y="1199"/>
                </a:lnTo>
                <a:lnTo>
                  <a:pt x="725" y="1201"/>
                </a:lnTo>
                <a:lnTo>
                  <a:pt x="701" y="1202"/>
                </a:lnTo>
                <a:lnTo>
                  <a:pt x="677" y="1202"/>
                </a:lnTo>
                <a:lnTo>
                  <a:pt x="655" y="1201"/>
                </a:lnTo>
                <a:lnTo>
                  <a:pt x="634" y="1199"/>
                </a:lnTo>
                <a:lnTo>
                  <a:pt x="615" y="1196"/>
                </a:lnTo>
                <a:lnTo>
                  <a:pt x="597" y="1191"/>
                </a:lnTo>
                <a:lnTo>
                  <a:pt x="581" y="1186"/>
                </a:lnTo>
                <a:lnTo>
                  <a:pt x="565" y="1179"/>
                </a:lnTo>
                <a:lnTo>
                  <a:pt x="551" y="1173"/>
                </a:lnTo>
                <a:lnTo>
                  <a:pt x="537" y="1165"/>
                </a:lnTo>
                <a:lnTo>
                  <a:pt x="524" y="1158"/>
                </a:lnTo>
                <a:lnTo>
                  <a:pt x="501" y="1141"/>
                </a:lnTo>
                <a:lnTo>
                  <a:pt x="481" y="1123"/>
                </a:lnTo>
                <a:lnTo>
                  <a:pt x="463" y="1106"/>
                </a:lnTo>
                <a:lnTo>
                  <a:pt x="432" y="1076"/>
                </a:lnTo>
                <a:lnTo>
                  <a:pt x="418" y="1063"/>
                </a:lnTo>
                <a:lnTo>
                  <a:pt x="412" y="1059"/>
                </a:lnTo>
                <a:lnTo>
                  <a:pt x="404" y="1054"/>
                </a:lnTo>
                <a:close/>
                <a:moveTo>
                  <a:pt x="2900" y="1798"/>
                </a:moveTo>
                <a:lnTo>
                  <a:pt x="2900" y="2002"/>
                </a:lnTo>
                <a:lnTo>
                  <a:pt x="2858" y="2009"/>
                </a:lnTo>
                <a:lnTo>
                  <a:pt x="2813" y="2015"/>
                </a:lnTo>
                <a:lnTo>
                  <a:pt x="2768" y="2022"/>
                </a:lnTo>
                <a:lnTo>
                  <a:pt x="2721" y="2027"/>
                </a:lnTo>
                <a:lnTo>
                  <a:pt x="2672" y="2031"/>
                </a:lnTo>
                <a:lnTo>
                  <a:pt x="2622" y="2033"/>
                </a:lnTo>
                <a:lnTo>
                  <a:pt x="2570" y="2036"/>
                </a:lnTo>
                <a:lnTo>
                  <a:pt x="2517" y="2036"/>
                </a:lnTo>
                <a:lnTo>
                  <a:pt x="2424" y="2029"/>
                </a:lnTo>
                <a:lnTo>
                  <a:pt x="2333" y="2022"/>
                </a:lnTo>
                <a:lnTo>
                  <a:pt x="2289" y="2017"/>
                </a:lnTo>
                <a:lnTo>
                  <a:pt x="2246" y="2011"/>
                </a:lnTo>
                <a:lnTo>
                  <a:pt x="2202" y="2005"/>
                </a:lnTo>
                <a:lnTo>
                  <a:pt x="2160" y="1997"/>
                </a:lnTo>
                <a:lnTo>
                  <a:pt x="2118" y="1988"/>
                </a:lnTo>
                <a:lnTo>
                  <a:pt x="2077" y="1979"/>
                </a:lnTo>
                <a:lnTo>
                  <a:pt x="2037" y="1969"/>
                </a:lnTo>
                <a:lnTo>
                  <a:pt x="1997" y="1958"/>
                </a:lnTo>
                <a:lnTo>
                  <a:pt x="1959" y="1945"/>
                </a:lnTo>
                <a:lnTo>
                  <a:pt x="1922" y="1931"/>
                </a:lnTo>
                <a:lnTo>
                  <a:pt x="1885" y="1914"/>
                </a:lnTo>
                <a:lnTo>
                  <a:pt x="1849" y="1897"/>
                </a:lnTo>
                <a:lnTo>
                  <a:pt x="1814" y="1880"/>
                </a:lnTo>
                <a:lnTo>
                  <a:pt x="1780" y="1859"/>
                </a:lnTo>
                <a:lnTo>
                  <a:pt x="1748" y="1837"/>
                </a:lnTo>
                <a:lnTo>
                  <a:pt x="1716" y="1813"/>
                </a:lnTo>
                <a:lnTo>
                  <a:pt x="1685" y="1787"/>
                </a:lnTo>
                <a:lnTo>
                  <a:pt x="1654" y="1761"/>
                </a:lnTo>
                <a:lnTo>
                  <a:pt x="1626" y="1731"/>
                </a:lnTo>
                <a:lnTo>
                  <a:pt x="1598" y="1699"/>
                </a:lnTo>
                <a:lnTo>
                  <a:pt x="1573" y="1666"/>
                </a:lnTo>
                <a:lnTo>
                  <a:pt x="1547" y="1630"/>
                </a:lnTo>
                <a:lnTo>
                  <a:pt x="1523" y="1592"/>
                </a:lnTo>
                <a:lnTo>
                  <a:pt x="1501" y="1552"/>
                </a:lnTo>
                <a:lnTo>
                  <a:pt x="1479" y="1508"/>
                </a:lnTo>
                <a:lnTo>
                  <a:pt x="1459" y="1464"/>
                </a:lnTo>
                <a:lnTo>
                  <a:pt x="1439" y="1415"/>
                </a:lnTo>
                <a:lnTo>
                  <a:pt x="1423" y="1365"/>
                </a:lnTo>
                <a:lnTo>
                  <a:pt x="1390" y="1380"/>
                </a:lnTo>
                <a:lnTo>
                  <a:pt x="1360" y="1393"/>
                </a:lnTo>
                <a:lnTo>
                  <a:pt x="1332" y="1402"/>
                </a:lnTo>
                <a:lnTo>
                  <a:pt x="1319" y="1405"/>
                </a:lnTo>
                <a:lnTo>
                  <a:pt x="1306" y="1407"/>
                </a:lnTo>
                <a:lnTo>
                  <a:pt x="1294" y="1407"/>
                </a:lnTo>
                <a:lnTo>
                  <a:pt x="1282" y="1408"/>
                </a:lnTo>
                <a:lnTo>
                  <a:pt x="1270" y="1407"/>
                </a:lnTo>
                <a:lnTo>
                  <a:pt x="1260" y="1406"/>
                </a:lnTo>
                <a:lnTo>
                  <a:pt x="1250" y="1405"/>
                </a:lnTo>
                <a:lnTo>
                  <a:pt x="1240" y="1402"/>
                </a:lnTo>
                <a:lnTo>
                  <a:pt x="1231" y="1398"/>
                </a:lnTo>
                <a:lnTo>
                  <a:pt x="1222" y="1394"/>
                </a:lnTo>
                <a:lnTo>
                  <a:pt x="1214" y="1389"/>
                </a:lnTo>
                <a:lnTo>
                  <a:pt x="1206" y="1384"/>
                </a:lnTo>
                <a:lnTo>
                  <a:pt x="1192" y="1373"/>
                </a:lnTo>
                <a:lnTo>
                  <a:pt x="1181" y="1359"/>
                </a:lnTo>
                <a:lnTo>
                  <a:pt x="1171" y="1343"/>
                </a:lnTo>
                <a:lnTo>
                  <a:pt x="1163" y="1325"/>
                </a:lnTo>
                <a:lnTo>
                  <a:pt x="1157" y="1306"/>
                </a:lnTo>
                <a:lnTo>
                  <a:pt x="1153" y="1287"/>
                </a:lnTo>
                <a:lnTo>
                  <a:pt x="1150" y="1266"/>
                </a:lnTo>
                <a:lnTo>
                  <a:pt x="1150" y="1245"/>
                </a:lnTo>
                <a:lnTo>
                  <a:pt x="1151" y="1223"/>
                </a:lnTo>
                <a:lnTo>
                  <a:pt x="1155" y="1201"/>
                </a:lnTo>
                <a:lnTo>
                  <a:pt x="1160" y="1179"/>
                </a:lnTo>
                <a:lnTo>
                  <a:pt x="1167" y="1159"/>
                </a:lnTo>
                <a:lnTo>
                  <a:pt x="1176" y="1138"/>
                </a:lnTo>
                <a:lnTo>
                  <a:pt x="1187" y="1118"/>
                </a:lnTo>
                <a:lnTo>
                  <a:pt x="1200" y="1099"/>
                </a:lnTo>
                <a:lnTo>
                  <a:pt x="1214" y="1081"/>
                </a:lnTo>
                <a:lnTo>
                  <a:pt x="1231" y="1064"/>
                </a:lnTo>
                <a:lnTo>
                  <a:pt x="1249" y="1050"/>
                </a:lnTo>
                <a:lnTo>
                  <a:pt x="1269" y="1037"/>
                </a:lnTo>
                <a:lnTo>
                  <a:pt x="1290" y="1027"/>
                </a:lnTo>
                <a:lnTo>
                  <a:pt x="1314" y="1019"/>
                </a:lnTo>
                <a:lnTo>
                  <a:pt x="1326" y="1015"/>
                </a:lnTo>
                <a:lnTo>
                  <a:pt x="1340" y="1013"/>
                </a:lnTo>
                <a:lnTo>
                  <a:pt x="1352" y="1012"/>
                </a:lnTo>
                <a:lnTo>
                  <a:pt x="1366" y="1010"/>
                </a:lnTo>
                <a:lnTo>
                  <a:pt x="1388" y="972"/>
                </a:lnTo>
                <a:lnTo>
                  <a:pt x="1413" y="937"/>
                </a:lnTo>
                <a:lnTo>
                  <a:pt x="1437" y="908"/>
                </a:lnTo>
                <a:lnTo>
                  <a:pt x="1461" y="881"/>
                </a:lnTo>
                <a:lnTo>
                  <a:pt x="1487" y="858"/>
                </a:lnTo>
                <a:lnTo>
                  <a:pt x="1512" y="838"/>
                </a:lnTo>
                <a:lnTo>
                  <a:pt x="1539" y="821"/>
                </a:lnTo>
                <a:lnTo>
                  <a:pt x="1566" y="808"/>
                </a:lnTo>
                <a:lnTo>
                  <a:pt x="1592" y="798"/>
                </a:lnTo>
                <a:lnTo>
                  <a:pt x="1619" y="790"/>
                </a:lnTo>
                <a:lnTo>
                  <a:pt x="1645" y="785"/>
                </a:lnTo>
                <a:lnTo>
                  <a:pt x="1671" y="783"/>
                </a:lnTo>
                <a:lnTo>
                  <a:pt x="1697" y="783"/>
                </a:lnTo>
                <a:lnTo>
                  <a:pt x="1722" y="785"/>
                </a:lnTo>
                <a:lnTo>
                  <a:pt x="1748" y="789"/>
                </a:lnTo>
                <a:lnTo>
                  <a:pt x="1772" y="794"/>
                </a:lnTo>
                <a:lnTo>
                  <a:pt x="1797" y="802"/>
                </a:lnTo>
                <a:lnTo>
                  <a:pt x="1820" y="811"/>
                </a:lnTo>
                <a:lnTo>
                  <a:pt x="1841" y="821"/>
                </a:lnTo>
                <a:lnTo>
                  <a:pt x="1862" y="834"/>
                </a:lnTo>
                <a:lnTo>
                  <a:pt x="1882" y="845"/>
                </a:lnTo>
                <a:lnTo>
                  <a:pt x="1901" y="859"/>
                </a:lnTo>
                <a:lnTo>
                  <a:pt x="1918" y="873"/>
                </a:lnTo>
                <a:lnTo>
                  <a:pt x="1935" y="889"/>
                </a:lnTo>
                <a:lnTo>
                  <a:pt x="1950" y="904"/>
                </a:lnTo>
                <a:lnTo>
                  <a:pt x="1963" y="919"/>
                </a:lnTo>
                <a:lnTo>
                  <a:pt x="1974" y="935"/>
                </a:lnTo>
                <a:lnTo>
                  <a:pt x="1983" y="951"/>
                </a:lnTo>
                <a:lnTo>
                  <a:pt x="1991" y="967"/>
                </a:lnTo>
                <a:lnTo>
                  <a:pt x="1997" y="981"/>
                </a:lnTo>
                <a:lnTo>
                  <a:pt x="2000" y="996"/>
                </a:lnTo>
                <a:lnTo>
                  <a:pt x="2001" y="1010"/>
                </a:lnTo>
                <a:lnTo>
                  <a:pt x="2021" y="1003"/>
                </a:lnTo>
                <a:lnTo>
                  <a:pt x="2040" y="996"/>
                </a:lnTo>
                <a:lnTo>
                  <a:pt x="2058" y="991"/>
                </a:lnTo>
                <a:lnTo>
                  <a:pt x="2076" y="987"/>
                </a:lnTo>
                <a:lnTo>
                  <a:pt x="2093" y="983"/>
                </a:lnTo>
                <a:lnTo>
                  <a:pt x="2110" y="981"/>
                </a:lnTo>
                <a:lnTo>
                  <a:pt x="2127" y="980"/>
                </a:lnTo>
                <a:lnTo>
                  <a:pt x="2143" y="978"/>
                </a:lnTo>
                <a:lnTo>
                  <a:pt x="2175" y="980"/>
                </a:lnTo>
                <a:lnTo>
                  <a:pt x="2206" y="982"/>
                </a:lnTo>
                <a:lnTo>
                  <a:pt x="2234" y="989"/>
                </a:lnTo>
                <a:lnTo>
                  <a:pt x="2262" y="996"/>
                </a:lnTo>
                <a:lnTo>
                  <a:pt x="2288" y="1008"/>
                </a:lnTo>
                <a:lnTo>
                  <a:pt x="2312" y="1021"/>
                </a:lnTo>
                <a:lnTo>
                  <a:pt x="2335" y="1036"/>
                </a:lnTo>
                <a:lnTo>
                  <a:pt x="2357" y="1053"/>
                </a:lnTo>
                <a:lnTo>
                  <a:pt x="2378" y="1071"/>
                </a:lnTo>
                <a:lnTo>
                  <a:pt x="2396" y="1090"/>
                </a:lnTo>
                <a:lnTo>
                  <a:pt x="2413" y="1111"/>
                </a:lnTo>
                <a:lnTo>
                  <a:pt x="2429" y="1133"/>
                </a:lnTo>
                <a:lnTo>
                  <a:pt x="2443" y="1155"/>
                </a:lnTo>
                <a:lnTo>
                  <a:pt x="2454" y="1179"/>
                </a:lnTo>
                <a:lnTo>
                  <a:pt x="2466" y="1202"/>
                </a:lnTo>
                <a:lnTo>
                  <a:pt x="2475" y="1227"/>
                </a:lnTo>
                <a:lnTo>
                  <a:pt x="2483" y="1250"/>
                </a:lnTo>
                <a:lnTo>
                  <a:pt x="2489" y="1274"/>
                </a:lnTo>
                <a:lnTo>
                  <a:pt x="2493" y="1297"/>
                </a:lnTo>
                <a:lnTo>
                  <a:pt x="2495" y="1320"/>
                </a:lnTo>
                <a:lnTo>
                  <a:pt x="2497" y="1343"/>
                </a:lnTo>
                <a:lnTo>
                  <a:pt x="2497" y="1364"/>
                </a:lnTo>
                <a:lnTo>
                  <a:pt x="2494" y="1384"/>
                </a:lnTo>
                <a:lnTo>
                  <a:pt x="2490" y="1403"/>
                </a:lnTo>
                <a:lnTo>
                  <a:pt x="2485" y="1420"/>
                </a:lnTo>
                <a:lnTo>
                  <a:pt x="2479" y="1437"/>
                </a:lnTo>
                <a:lnTo>
                  <a:pt x="2470" y="1449"/>
                </a:lnTo>
                <a:lnTo>
                  <a:pt x="2460" y="1462"/>
                </a:lnTo>
                <a:lnTo>
                  <a:pt x="2436" y="1487"/>
                </a:lnTo>
                <a:lnTo>
                  <a:pt x="2413" y="1507"/>
                </a:lnTo>
                <a:lnTo>
                  <a:pt x="2393" y="1525"/>
                </a:lnTo>
                <a:lnTo>
                  <a:pt x="2371" y="1540"/>
                </a:lnTo>
                <a:lnTo>
                  <a:pt x="2351" y="1553"/>
                </a:lnTo>
                <a:lnTo>
                  <a:pt x="2332" y="1562"/>
                </a:lnTo>
                <a:lnTo>
                  <a:pt x="2312" y="1569"/>
                </a:lnTo>
                <a:lnTo>
                  <a:pt x="2294" y="1572"/>
                </a:lnTo>
                <a:lnTo>
                  <a:pt x="2277" y="1575"/>
                </a:lnTo>
                <a:lnTo>
                  <a:pt x="2260" y="1575"/>
                </a:lnTo>
                <a:lnTo>
                  <a:pt x="2245" y="1572"/>
                </a:lnTo>
                <a:lnTo>
                  <a:pt x="2229" y="1570"/>
                </a:lnTo>
                <a:lnTo>
                  <a:pt x="2215" y="1563"/>
                </a:lnTo>
                <a:lnTo>
                  <a:pt x="2201" y="1557"/>
                </a:lnTo>
                <a:lnTo>
                  <a:pt x="2188" y="1548"/>
                </a:lnTo>
                <a:lnTo>
                  <a:pt x="2177" y="1539"/>
                </a:lnTo>
                <a:lnTo>
                  <a:pt x="2166" y="1529"/>
                </a:lnTo>
                <a:lnTo>
                  <a:pt x="2156" y="1517"/>
                </a:lnTo>
                <a:lnTo>
                  <a:pt x="2147" y="1506"/>
                </a:lnTo>
                <a:lnTo>
                  <a:pt x="2140" y="1493"/>
                </a:lnTo>
                <a:lnTo>
                  <a:pt x="2132" y="1480"/>
                </a:lnTo>
                <a:lnTo>
                  <a:pt x="2127" y="1467"/>
                </a:lnTo>
                <a:lnTo>
                  <a:pt x="2122" y="1453"/>
                </a:lnTo>
                <a:lnTo>
                  <a:pt x="2118" y="1440"/>
                </a:lnTo>
                <a:lnTo>
                  <a:pt x="2115" y="1428"/>
                </a:lnTo>
                <a:lnTo>
                  <a:pt x="2113" y="1415"/>
                </a:lnTo>
                <a:lnTo>
                  <a:pt x="2113" y="1403"/>
                </a:lnTo>
                <a:lnTo>
                  <a:pt x="2113" y="1392"/>
                </a:lnTo>
                <a:lnTo>
                  <a:pt x="2115" y="1382"/>
                </a:lnTo>
                <a:lnTo>
                  <a:pt x="2118" y="1373"/>
                </a:lnTo>
                <a:lnTo>
                  <a:pt x="2122" y="1364"/>
                </a:lnTo>
                <a:lnTo>
                  <a:pt x="2128" y="1357"/>
                </a:lnTo>
                <a:lnTo>
                  <a:pt x="2136" y="1344"/>
                </a:lnTo>
                <a:lnTo>
                  <a:pt x="2145" y="1333"/>
                </a:lnTo>
                <a:lnTo>
                  <a:pt x="2154" y="1323"/>
                </a:lnTo>
                <a:lnTo>
                  <a:pt x="2164" y="1314"/>
                </a:lnTo>
                <a:lnTo>
                  <a:pt x="2173" y="1307"/>
                </a:lnTo>
                <a:lnTo>
                  <a:pt x="2182" y="1301"/>
                </a:lnTo>
                <a:lnTo>
                  <a:pt x="2191" y="1297"/>
                </a:lnTo>
                <a:lnTo>
                  <a:pt x="2200" y="1295"/>
                </a:lnTo>
                <a:lnTo>
                  <a:pt x="2210" y="1293"/>
                </a:lnTo>
                <a:lnTo>
                  <a:pt x="2219" y="1292"/>
                </a:lnTo>
                <a:lnTo>
                  <a:pt x="2228" y="1292"/>
                </a:lnTo>
                <a:lnTo>
                  <a:pt x="2236" y="1293"/>
                </a:lnTo>
                <a:lnTo>
                  <a:pt x="2245" y="1296"/>
                </a:lnTo>
                <a:lnTo>
                  <a:pt x="2253" y="1300"/>
                </a:lnTo>
                <a:lnTo>
                  <a:pt x="2269" y="1307"/>
                </a:lnTo>
                <a:lnTo>
                  <a:pt x="2283" y="1319"/>
                </a:lnTo>
                <a:lnTo>
                  <a:pt x="2296" y="1330"/>
                </a:lnTo>
                <a:lnTo>
                  <a:pt x="2307" y="1344"/>
                </a:lnTo>
                <a:lnTo>
                  <a:pt x="2315" y="1360"/>
                </a:lnTo>
                <a:lnTo>
                  <a:pt x="2321" y="1374"/>
                </a:lnTo>
                <a:lnTo>
                  <a:pt x="2325" y="1388"/>
                </a:lnTo>
                <a:lnTo>
                  <a:pt x="2325" y="1396"/>
                </a:lnTo>
                <a:lnTo>
                  <a:pt x="2325" y="1402"/>
                </a:lnTo>
                <a:lnTo>
                  <a:pt x="2325" y="1407"/>
                </a:lnTo>
                <a:lnTo>
                  <a:pt x="2323" y="1414"/>
                </a:lnTo>
                <a:lnTo>
                  <a:pt x="2329" y="1401"/>
                </a:lnTo>
                <a:lnTo>
                  <a:pt x="2334" y="1389"/>
                </a:lnTo>
                <a:lnTo>
                  <a:pt x="2338" y="1376"/>
                </a:lnTo>
                <a:lnTo>
                  <a:pt x="2340" y="1365"/>
                </a:lnTo>
                <a:lnTo>
                  <a:pt x="2342" y="1353"/>
                </a:lnTo>
                <a:lnTo>
                  <a:pt x="2340" y="1343"/>
                </a:lnTo>
                <a:lnTo>
                  <a:pt x="2339" y="1332"/>
                </a:lnTo>
                <a:lnTo>
                  <a:pt x="2337" y="1321"/>
                </a:lnTo>
                <a:lnTo>
                  <a:pt x="2334" y="1311"/>
                </a:lnTo>
                <a:lnTo>
                  <a:pt x="2329" y="1301"/>
                </a:lnTo>
                <a:lnTo>
                  <a:pt x="2324" y="1292"/>
                </a:lnTo>
                <a:lnTo>
                  <a:pt x="2317" y="1283"/>
                </a:lnTo>
                <a:lnTo>
                  <a:pt x="2311" y="1274"/>
                </a:lnTo>
                <a:lnTo>
                  <a:pt x="2303" y="1266"/>
                </a:lnTo>
                <a:lnTo>
                  <a:pt x="2296" y="1259"/>
                </a:lnTo>
                <a:lnTo>
                  <a:pt x="2287" y="1252"/>
                </a:lnTo>
                <a:lnTo>
                  <a:pt x="2278" y="1246"/>
                </a:lnTo>
                <a:lnTo>
                  <a:pt x="2269" y="1241"/>
                </a:lnTo>
                <a:lnTo>
                  <a:pt x="2248" y="1232"/>
                </a:lnTo>
                <a:lnTo>
                  <a:pt x="2238" y="1228"/>
                </a:lnTo>
                <a:lnTo>
                  <a:pt x="2227" y="1225"/>
                </a:lnTo>
                <a:lnTo>
                  <a:pt x="2216" y="1224"/>
                </a:lnTo>
                <a:lnTo>
                  <a:pt x="2206" y="1223"/>
                </a:lnTo>
                <a:lnTo>
                  <a:pt x="2195" y="1223"/>
                </a:lnTo>
                <a:lnTo>
                  <a:pt x="2184" y="1224"/>
                </a:lnTo>
                <a:lnTo>
                  <a:pt x="2174" y="1225"/>
                </a:lnTo>
                <a:lnTo>
                  <a:pt x="2164" y="1228"/>
                </a:lnTo>
                <a:lnTo>
                  <a:pt x="2154" y="1232"/>
                </a:lnTo>
                <a:lnTo>
                  <a:pt x="2145" y="1237"/>
                </a:lnTo>
                <a:lnTo>
                  <a:pt x="2136" y="1242"/>
                </a:lnTo>
                <a:lnTo>
                  <a:pt x="2127" y="1250"/>
                </a:lnTo>
                <a:lnTo>
                  <a:pt x="2105" y="1272"/>
                </a:lnTo>
                <a:lnTo>
                  <a:pt x="2085" y="1292"/>
                </a:lnTo>
                <a:lnTo>
                  <a:pt x="2069" y="1314"/>
                </a:lnTo>
                <a:lnTo>
                  <a:pt x="2055" y="1336"/>
                </a:lnTo>
                <a:lnTo>
                  <a:pt x="2045" y="1357"/>
                </a:lnTo>
                <a:lnTo>
                  <a:pt x="2037" y="1378"/>
                </a:lnTo>
                <a:lnTo>
                  <a:pt x="2031" y="1398"/>
                </a:lnTo>
                <a:lnTo>
                  <a:pt x="2028" y="1419"/>
                </a:lnTo>
                <a:lnTo>
                  <a:pt x="2028" y="1439"/>
                </a:lnTo>
                <a:lnTo>
                  <a:pt x="2029" y="1458"/>
                </a:lnTo>
                <a:lnTo>
                  <a:pt x="2033" y="1478"/>
                </a:lnTo>
                <a:lnTo>
                  <a:pt x="2038" y="1496"/>
                </a:lnTo>
                <a:lnTo>
                  <a:pt x="2046" y="1513"/>
                </a:lnTo>
                <a:lnTo>
                  <a:pt x="2056" y="1530"/>
                </a:lnTo>
                <a:lnTo>
                  <a:pt x="2067" y="1545"/>
                </a:lnTo>
                <a:lnTo>
                  <a:pt x="2079" y="1561"/>
                </a:lnTo>
                <a:lnTo>
                  <a:pt x="2092" y="1575"/>
                </a:lnTo>
                <a:lnTo>
                  <a:pt x="2108" y="1588"/>
                </a:lnTo>
                <a:lnTo>
                  <a:pt x="2124" y="1601"/>
                </a:lnTo>
                <a:lnTo>
                  <a:pt x="2141" y="1611"/>
                </a:lnTo>
                <a:lnTo>
                  <a:pt x="2159" y="1621"/>
                </a:lnTo>
                <a:lnTo>
                  <a:pt x="2178" y="1630"/>
                </a:lnTo>
                <a:lnTo>
                  <a:pt x="2197" y="1636"/>
                </a:lnTo>
                <a:lnTo>
                  <a:pt x="2218" y="1643"/>
                </a:lnTo>
                <a:lnTo>
                  <a:pt x="2237" y="1647"/>
                </a:lnTo>
                <a:lnTo>
                  <a:pt x="2259" y="1650"/>
                </a:lnTo>
                <a:lnTo>
                  <a:pt x="2279" y="1652"/>
                </a:lnTo>
                <a:lnTo>
                  <a:pt x="2300" y="1650"/>
                </a:lnTo>
                <a:lnTo>
                  <a:pt x="2320" y="1649"/>
                </a:lnTo>
                <a:lnTo>
                  <a:pt x="2340" y="1645"/>
                </a:lnTo>
                <a:lnTo>
                  <a:pt x="2361" y="1639"/>
                </a:lnTo>
                <a:lnTo>
                  <a:pt x="2380" y="1631"/>
                </a:lnTo>
                <a:lnTo>
                  <a:pt x="2407" y="1657"/>
                </a:lnTo>
                <a:lnTo>
                  <a:pt x="2434" y="1680"/>
                </a:lnTo>
                <a:lnTo>
                  <a:pt x="2463" y="1700"/>
                </a:lnTo>
                <a:lnTo>
                  <a:pt x="2494" y="1720"/>
                </a:lnTo>
                <a:lnTo>
                  <a:pt x="2525" y="1736"/>
                </a:lnTo>
                <a:lnTo>
                  <a:pt x="2558" y="1750"/>
                </a:lnTo>
                <a:lnTo>
                  <a:pt x="2591" y="1762"/>
                </a:lnTo>
                <a:lnTo>
                  <a:pt x="2625" y="1772"/>
                </a:lnTo>
                <a:lnTo>
                  <a:pt x="2659" y="1781"/>
                </a:lnTo>
                <a:lnTo>
                  <a:pt x="2694" y="1787"/>
                </a:lnTo>
                <a:lnTo>
                  <a:pt x="2728" y="1793"/>
                </a:lnTo>
                <a:lnTo>
                  <a:pt x="2763" y="1796"/>
                </a:lnTo>
                <a:lnTo>
                  <a:pt x="2797" y="1799"/>
                </a:lnTo>
                <a:lnTo>
                  <a:pt x="2832" y="1799"/>
                </a:lnTo>
                <a:lnTo>
                  <a:pt x="2867" y="1799"/>
                </a:lnTo>
                <a:lnTo>
                  <a:pt x="2900" y="1798"/>
                </a:lnTo>
                <a:close/>
              </a:path>
            </a:pathLst>
          </a:custGeom>
          <a:solidFill>
            <a:srgbClr val="FF0000"/>
          </a:solidFill>
          <a:ln>
            <a:noFill/>
          </a:ln>
        </p:spPr>
        <p:txBody>
          <a:bodyPr anchor="ctr" anchorCtr="1"/>
          <a:lstStyle/>
          <a:p>
            <a:endParaRPr altLang="en-US" lang="zh-CN"/>
          </a:p>
        </p:txBody>
      </p:sp>
      <p:sp>
        <p:nvSpPr>
          <p:cNvPr id="23" name="KSO_Shape"/>
          <p:cNvSpPr/>
          <p:nvPr/>
        </p:nvSpPr>
        <p:spPr bwMode="auto">
          <a:xfrm>
            <a:off x="9608740" y="2084386"/>
            <a:ext cx="1035845" cy="534193"/>
          </a:xfrm>
          <a:custGeom>
            <a:gdLst>
              <a:gd fmla="*/ 1259942 w 4817" name="T0"/>
              <a:gd fmla="*/ 565241 h 2132" name="T1"/>
              <a:gd fmla="*/ 1465135 w 4817" name="T2"/>
              <a:gd fmla="*/ 525615 h 2132" name="T3"/>
              <a:gd fmla="*/ 1642671 w 4817" name="T4"/>
              <a:gd fmla="*/ 595896 h 2132" name="T5"/>
              <a:gd fmla="*/ 1382908 w 4817" name="T6"/>
              <a:gd fmla="*/ 458698 h 2132" name="T7"/>
              <a:gd fmla="*/ 1131742 w 4817" name="T8"/>
              <a:gd fmla="*/ 540568 h 2132" name="T9"/>
              <a:gd fmla="*/ 1157532 w 4817" name="T10"/>
              <a:gd fmla="*/ 192526 h 2132" name="T11"/>
              <a:gd fmla="*/ 1207242 w 4817" name="T12"/>
              <a:gd fmla="*/ 332715 h 2132" name="T13"/>
              <a:gd fmla="*/ 1280498 w 4817" name="T14"/>
              <a:gd fmla="*/ 460941 h 2132" name="T15"/>
              <a:gd fmla="*/ 1118661 w 4817" name="T16"/>
              <a:gd fmla="*/ 503558 h 2132" name="T17"/>
              <a:gd fmla="*/ 1156410 w 4817" name="T18"/>
              <a:gd fmla="*/ 394772 h 2132" name="T19"/>
              <a:gd fmla="*/ 1215464 w 4817" name="T20"/>
              <a:gd fmla="*/ 436641 h 2132" name="T21"/>
              <a:gd fmla="*/ 1083901 w 4817" name="T22"/>
              <a:gd fmla="*/ 401127 h 2132" name="T23"/>
              <a:gd fmla="*/ 1344411 w 4817" name="T24"/>
              <a:gd fmla="*/ 547671 h 2132" name="T25"/>
              <a:gd fmla="*/ 1615760 w 4817" name="T26"/>
              <a:gd fmla="*/ 643747 h 2132" name="T27"/>
              <a:gd fmla="*/ 1694623 w 4817" name="T28"/>
              <a:gd fmla="*/ 703935 h 2132" name="T29"/>
              <a:gd fmla="*/ 1441962 w 4817" name="T30"/>
              <a:gd fmla="*/ 621317 h 2132" name="T31"/>
              <a:gd fmla="*/ 1231536 w 4817" name="T32"/>
              <a:gd fmla="*/ 700196 h 2132" name="T33"/>
              <a:gd fmla="*/ 26163 w 4817" name="T34"/>
              <a:gd fmla="*/ 417576 h 2132" name="T35"/>
              <a:gd fmla="*/ 14950 w 4817" name="T36"/>
              <a:gd fmla="*/ 595522 h 2132" name="T37"/>
              <a:gd fmla="*/ 81479 w 4817" name="T38"/>
              <a:gd fmla="*/ 771599 h 2132" name="T39"/>
              <a:gd fmla="*/ 254904 w 4817" name="T40"/>
              <a:gd fmla="*/ 758515 h 2132" name="T41"/>
              <a:gd fmla="*/ 233599 w 4817" name="T42"/>
              <a:gd fmla="*/ 599634 h 2132" name="T43"/>
              <a:gd fmla="*/ 153989 w 4817" name="T44"/>
              <a:gd fmla="*/ 656831 h 2132" name="T45"/>
              <a:gd fmla="*/ 272470 w 4817" name="T46"/>
              <a:gd fmla="*/ 556269 h 2132" name="T47"/>
              <a:gd fmla="*/ 490746 w 4817" name="T48"/>
              <a:gd fmla="*/ 660943 h 2132" name="T49"/>
              <a:gd fmla="*/ 720234 w 4817" name="T50"/>
              <a:gd fmla="*/ 793655 h 2132" name="T51"/>
              <a:gd fmla="*/ 632774 w 4817" name="T52"/>
              <a:gd fmla="*/ 705056 h 2132" name="T53"/>
              <a:gd fmla="*/ 457481 w 4817" name="T54"/>
              <a:gd fmla="*/ 546549 h 2132" name="T55"/>
              <a:gd fmla="*/ 413751 w 4817" name="T56"/>
              <a:gd fmla="*/ 415333 h 2132" name="T57"/>
              <a:gd fmla="*/ 528869 w 4817" name="T58"/>
              <a:gd fmla="*/ 308415 h 2132" name="T59"/>
              <a:gd fmla="*/ 729204 w 4817" name="T60"/>
              <a:gd fmla="*/ 301686 h 2132" name="T61"/>
              <a:gd fmla="*/ 904870 w 4817" name="T62"/>
              <a:gd fmla="*/ 379070 h 2132" name="T63"/>
              <a:gd fmla="*/ 937014 w 4817" name="T64"/>
              <a:gd fmla="*/ 557764 h 2132" name="T65"/>
              <a:gd fmla="*/ 1083901 w 4817" name="T66"/>
              <a:gd fmla="*/ 646738 h 2132" name="T67"/>
              <a:gd fmla="*/ 1067456 w 4817" name="T68"/>
              <a:gd fmla="*/ 178320 h 2132" name="T69"/>
              <a:gd fmla="*/ 959066 w 4817" name="T70"/>
              <a:gd fmla="*/ 143553 h 2132" name="T71"/>
              <a:gd fmla="*/ 877212 w 4817" name="T72"/>
              <a:gd fmla="*/ 290097 h 2132" name="T73"/>
              <a:gd fmla="*/ 739295 w 4817" name="T74"/>
              <a:gd fmla="*/ 242620 h 2132" name="T75"/>
              <a:gd fmla="*/ 807693 w 4817" name="T76"/>
              <a:gd fmla="*/ 151778 h 2132" name="T77"/>
              <a:gd fmla="*/ 799097 w 4817" name="T78"/>
              <a:gd fmla="*/ 275144 h 2132" name="T79"/>
              <a:gd fmla="*/ 906739 w 4817" name="T80"/>
              <a:gd fmla="*/ 213087 h 2132" name="T81"/>
              <a:gd fmla="*/ 803956 w 4817" name="T82"/>
              <a:gd fmla="*/ 55702 h 2132" name="T83"/>
              <a:gd fmla="*/ 655573 w 4817" name="T84"/>
              <a:gd fmla="*/ 8224 h 2132" name="T85"/>
              <a:gd fmla="*/ 464209 w 4817" name="T86"/>
              <a:gd fmla="*/ 98693 h 2132" name="T87"/>
              <a:gd fmla="*/ 277703 w 4817" name="T88"/>
              <a:gd fmla="*/ 170096 h 2132" name="T89"/>
              <a:gd fmla="*/ 196597 w 4817" name="T90"/>
              <a:gd fmla="*/ 282994 h 2132" name="T91"/>
              <a:gd fmla="*/ 257520 w 4817" name="T92"/>
              <a:gd fmla="*/ 428417 h 2132" name="T93"/>
              <a:gd fmla="*/ 373759 w 4817" name="T94"/>
              <a:gd fmla="*/ 376454 h 2132" name="T95"/>
              <a:gd fmla="*/ 301250 w 4817" name="T96"/>
              <a:gd fmla="*/ 280004 h 2132" name="T97"/>
              <a:gd fmla="*/ 387962 w 4817" name="T98"/>
              <a:gd fmla="*/ 389538 h 2132" name="T99"/>
              <a:gd fmla="*/ 217154 w 4817" name="T100"/>
              <a:gd fmla="*/ 443370 h 2132" name="T101"/>
              <a:gd fmla="*/ 940751 w 4817" name="T102"/>
              <a:gd fmla="*/ 761132 h 2132" name="T103"/>
              <a:gd fmla="*/ 578205 w 4817" name="T104"/>
              <a:gd fmla="*/ 609354 h 2132" name="T105"/>
              <a:gd fmla="*/ 441409 w 4817" name="T106"/>
              <a:gd fmla="*/ 508044 h 2132" name="T107"/>
              <a:gd fmla="*/ 510555 w 4817" name="T108"/>
              <a:gd fmla="*/ 377575 h 2132" name="T109"/>
              <a:gd fmla="*/ 723224 w 4817" name="T110"/>
              <a:gd fmla="*/ 332341 h 2132" name="T111"/>
              <a:gd fmla="*/ 872727 w 4817" name="T112"/>
              <a:gd fmla="*/ 387295 h 2132" name="T113"/>
              <a:gd fmla="*/ 901880 w 4817" name="T114"/>
              <a:gd fmla="*/ 563372 h 2132" name="T115"/>
              <a:gd fmla="*/ 789753 w 4817" name="T116"/>
              <a:gd fmla="*/ 528979 h 2132" name="T117"/>
              <a:gd fmla="*/ 858151 w 4817" name="T118"/>
              <a:gd fmla="*/ 497203 h 2132" name="T119"/>
              <a:gd fmla="*/ 858151 w 4817" name="T120"/>
              <a:gd fmla="*/ 470660 h 2132" name="T121"/>
              <a:gd fmla="*/ 759104 w 4817" name="T122"/>
              <a:gd fmla="*/ 522624 h 2132" name="T123"/>
              <a:gd fmla="*/ 882445 w 4817" name="T124"/>
              <a:gd fmla="*/ 612718 h 2132"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2132" w="4817">
                <a:moveTo>
                  <a:pt x="2900" y="1730"/>
                </a:moveTo>
                <a:lnTo>
                  <a:pt x="2900" y="1730"/>
                </a:lnTo>
                <a:lnTo>
                  <a:pt x="2928" y="1729"/>
                </a:lnTo>
                <a:lnTo>
                  <a:pt x="2957" y="1725"/>
                </a:lnTo>
                <a:lnTo>
                  <a:pt x="2986" y="1721"/>
                </a:lnTo>
                <a:lnTo>
                  <a:pt x="3012" y="1717"/>
                </a:lnTo>
                <a:lnTo>
                  <a:pt x="3038" y="1712"/>
                </a:lnTo>
                <a:lnTo>
                  <a:pt x="3064" y="1705"/>
                </a:lnTo>
                <a:lnTo>
                  <a:pt x="3087" y="1699"/>
                </a:lnTo>
                <a:lnTo>
                  <a:pt x="3110" y="1693"/>
                </a:lnTo>
                <a:lnTo>
                  <a:pt x="3130" y="1685"/>
                </a:lnTo>
                <a:lnTo>
                  <a:pt x="3149" y="1677"/>
                </a:lnTo>
                <a:lnTo>
                  <a:pt x="3167" y="1670"/>
                </a:lnTo>
                <a:lnTo>
                  <a:pt x="3183" y="1661"/>
                </a:lnTo>
                <a:lnTo>
                  <a:pt x="3197" y="1653"/>
                </a:lnTo>
                <a:lnTo>
                  <a:pt x="3208" y="1644"/>
                </a:lnTo>
                <a:lnTo>
                  <a:pt x="3217" y="1635"/>
                </a:lnTo>
                <a:lnTo>
                  <a:pt x="3224" y="1626"/>
                </a:lnTo>
                <a:lnTo>
                  <a:pt x="3253" y="1601"/>
                </a:lnTo>
                <a:lnTo>
                  <a:pt x="3284" y="1576"/>
                </a:lnTo>
                <a:lnTo>
                  <a:pt x="3313" y="1553"/>
                </a:lnTo>
                <a:lnTo>
                  <a:pt x="3341" y="1531"/>
                </a:lnTo>
                <a:lnTo>
                  <a:pt x="3371" y="1512"/>
                </a:lnTo>
                <a:lnTo>
                  <a:pt x="3399" y="1494"/>
                </a:lnTo>
                <a:lnTo>
                  <a:pt x="3427" y="1478"/>
                </a:lnTo>
                <a:lnTo>
                  <a:pt x="3455" y="1462"/>
                </a:lnTo>
                <a:lnTo>
                  <a:pt x="3482" y="1448"/>
                </a:lnTo>
                <a:lnTo>
                  <a:pt x="3509" y="1435"/>
                </a:lnTo>
                <a:lnTo>
                  <a:pt x="3536" y="1425"/>
                </a:lnTo>
                <a:lnTo>
                  <a:pt x="3562" y="1415"/>
                </a:lnTo>
                <a:lnTo>
                  <a:pt x="3587" y="1406"/>
                </a:lnTo>
                <a:lnTo>
                  <a:pt x="3613" y="1400"/>
                </a:lnTo>
                <a:lnTo>
                  <a:pt x="3637" y="1393"/>
                </a:lnTo>
                <a:lnTo>
                  <a:pt x="3661" y="1388"/>
                </a:lnTo>
                <a:lnTo>
                  <a:pt x="3684" y="1384"/>
                </a:lnTo>
                <a:lnTo>
                  <a:pt x="3707" y="1382"/>
                </a:lnTo>
                <a:lnTo>
                  <a:pt x="3731" y="1379"/>
                </a:lnTo>
                <a:lnTo>
                  <a:pt x="3752" y="1378"/>
                </a:lnTo>
                <a:lnTo>
                  <a:pt x="3774" y="1378"/>
                </a:lnTo>
                <a:lnTo>
                  <a:pt x="3794" y="1379"/>
                </a:lnTo>
                <a:lnTo>
                  <a:pt x="3815" y="1380"/>
                </a:lnTo>
                <a:lnTo>
                  <a:pt x="3834" y="1383"/>
                </a:lnTo>
                <a:lnTo>
                  <a:pt x="3852" y="1387"/>
                </a:lnTo>
                <a:lnTo>
                  <a:pt x="3870" y="1391"/>
                </a:lnTo>
                <a:lnTo>
                  <a:pt x="3888" y="1396"/>
                </a:lnTo>
                <a:lnTo>
                  <a:pt x="3905" y="1401"/>
                </a:lnTo>
                <a:lnTo>
                  <a:pt x="3920" y="1406"/>
                </a:lnTo>
                <a:lnTo>
                  <a:pt x="3935" y="1412"/>
                </a:lnTo>
                <a:lnTo>
                  <a:pt x="3949" y="1420"/>
                </a:lnTo>
                <a:lnTo>
                  <a:pt x="3962" y="1428"/>
                </a:lnTo>
                <a:lnTo>
                  <a:pt x="4020" y="1464"/>
                </a:lnTo>
                <a:lnTo>
                  <a:pt x="4071" y="1497"/>
                </a:lnTo>
                <a:lnTo>
                  <a:pt x="4161" y="1557"/>
                </a:lnTo>
                <a:lnTo>
                  <a:pt x="4237" y="1609"/>
                </a:lnTo>
                <a:lnTo>
                  <a:pt x="4272" y="1634"/>
                </a:lnTo>
                <a:lnTo>
                  <a:pt x="4308" y="1654"/>
                </a:lnTo>
                <a:lnTo>
                  <a:pt x="4342" y="1675"/>
                </a:lnTo>
                <a:lnTo>
                  <a:pt x="4378" y="1691"/>
                </a:lnTo>
                <a:lnTo>
                  <a:pt x="4414" y="1708"/>
                </a:lnTo>
                <a:lnTo>
                  <a:pt x="4454" y="1722"/>
                </a:lnTo>
                <a:lnTo>
                  <a:pt x="4496" y="1734"/>
                </a:lnTo>
                <a:lnTo>
                  <a:pt x="4542" y="1744"/>
                </a:lnTo>
                <a:lnTo>
                  <a:pt x="4593" y="1753"/>
                </a:lnTo>
                <a:lnTo>
                  <a:pt x="4649" y="1759"/>
                </a:lnTo>
                <a:lnTo>
                  <a:pt x="4582" y="1718"/>
                </a:lnTo>
                <a:lnTo>
                  <a:pt x="4524" y="1681"/>
                </a:lnTo>
                <a:lnTo>
                  <a:pt x="4473" y="1649"/>
                </a:lnTo>
                <a:lnTo>
                  <a:pt x="4431" y="1620"/>
                </a:lnTo>
                <a:lnTo>
                  <a:pt x="4395" y="1594"/>
                </a:lnTo>
                <a:lnTo>
                  <a:pt x="4363" y="1571"/>
                </a:lnTo>
                <a:lnTo>
                  <a:pt x="4337" y="1549"/>
                </a:lnTo>
                <a:lnTo>
                  <a:pt x="4315" y="1530"/>
                </a:lnTo>
                <a:lnTo>
                  <a:pt x="4296" y="1512"/>
                </a:lnTo>
                <a:lnTo>
                  <a:pt x="4278" y="1496"/>
                </a:lnTo>
                <a:lnTo>
                  <a:pt x="4248" y="1461"/>
                </a:lnTo>
                <a:lnTo>
                  <a:pt x="4214" y="1425"/>
                </a:lnTo>
                <a:lnTo>
                  <a:pt x="4195" y="1405"/>
                </a:lnTo>
                <a:lnTo>
                  <a:pt x="4173" y="1383"/>
                </a:lnTo>
                <a:lnTo>
                  <a:pt x="4138" y="1353"/>
                </a:lnTo>
                <a:lnTo>
                  <a:pt x="4102" y="1328"/>
                </a:lnTo>
                <a:lnTo>
                  <a:pt x="4066" y="1305"/>
                </a:lnTo>
                <a:lnTo>
                  <a:pt x="4030" y="1286"/>
                </a:lnTo>
                <a:lnTo>
                  <a:pt x="3995" y="1269"/>
                </a:lnTo>
                <a:lnTo>
                  <a:pt x="3961" y="1255"/>
                </a:lnTo>
                <a:lnTo>
                  <a:pt x="3926" y="1243"/>
                </a:lnTo>
                <a:lnTo>
                  <a:pt x="3892" y="1236"/>
                </a:lnTo>
                <a:lnTo>
                  <a:pt x="3858" y="1229"/>
                </a:lnTo>
                <a:lnTo>
                  <a:pt x="3825" y="1224"/>
                </a:lnTo>
                <a:lnTo>
                  <a:pt x="3793" y="1223"/>
                </a:lnTo>
                <a:lnTo>
                  <a:pt x="3761" y="1222"/>
                </a:lnTo>
                <a:lnTo>
                  <a:pt x="3731" y="1224"/>
                </a:lnTo>
                <a:lnTo>
                  <a:pt x="3700" y="1227"/>
                </a:lnTo>
                <a:lnTo>
                  <a:pt x="3670" y="1232"/>
                </a:lnTo>
                <a:lnTo>
                  <a:pt x="3641" y="1238"/>
                </a:lnTo>
                <a:lnTo>
                  <a:pt x="3613" y="1245"/>
                </a:lnTo>
                <a:lnTo>
                  <a:pt x="3586" y="1254"/>
                </a:lnTo>
                <a:lnTo>
                  <a:pt x="3560" y="1263"/>
                </a:lnTo>
                <a:lnTo>
                  <a:pt x="3535" y="1273"/>
                </a:lnTo>
                <a:lnTo>
                  <a:pt x="3510" y="1284"/>
                </a:lnTo>
                <a:lnTo>
                  <a:pt x="3487" y="1296"/>
                </a:lnTo>
                <a:lnTo>
                  <a:pt x="3464" y="1307"/>
                </a:lnTo>
                <a:lnTo>
                  <a:pt x="3444" y="1320"/>
                </a:lnTo>
                <a:lnTo>
                  <a:pt x="3405" y="1344"/>
                </a:lnTo>
                <a:lnTo>
                  <a:pt x="3371" y="1370"/>
                </a:lnTo>
                <a:lnTo>
                  <a:pt x="3343" y="1392"/>
                </a:lnTo>
                <a:lnTo>
                  <a:pt x="3321" y="1412"/>
                </a:lnTo>
                <a:lnTo>
                  <a:pt x="3280" y="1428"/>
                </a:lnTo>
                <a:lnTo>
                  <a:pt x="3242" y="1439"/>
                </a:lnTo>
                <a:lnTo>
                  <a:pt x="3206" y="1448"/>
                </a:lnTo>
                <a:lnTo>
                  <a:pt x="3171" y="1453"/>
                </a:lnTo>
                <a:lnTo>
                  <a:pt x="3139" y="1457"/>
                </a:lnTo>
                <a:lnTo>
                  <a:pt x="3108" y="1457"/>
                </a:lnTo>
                <a:lnTo>
                  <a:pt x="3079" y="1456"/>
                </a:lnTo>
                <a:lnTo>
                  <a:pt x="3052" y="1452"/>
                </a:lnTo>
                <a:lnTo>
                  <a:pt x="3028" y="1446"/>
                </a:lnTo>
                <a:lnTo>
                  <a:pt x="3004" y="1438"/>
                </a:lnTo>
                <a:lnTo>
                  <a:pt x="2982" y="1428"/>
                </a:lnTo>
                <a:lnTo>
                  <a:pt x="2963" y="1416"/>
                </a:lnTo>
                <a:lnTo>
                  <a:pt x="2945" y="1403"/>
                </a:lnTo>
                <a:lnTo>
                  <a:pt x="2928" y="1389"/>
                </a:lnTo>
                <a:lnTo>
                  <a:pt x="2913" y="1374"/>
                </a:lnTo>
                <a:lnTo>
                  <a:pt x="2900" y="1357"/>
                </a:lnTo>
                <a:lnTo>
                  <a:pt x="2900" y="1730"/>
                </a:lnTo>
                <a:close/>
                <a:moveTo>
                  <a:pt x="2900" y="1073"/>
                </a:moveTo>
                <a:lnTo>
                  <a:pt x="2900" y="469"/>
                </a:lnTo>
                <a:lnTo>
                  <a:pt x="2915" y="469"/>
                </a:lnTo>
                <a:lnTo>
                  <a:pt x="2931" y="469"/>
                </a:lnTo>
                <a:lnTo>
                  <a:pt x="2947" y="469"/>
                </a:lnTo>
                <a:lnTo>
                  <a:pt x="2964" y="470"/>
                </a:lnTo>
                <a:lnTo>
                  <a:pt x="2980" y="473"/>
                </a:lnTo>
                <a:lnTo>
                  <a:pt x="2998" y="477"/>
                </a:lnTo>
                <a:lnTo>
                  <a:pt x="3015" y="480"/>
                </a:lnTo>
                <a:lnTo>
                  <a:pt x="3032" y="486"/>
                </a:lnTo>
                <a:lnTo>
                  <a:pt x="3048" y="492"/>
                </a:lnTo>
                <a:lnTo>
                  <a:pt x="3065" y="498"/>
                </a:lnTo>
                <a:lnTo>
                  <a:pt x="3082" y="506"/>
                </a:lnTo>
                <a:lnTo>
                  <a:pt x="3097" y="515"/>
                </a:lnTo>
                <a:lnTo>
                  <a:pt x="3112" y="524"/>
                </a:lnTo>
                <a:lnTo>
                  <a:pt x="3128" y="534"/>
                </a:lnTo>
                <a:lnTo>
                  <a:pt x="3142" y="546"/>
                </a:lnTo>
                <a:lnTo>
                  <a:pt x="3155" y="558"/>
                </a:lnTo>
                <a:lnTo>
                  <a:pt x="3166" y="571"/>
                </a:lnTo>
                <a:lnTo>
                  <a:pt x="3176" y="585"/>
                </a:lnTo>
                <a:lnTo>
                  <a:pt x="3187" y="601"/>
                </a:lnTo>
                <a:lnTo>
                  <a:pt x="3195" y="616"/>
                </a:lnTo>
                <a:lnTo>
                  <a:pt x="3202" y="634"/>
                </a:lnTo>
                <a:lnTo>
                  <a:pt x="3208" y="652"/>
                </a:lnTo>
                <a:lnTo>
                  <a:pt x="3212" y="670"/>
                </a:lnTo>
                <a:lnTo>
                  <a:pt x="3215" y="690"/>
                </a:lnTo>
                <a:lnTo>
                  <a:pt x="3215" y="711"/>
                </a:lnTo>
                <a:lnTo>
                  <a:pt x="3213" y="733"/>
                </a:lnTo>
                <a:lnTo>
                  <a:pt x="3211" y="756"/>
                </a:lnTo>
                <a:lnTo>
                  <a:pt x="3204" y="780"/>
                </a:lnTo>
                <a:lnTo>
                  <a:pt x="3198" y="804"/>
                </a:lnTo>
                <a:lnTo>
                  <a:pt x="3188" y="830"/>
                </a:lnTo>
                <a:lnTo>
                  <a:pt x="3175" y="857"/>
                </a:lnTo>
                <a:lnTo>
                  <a:pt x="3161" y="885"/>
                </a:lnTo>
                <a:lnTo>
                  <a:pt x="3189" y="886"/>
                </a:lnTo>
                <a:lnTo>
                  <a:pt x="3208" y="887"/>
                </a:lnTo>
                <a:lnTo>
                  <a:pt x="3230" y="890"/>
                </a:lnTo>
                <a:lnTo>
                  <a:pt x="3253" y="895"/>
                </a:lnTo>
                <a:lnTo>
                  <a:pt x="3277" y="902"/>
                </a:lnTo>
                <a:lnTo>
                  <a:pt x="3303" y="911"/>
                </a:lnTo>
                <a:lnTo>
                  <a:pt x="3316" y="917"/>
                </a:lnTo>
                <a:lnTo>
                  <a:pt x="3327" y="923"/>
                </a:lnTo>
                <a:lnTo>
                  <a:pt x="3340" y="931"/>
                </a:lnTo>
                <a:lnTo>
                  <a:pt x="3352" y="940"/>
                </a:lnTo>
                <a:lnTo>
                  <a:pt x="3363" y="950"/>
                </a:lnTo>
                <a:lnTo>
                  <a:pt x="3373" y="960"/>
                </a:lnTo>
                <a:lnTo>
                  <a:pt x="3384" y="973"/>
                </a:lnTo>
                <a:lnTo>
                  <a:pt x="3394" y="986"/>
                </a:lnTo>
                <a:lnTo>
                  <a:pt x="3403" y="1000"/>
                </a:lnTo>
                <a:lnTo>
                  <a:pt x="3411" y="1017"/>
                </a:lnTo>
                <a:lnTo>
                  <a:pt x="3418" y="1035"/>
                </a:lnTo>
                <a:lnTo>
                  <a:pt x="3425" y="1054"/>
                </a:lnTo>
                <a:lnTo>
                  <a:pt x="3430" y="1074"/>
                </a:lnTo>
                <a:lnTo>
                  <a:pt x="3434" y="1096"/>
                </a:lnTo>
                <a:lnTo>
                  <a:pt x="3436" y="1120"/>
                </a:lnTo>
                <a:lnTo>
                  <a:pt x="3439" y="1146"/>
                </a:lnTo>
                <a:lnTo>
                  <a:pt x="3439" y="1173"/>
                </a:lnTo>
                <a:lnTo>
                  <a:pt x="3437" y="1202"/>
                </a:lnTo>
                <a:lnTo>
                  <a:pt x="3432" y="1218"/>
                </a:lnTo>
                <a:lnTo>
                  <a:pt x="3426" y="1233"/>
                </a:lnTo>
                <a:lnTo>
                  <a:pt x="3418" y="1248"/>
                </a:lnTo>
                <a:lnTo>
                  <a:pt x="3408" y="1264"/>
                </a:lnTo>
                <a:lnTo>
                  <a:pt x="3395" y="1279"/>
                </a:lnTo>
                <a:lnTo>
                  <a:pt x="3382" y="1293"/>
                </a:lnTo>
                <a:lnTo>
                  <a:pt x="3367" y="1307"/>
                </a:lnTo>
                <a:lnTo>
                  <a:pt x="3350" y="1320"/>
                </a:lnTo>
                <a:lnTo>
                  <a:pt x="3334" y="1333"/>
                </a:lnTo>
                <a:lnTo>
                  <a:pt x="3315" y="1344"/>
                </a:lnTo>
                <a:lnTo>
                  <a:pt x="3295" y="1356"/>
                </a:lnTo>
                <a:lnTo>
                  <a:pt x="3276" y="1366"/>
                </a:lnTo>
                <a:lnTo>
                  <a:pt x="3254" y="1374"/>
                </a:lnTo>
                <a:lnTo>
                  <a:pt x="3234" y="1382"/>
                </a:lnTo>
                <a:lnTo>
                  <a:pt x="3212" y="1388"/>
                </a:lnTo>
                <a:lnTo>
                  <a:pt x="3190" y="1393"/>
                </a:lnTo>
                <a:lnTo>
                  <a:pt x="3169" y="1397"/>
                </a:lnTo>
                <a:lnTo>
                  <a:pt x="3147" y="1398"/>
                </a:lnTo>
                <a:lnTo>
                  <a:pt x="3125" y="1400"/>
                </a:lnTo>
                <a:lnTo>
                  <a:pt x="3105" y="1398"/>
                </a:lnTo>
                <a:lnTo>
                  <a:pt x="3084" y="1394"/>
                </a:lnTo>
                <a:lnTo>
                  <a:pt x="3064" y="1389"/>
                </a:lnTo>
                <a:lnTo>
                  <a:pt x="3044" y="1382"/>
                </a:lnTo>
                <a:lnTo>
                  <a:pt x="3027" y="1373"/>
                </a:lnTo>
                <a:lnTo>
                  <a:pt x="3010" y="1361"/>
                </a:lnTo>
                <a:lnTo>
                  <a:pt x="2993" y="1347"/>
                </a:lnTo>
                <a:lnTo>
                  <a:pt x="2979" y="1330"/>
                </a:lnTo>
                <a:lnTo>
                  <a:pt x="2966" y="1312"/>
                </a:lnTo>
                <a:lnTo>
                  <a:pt x="2955" y="1291"/>
                </a:lnTo>
                <a:lnTo>
                  <a:pt x="2945" y="1266"/>
                </a:lnTo>
                <a:lnTo>
                  <a:pt x="2937" y="1240"/>
                </a:lnTo>
                <a:lnTo>
                  <a:pt x="2932" y="1210"/>
                </a:lnTo>
                <a:lnTo>
                  <a:pt x="2929" y="1193"/>
                </a:lnTo>
                <a:lnTo>
                  <a:pt x="2929" y="1177"/>
                </a:lnTo>
                <a:lnTo>
                  <a:pt x="2932" y="1161"/>
                </a:lnTo>
                <a:lnTo>
                  <a:pt x="2937" y="1147"/>
                </a:lnTo>
                <a:lnTo>
                  <a:pt x="2943" y="1135"/>
                </a:lnTo>
                <a:lnTo>
                  <a:pt x="2951" y="1122"/>
                </a:lnTo>
                <a:lnTo>
                  <a:pt x="2960" y="1110"/>
                </a:lnTo>
                <a:lnTo>
                  <a:pt x="2970" y="1100"/>
                </a:lnTo>
                <a:lnTo>
                  <a:pt x="2982" y="1091"/>
                </a:lnTo>
                <a:lnTo>
                  <a:pt x="2995" y="1082"/>
                </a:lnTo>
                <a:lnTo>
                  <a:pt x="3007" y="1074"/>
                </a:lnTo>
                <a:lnTo>
                  <a:pt x="3021" y="1069"/>
                </a:lnTo>
                <a:lnTo>
                  <a:pt x="3036" y="1064"/>
                </a:lnTo>
                <a:lnTo>
                  <a:pt x="3050" y="1060"/>
                </a:lnTo>
                <a:lnTo>
                  <a:pt x="3065" y="1058"/>
                </a:lnTo>
                <a:lnTo>
                  <a:pt x="3079" y="1056"/>
                </a:lnTo>
                <a:lnTo>
                  <a:pt x="3094" y="1056"/>
                </a:lnTo>
                <a:lnTo>
                  <a:pt x="3108" y="1058"/>
                </a:lnTo>
                <a:lnTo>
                  <a:pt x="3123" y="1062"/>
                </a:lnTo>
                <a:lnTo>
                  <a:pt x="3135" y="1065"/>
                </a:lnTo>
                <a:lnTo>
                  <a:pt x="3148" y="1071"/>
                </a:lnTo>
                <a:lnTo>
                  <a:pt x="3160" y="1078"/>
                </a:lnTo>
                <a:lnTo>
                  <a:pt x="3170" y="1087"/>
                </a:lnTo>
                <a:lnTo>
                  <a:pt x="3179" y="1096"/>
                </a:lnTo>
                <a:lnTo>
                  <a:pt x="3187" y="1109"/>
                </a:lnTo>
                <a:lnTo>
                  <a:pt x="3192" y="1122"/>
                </a:lnTo>
                <a:lnTo>
                  <a:pt x="3197" y="1136"/>
                </a:lnTo>
                <a:lnTo>
                  <a:pt x="3198" y="1152"/>
                </a:lnTo>
                <a:lnTo>
                  <a:pt x="3199" y="1172"/>
                </a:lnTo>
                <a:lnTo>
                  <a:pt x="3197" y="1191"/>
                </a:lnTo>
                <a:lnTo>
                  <a:pt x="3193" y="1213"/>
                </a:lnTo>
                <a:lnTo>
                  <a:pt x="3185" y="1236"/>
                </a:lnTo>
                <a:lnTo>
                  <a:pt x="3201" y="1233"/>
                </a:lnTo>
                <a:lnTo>
                  <a:pt x="3215" y="1228"/>
                </a:lnTo>
                <a:lnTo>
                  <a:pt x="3226" y="1220"/>
                </a:lnTo>
                <a:lnTo>
                  <a:pt x="3235" y="1213"/>
                </a:lnTo>
                <a:lnTo>
                  <a:pt x="3242" y="1204"/>
                </a:lnTo>
                <a:lnTo>
                  <a:pt x="3247" y="1192"/>
                </a:lnTo>
                <a:lnTo>
                  <a:pt x="3251" y="1181"/>
                </a:lnTo>
                <a:lnTo>
                  <a:pt x="3252" y="1168"/>
                </a:lnTo>
                <a:lnTo>
                  <a:pt x="3252" y="1155"/>
                </a:lnTo>
                <a:lnTo>
                  <a:pt x="3249" y="1142"/>
                </a:lnTo>
                <a:lnTo>
                  <a:pt x="3245" y="1128"/>
                </a:lnTo>
                <a:lnTo>
                  <a:pt x="3240" y="1114"/>
                </a:lnTo>
                <a:lnTo>
                  <a:pt x="3233" y="1100"/>
                </a:lnTo>
                <a:lnTo>
                  <a:pt x="3225" y="1086"/>
                </a:lnTo>
                <a:lnTo>
                  <a:pt x="3215" y="1073"/>
                </a:lnTo>
                <a:lnTo>
                  <a:pt x="3204" y="1060"/>
                </a:lnTo>
                <a:lnTo>
                  <a:pt x="3192" y="1049"/>
                </a:lnTo>
                <a:lnTo>
                  <a:pt x="3178" y="1037"/>
                </a:lnTo>
                <a:lnTo>
                  <a:pt x="3163" y="1027"/>
                </a:lnTo>
                <a:lnTo>
                  <a:pt x="3147" y="1018"/>
                </a:lnTo>
                <a:lnTo>
                  <a:pt x="3130" y="1012"/>
                </a:lnTo>
                <a:lnTo>
                  <a:pt x="3114" y="1005"/>
                </a:lnTo>
                <a:lnTo>
                  <a:pt x="3094" y="1001"/>
                </a:lnTo>
                <a:lnTo>
                  <a:pt x="3075" y="999"/>
                </a:lnTo>
                <a:lnTo>
                  <a:pt x="3055" y="999"/>
                </a:lnTo>
                <a:lnTo>
                  <a:pt x="3034" y="1001"/>
                </a:lnTo>
                <a:lnTo>
                  <a:pt x="3012" y="1007"/>
                </a:lnTo>
                <a:lnTo>
                  <a:pt x="2991" y="1014"/>
                </a:lnTo>
                <a:lnTo>
                  <a:pt x="2969" y="1023"/>
                </a:lnTo>
                <a:lnTo>
                  <a:pt x="2946" y="1037"/>
                </a:lnTo>
                <a:lnTo>
                  <a:pt x="2923" y="1053"/>
                </a:lnTo>
                <a:lnTo>
                  <a:pt x="2900" y="1073"/>
                </a:lnTo>
                <a:close/>
                <a:moveTo>
                  <a:pt x="2900" y="2002"/>
                </a:moveTo>
                <a:lnTo>
                  <a:pt x="2900" y="1798"/>
                </a:lnTo>
                <a:lnTo>
                  <a:pt x="2928" y="1795"/>
                </a:lnTo>
                <a:lnTo>
                  <a:pt x="2955" y="1793"/>
                </a:lnTo>
                <a:lnTo>
                  <a:pt x="3007" y="1785"/>
                </a:lnTo>
                <a:lnTo>
                  <a:pt x="3056" y="1776"/>
                </a:lnTo>
                <a:lnTo>
                  <a:pt x="3099" y="1764"/>
                </a:lnTo>
                <a:lnTo>
                  <a:pt x="3138" y="1752"/>
                </a:lnTo>
                <a:lnTo>
                  <a:pt x="3170" y="1739"/>
                </a:lnTo>
                <a:lnTo>
                  <a:pt x="3183" y="1732"/>
                </a:lnTo>
                <a:lnTo>
                  <a:pt x="3194" y="1726"/>
                </a:lnTo>
                <a:lnTo>
                  <a:pt x="3204" y="1718"/>
                </a:lnTo>
                <a:lnTo>
                  <a:pt x="3212" y="1712"/>
                </a:lnTo>
                <a:lnTo>
                  <a:pt x="3266" y="1667"/>
                </a:lnTo>
                <a:lnTo>
                  <a:pt x="3318" y="1625"/>
                </a:lnTo>
                <a:lnTo>
                  <a:pt x="3370" y="1588"/>
                </a:lnTo>
                <a:lnTo>
                  <a:pt x="3418" y="1556"/>
                </a:lnTo>
                <a:lnTo>
                  <a:pt x="3466" y="1528"/>
                </a:lnTo>
                <a:lnTo>
                  <a:pt x="3512" y="1503"/>
                </a:lnTo>
                <a:lnTo>
                  <a:pt x="3555" y="1481"/>
                </a:lnTo>
                <a:lnTo>
                  <a:pt x="3597" y="1465"/>
                </a:lnTo>
                <a:lnTo>
                  <a:pt x="3637" y="1452"/>
                </a:lnTo>
                <a:lnTo>
                  <a:pt x="3675" y="1442"/>
                </a:lnTo>
                <a:lnTo>
                  <a:pt x="3713" y="1435"/>
                </a:lnTo>
                <a:lnTo>
                  <a:pt x="3747" y="1433"/>
                </a:lnTo>
                <a:lnTo>
                  <a:pt x="3779" y="1433"/>
                </a:lnTo>
                <a:lnTo>
                  <a:pt x="3811" y="1435"/>
                </a:lnTo>
                <a:lnTo>
                  <a:pt x="3839" y="1440"/>
                </a:lnTo>
                <a:lnTo>
                  <a:pt x="3867" y="1449"/>
                </a:lnTo>
                <a:lnTo>
                  <a:pt x="3893" y="1457"/>
                </a:lnTo>
                <a:lnTo>
                  <a:pt x="3919" y="1467"/>
                </a:lnTo>
                <a:lnTo>
                  <a:pt x="3943" y="1478"/>
                </a:lnTo>
                <a:lnTo>
                  <a:pt x="3965" y="1488"/>
                </a:lnTo>
                <a:lnTo>
                  <a:pt x="3988" y="1501"/>
                </a:lnTo>
                <a:lnTo>
                  <a:pt x="4010" y="1513"/>
                </a:lnTo>
                <a:lnTo>
                  <a:pt x="4050" y="1542"/>
                </a:lnTo>
                <a:lnTo>
                  <a:pt x="4091" y="1571"/>
                </a:lnTo>
                <a:lnTo>
                  <a:pt x="4132" y="1602"/>
                </a:lnTo>
                <a:lnTo>
                  <a:pt x="4175" y="1634"/>
                </a:lnTo>
                <a:lnTo>
                  <a:pt x="4221" y="1665"/>
                </a:lnTo>
                <a:lnTo>
                  <a:pt x="4244" y="1680"/>
                </a:lnTo>
                <a:lnTo>
                  <a:pt x="4269" y="1694"/>
                </a:lnTo>
                <a:lnTo>
                  <a:pt x="4296" y="1709"/>
                </a:lnTo>
                <a:lnTo>
                  <a:pt x="4323" y="1722"/>
                </a:lnTo>
                <a:lnTo>
                  <a:pt x="4353" y="1736"/>
                </a:lnTo>
                <a:lnTo>
                  <a:pt x="4383" y="1748"/>
                </a:lnTo>
                <a:lnTo>
                  <a:pt x="4417" y="1759"/>
                </a:lnTo>
                <a:lnTo>
                  <a:pt x="4451" y="1769"/>
                </a:lnTo>
                <a:lnTo>
                  <a:pt x="4488" y="1780"/>
                </a:lnTo>
                <a:lnTo>
                  <a:pt x="4527" y="1787"/>
                </a:lnTo>
                <a:lnTo>
                  <a:pt x="4569" y="1795"/>
                </a:lnTo>
                <a:lnTo>
                  <a:pt x="4612" y="1800"/>
                </a:lnTo>
                <a:lnTo>
                  <a:pt x="4660" y="1804"/>
                </a:lnTo>
                <a:lnTo>
                  <a:pt x="4710" y="1808"/>
                </a:lnTo>
                <a:lnTo>
                  <a:pt x="4762" y="1808"/>
                </a:lnTo>
                <a:lnTo>
                  <a:pt x="4817" y="1808"/>
                </a:lnTo>
                <a:lnTo>
                  <a:pt x="4794" y="1821"/>
                </a:lnTo>
                <a:lnTo>
                  <a:pt x="4770" y="1833"/>
                </a:lnTo>
                <a:lnTo>
                  <a:pt x="4745" y="1844"/>
                </a:lnTo>
                <a:lnTo>
                  <a:pt x="4720" y="1853"/>
                </a:lnTo>
                <a:lnTo>
                  <a:pt x="4694" y="1860"/>
                </a:lnTo>
                <a:lnTo>
                  <a:pt x="4669" y="1867"/>
                </a:lnTo>
                <a:lnTo>
                  <a:pt x="4642" y="1873"/>
                </a:lnTo>
                <a:lnTo>
                  <a:pt x="4615" y="1877"/>
                </a:lnTo>
                <a:lnTo>
                  <a:pt x="4588" y="1880"/>
                </a:lnTo>
                <a:lnTo>
                  <a:pt x="4561" y="1882"/>
                </a:lnTo>
                <a:lnTo>
                  <a:pt x="4534" y="1883"/>
                </a:lnTo>
                <a:lnTo>
                  <a:pt x="4507" y="1883"/>
                </a:lnTo>
                <a:lnTo>
                  <a:pt x="4481" y="1882"/>
                </a:lnTo>
                <a:lnTo>
                  <a:pt x="4455" y="1881"/>
                </a:lnTo>
                <a:lnTo>
                  <a:pt x="4404" y="1876"/>
                </a:lnTo>
                <a:lnTo>
                  <a:pt x="4354" y="1868"/>
                </a:lnTo>
                <a:lnTo>
                  <a:pt x="4308" y="1859"/>
                </a:lnTo>
                <a:lnTo>
                  <a:pt x="4266" y="1848"/>
                </a:lnTo>
                <a:lnTo>
                  <a:pt x="4227" y="1836"/>
                </a:lnTo>
                <a:lnTo>
                  <a:pt x="4195" y="1823"/>
                </a:lnTo>
                <a:lnTo>
                  <a:pt x="4167" y="1810"/>
                </a:lnTo>
                <a:lnTo>
                  <a:pt x="4146" y="1798"/>
                </a:lnTo>
                <a:lnTo>
                  <a:pt x="4138" y="1791"/>
                </a:lnTo>
                <a:lnTo>
                  <a:pt x="4132" y="1786"/>
                </a:lnTo>
                <a:lnTo>
                  <a:pt x="4102" y="1766"/>
                </a:lnTo>
                <a:lnTo>
                  <a:pt x="4072" y="1748"/>
                </a:lnTo>
                <a:lnTo>
                  <a:pt x="4043" y="1731"/>
                </a:lnTo>
                <a:lnTo>
                  <a:pt x="4015" y="1717"/>
                </a:lnTo>
                <a:lnTo>
                  <a:pt x="3986" y="1704"/>
                </a:lnTo>
                <a:lnTo>
                  <a:pt x="3960" y="1693"/>
                </a:lnTo>
                <a:lnTo>
                  <a:pt x="3934" y="1682"/>
                </a:lnTo>
                <a:lnTo>
                  <a:pt x="3908" y="1673"/>
                </a:lnTo>
                <a:lnTo>
                  <a:pt x="3883" y="1667"/>
                </a:lnTo>
                <a:lnTo>
                  <a:pt x="3858" y="1662"/>
                </a:lnTo>
                <a:lnTo>
                  <a:pt x="3835" y="1657"/>
                </a:lnTo>
                <a:lnTo>
                  <a:pt x="3812" y="1654"/>
                </a:lnTo>
                <a:lnTo>
                  <a:pt x="3789" y="1652"/>
                </a:lnTo>
                <a:lnTo>
                  <a:pt x="3768" y="1650"/>
                </a:lnTo>
                <a:lnTo>
                  <a:pt x="3747" y="1650"/>
                </a:lnTo>
                <a:lnTo>
                  <a:pt x="3727" y="1652"/>
                </a:lnTo>
                <a:lnTo>
                  <a:pt x="3707" y="1654"/>
                </a:lnTo>
                <a:lnTo>
                  <a:pt x="3688" y="1657"/>
                </a:lnTo>
                <a:lnTo>
                  <a:pt x="3670" y="1659"/>
                </a:lnTo>
                <a:lnTo>
                  <a:pt x="3652" y="1665"/>
                </a:lnTo>
                <a:lnTo>
                  <a:pt x="3619" y="1673"/>
                </a:lnTo>
                <a:lnTo>
                  <a:pt x="3590" y="1686"/>
                </a:lnTo>
                <a:lnTo>
                  <a:pt x="3563" y="1699"/>
                </a:lnTo>
                <a:lnTo>
                  <a:pt x="3539" y="1713"/>
                </a:lnTo>
                <a:lnTo>
                  <a:pt x="3518" y="1727"/>
                </a:lnTo>
                <a:lnTo>
                  <a:pt x="3500" y="1741"/>
                </a:lnTo>
                <a:lnTo>
                  <a:pt x="3466" y="1769"/>
                </a:lnTo>
                <a:lnTo>
                  <a:pt x="3444" y="1785"/>
                </a:lnTo>
                <a:lnTo>
                  <a:pt x="3419" y="1801"/>
                </a:lnTo>
                <a:lnTo>
                  <a:pt x="3393" y="1819"/>
                </a:lnTo>
                <a:lnTo>
                  <a:pt x="3363" y="1837"/>
                </a:lnTo>
                <a:lnTo>
                  <a:pt x="3331" y="1855"/>
                </a:lnTo>
                <a:lnTo>
                  <a:pt x="3295" y="1873"/>
                </a:lnTo>
                <a:lnTo>
                  <a:pt x="3257" y="1892"/>
                </a:lnTo>
                <a:lnTo>
                  <a:pt x="3216" y="1910"/>
                </a:lnTo>
                <a:lnTo>
                  <a:pt x="3171" y="1927"/>
                </a:lnTo>
                <a:lnTo>
                  <a:pt x="3124" y="1945"/>
                </a:lnTo>
                <a:lnTo>
                  <a:pt x="3073" y="1960"/>
                </a:lnTo>
                <a:lnTo>
                  <a:pt x="3018" y="1976"/>
                </a:lnTo>
                <a:lnTo>
                  <a:pt x="2960" y="1990"/>
                </a:lnTo>
                <a:lnTo>
                  <a:pt x="2900" y="2002"/>
                </a:lnTo>
                <a:close/>
                <a:moveTo>
                  <a:pt x="404" y="1054"/>
                </a:moveTo>
                <a:lnTo>
                  <a:pt x="404" y="1054"/>
                </a:lnTo>
                <a:lnTo>
                  <a:pt x="369" y="1047"/>
                </a:lnTo>
                <a:lnTo>
                  <a:pt x="336" y="1042"/>
                </a:lnTo>
                <a:lnTo>
                  <a:pt x="304" y="1039"/>
                </a:lnTo>
                <a:lnTo>
                  <a:pt x="275" y="1039"/>
                </a:lnTo>
                <a:lnTo>
                  <a:pt x="245" y="1040"/>
                </a:lnTo>
                <a:lnTo>
                  <a:pt x="218" y="1044"/>
                </a:lnTo>
                <a:lnTo>
                  <a:pt x="191" y="1049"/>
                </a:lnTo>
                <a:lnTo>
                  <a:pt x="167" y="1056"/>
                </a:lnTo>
                <a:lnTo>
                  <a:pt x="145" y="1065"/>
                </a:lnTo>
                <a:lnTo>
                  <a:pt x="124" y="1077"/>
                </a:lnTo>
                <a:lnTo>
                  <a:pt x="104" y="1088"/>
                </a:lnTo>
                <a:lnTo>
                  <a:pt x="87" y="1101"/>
                </a:lnTo>
                <a:lnTo>
                  <a:pt x="70" y="1117"/>
                </a:lnTo>
                <a:lnTo>
                  <a:pt x="56" y="1132"/>
                </a:lnTo>
                <a:lnTo>
                  <a:pt x="42" y="1149"/>
                </a:lnTo>
                <a:lnTo>
                  <a:pt x="32" y="1167"/>
                </a:lnTo>
                <a:lnTo>
                  <a:pt x="21" y="1184"/>
                </a:lnTo>
                <a:lnTo>
                  <a:pt x="14" y="1204"/>
                </a:lnTo>
                <a:lnTo>
                  <a:pt x="7" y="1223"/>
                </a:lnTo>
                <a:lnTo>
                  <a:pt x="3" y="1243"/>
                </a:lnTo>
                <a:lnTo>
                  <a:pt x="1" y="1264"/>
                </a:lnTo>
                <a:lnTo>
                  <a:pt x="0" y="1284"/>
                </a:lnTo>
                <a:lnTo>
                  <a:pt x="1" y="1305"/>
                </a:lnTo>
                <a:lnTo>
                  <a:pt x="3" y="1325"/>
                </a:lnTo>
                <a:lnTo>
                  <a:pt x="8" y="1346"/>
                </a:lnTo>
                <a:lnTo>
                  <a:pt x="15" y="1365"/>
                </a:lnTo>
                <a:lnTo>
                  <a:pt x="23" y="1385"/>
                </a:lnTo>
                <a:lnTo>
                  <a:pt x="33" y="1405"/>
                </a:lnTo>
                <a:lnTo>
                  <a:pt x="46" y="1424"/>
                </a:lnTo>
                <a:lnTo>
                  <a:pt x="60" y="1442"/>
                </a:lnTo>
                <a:lnTo>
                  <a:pt x="76" y="1458"/>
                </a:lnTo>
                <a:lnTo>
                  <a:pt x="94" y="1475"/>
                </a:lnTo>
                <a:lnTo>
                  <a:pt x="78" y="1506"/>
                </a:lnTo>
                <a:lnTo>
                  <a:pt x="64" y="1535"/>
                </a:lnTo>
                <a:lnTo>
                  <a:pt x="51" y="1565"/>
                </a:lnTo>
                <a:lnTo>
                  <a:pt x="40" y="1593"/>
                </a:lnTo>
                <a:lnTo>
                  <a:pt x="33" y="1621"/>
                </a:lnTo>
                <a:lnTo>
                  <a:pt x="26" y="1649"/>
                </a:lnTo>
                <a:lnTo>
                  <a:pt x="21" y="1675"/>
                </a:lnTo>
                <a:lnTo>
                  <a:pt x="17" y="1702"/>
                </a:lnTo>
                <a:lnTo>
                  <a:pt x="16" y="1727"/>
                </a:lnTo>
                <a:lnTo>
                  <a:pt x="16" y="1752"/>
                </a:lnTo>
                <a:lnTo>
                  <a:pt x="17" y="1775"/>
                </a:lnTo>
                <a:lnTo>
                  <a:pt x="20" y="1799"/>
                </a:lnTo>
                <a:lnTo>
                  <a:pt x="25" y="1821"/>
                </a:lnTo>
                <a:lnTo>
                  <a:pt x="30" y="1842"/>
                </a:lnTo>
                <a:lnTo>
                  <a:pt x="38" y="1864"/>
                </a:lnTo>
                <a:lnTo>
                  <a:pt x="46" y="1883"/>
                </a:lnTo>
                <a:lnTo>
                  <a:pt x="55" y="1904"/>
                </a:lnTo>
                <a:lnTo>
                  <a:pt x="65" y="1922"/>
                </a:lnTo>
                <a:lnTo>
                  <a:pt x="76" y="1940"/>
                </a:lnTo>
                <a:lnTo>
                  <a:pt x="89" y="1958"/>
                </a:lnTo>
                <a:lnTo>
                  <a:pt x="103" y="1973"/>
                </a:lnTo>
                <a:lnTo>
                  <a:pt x="117" y="1988"/>
                </a:lnTo>
                <a:lnTo>
                  <a:pt x="133" y="2004"/>
                </a:lnTo>
                <a:lnTo>
                  <a:pt x="148" y="2018"/>
                </a:lnTo>
                <a:lnTo>
                  <a:pt x="165" y="2031"/>
                </a:lnTo>
                <a:lnTo>
                  <a:pt x="183" y="2042"/>
                </a:lnTo>
                <a:lnTo>
                  <a:pt x="200" y="2054"/>
                </a:lnTo>
                <a:lnTo>
                  <a:pt x="218" y="2064"/>
                </a:lnTo>
                <a:lnTo>
                  <a:pt x="238" y="2074"/>
                </a:lnTo>
                <a:lnTo>
                  <a:pt x="258" y="2083"/>
                </a:lnTo>
                <a:lnTo>
                  <a:pt x="277" y="2091"/>
                </a:lnTo>
                <a:lnTo>
                  <a:pt x="298" y="2097"/>
                </a:lnTo>
                <a:lnTo>
                  <a:pt x="318" y="2104"/>
                </a:lnTo>
                <a:lnTo>
                  <a:pt x="339" y="2109"/>
                </a:lnTo>
                <a:lnTo>
                  <a:pt x="359" y="2113"/>
                </a:lnTo>
                <a:lnTo>
                  <a:pt x="380" y="2115"/>
                </a:lnTo>
                <a:lnTo>
                  <a:pt x="401" y="2118"/>
                </a:lnTo>
                <a:lnTo>
                  <a:pt x="422" y="2119"/>
                </a:lnTo>
                <a:lnTo>
                  <a:pt x="442" y="2119"/>
                </a:lnTo>
                <a:lnTo>
                  <a:pt x="464" y="2119"/>
                </a:lnTo>
                <a:lnTo>
                  <a:pt x="485" y="2116"/>
                </a:lnTo>
                <a:lnTo>
                  <a:pt x="504" y="2114"/>
                </a:lnTo>
                <a:lnTo>
                  <a:pt x="524" y="2110"/>
                </a:lnTo>
                <a:lnTo>
                  <a:pt x="543" y="2105"/>
                </a:lnTo>
                <a:lnTo>
                  <a:pt x="563" y="2100"/>
                </a:lnTo>
                <a:lnTo>
                  <a:pt x="582" y="2093"/>
                </a:lnTo>
                <a:lnTo>
                  <a:pt x="600" y="2084"/>
                </a:lnTo>
                <a:lnTo>
                  <a:pt x="618" y="2075"/>
                </a:lnTo>
                <a:lnTo>
                  <a:pt x="634" y="2066"/>
                </a:lnTo>
                <a:lnTo>
                  <a:pt x="651" y="2055"/>
                </a:lnTo>
                <a:lnTo>
                  <a:pt x="666" y="2042"/>
                </a:lnTo>
                <a:lnTo>
                  <a:pt x="682" y="2029"/>
                </a:lnTo>
                <a:lnTo>
                  <a:pt x="696" y="2015"/>
                </a:lnTo>
                <a:lnTo>
                  <a:pt x="709" y="2000"/>
                </a:lnTo>
                <a:lnTo>
                  <a:pt x="720" y="1983"/>
                </a:lnTo>
                <a:lnTo>
                  <a:pt x="732" y="1965"/>
                </a:lnTo>
                <a:lnTo>
                  <a:pt x="741" y="1946"/>
                </a:lnTo>
                <a:lnTo>
                  <a:pt x="750" y="1926"/>
                </a:lnTo>
                <a:lnTo>
                  <a:pt x="757" y="1905"/>
                </a:lnTo>
                <a:lnTo>
                  <a:pt x="764" y="1882"/>
                </a:lnTo>
                <a:lnTo>
                  <a:pt x="769" y="1859"/>
                </a:lnTo>
                <a:lnTo>
                  <a:pt x="771" y="1833"/>
                </a:lnTo>
                <a:lnTo>
                  <a:pt x="774" y="1808"/>
                </a:lnTo>
                <a:lnTo>
                  <a:pt x="774" y="1781"/>
                </a:lnTo>
                <a:lnTo>
                  <a:pt x="765" y="1752"/>
                </a:lnTo>
                <a:lnTo>
                  <a:pt x="753" y="1726"/>
                </a:lnTo>
                <a:lnTo>
                  <a:pt x="742" y="1703"/>
                </a:lnTo>
                <a:lnTo>
                  <a:pt x="729" y="1684"/>
                </a:lnTo>
                <a:lnTo>
                  <a:pt x="716" y="1665"/>
                </a:lnTo>
                <a:lnTo>
                  <a:pt x="702" y="1649"/>
                </a:lnTo>
                <a:lnTo>
                  <a:pt x="687" y="1636"/>
                </a:lnTo>
                <a:lnTo>
                  <a:pt x="673" y="1625"/>
                </a:lnTo>
                <a:lnTo>
                  <a:pt x="657" y="1616"/>
                </a:lnTo>
                <a:lnTo>
                  <a:pt x="642" y="1609"/>
                </a:lnTo>
                <a:lnTo>
                  <a:pt x="625" y="1604"/>
                </a:lnTo>
                <a:lnTo>
                  <a:pt x="610" y="1601"/>
                </a:lnTo>
                <a:lnTo>
                  <a:pt x="595" y="1599"/>
                </a:lnTo>
                <a:lnTo>
                  <a:pt x="578" y="1599"/>
                </a:lnTo>
                <a:lnTo>
                  <a:pt x="563" y="1601"/>
                </a:lnTo>
                <a:lnTo>
                  <a:pt x="549" y="1604"/>
                </a:lnTo>
                <a:lnTo>
                  <a:pt x="533" y="1608"/>
                </a:lnTo>
                <a:lnTo>
                  <a:pt x="519" y="1615"/>
                </a:lnTo>
                <a:lnTo>
                  <a:pt x="505" y="1621"/>
                </a:lnTo>
                <a:lnTo>
                  <a:pt x="492" y="1630"/>
                </a:lnTo>
                <a:lnTo>
                  <a:pt x="479" y="1639"/>
                </a:lnTo>
                <a:lnTo>
                  <a:pt x="468" y="1649"/>
                </a:lnTo>
                <a:lnTo>
                  <a:pt x="458" y="1659"/>
                </a:lnTo>
                <a:lnTo>
                  <a:pt x="449" y="1671"/>
                </a:lnTo>
                <a:lnTo>
                  <a:pt x="440" y="1684"/>
                </a:lnTo>
                <a:lnTo>
                  <a:pt x="433" y="1697"/>
                </a:lnTo>
                <a:lnTo>
                  <a:pt x="427" y="1711"/>
                </a:lnTo>
                <a:lnTo>
                  <a:pt x="423" y="1725"/>
                </a:lnTo>
                <a:lnTo>
                  <a:pt x="419" y="1739"/>
                </a:lnTo>
                <a:lnTo>
                  <a:pt x="418" y="1753"/>
                </a:lnTo>
                <a:lnTo>
                  <a:pt x="419" y="1768"/>
                </a:lnTo>
                <a:lnTo>
                  <a:pt x="421" y="1782"/>
                </a:lnTo>
                <a:lnTo>
                  <a:pt x="415" y="1769"/>
                </a:lnTo>
                <a:lnTo>
                  <a:pt x="412" y="1757"/>
                </a:lnTo>
                <a:lnTo>
                  <a:pt x="409" y="1744"/>
                </a:lnTo>
                <a:lnTo>
                  <a:pt x="407" y="1731"/>
                </a:lnTo>
                <a:lnTo>
                  <a:pt x="405" y="1720"/>
                </a:lnTo>
                <a:lnTo>
                  <a:pt x="405" y="1708"/>
                </a:lnTo>
                <a:lnTo>
                  <a:pt x="405" y="1697"/>
                </a:lnTo>
                <a:lnTo>
                  <a:pt x="408" y="1685"/>
                </a:lnTo>
                <a:lnTo>
                  <a:pt x="409" y="1675"/>
                </a:lnTo>
                <a:lnTo>
                  <a:pt x="412" y="1665"/>
                </a:lnTo>
                <a:lnTo>
                  <a:pt x="415" y="1654"/>
                </a:lnTo>
                <a:lnTo>
                  <a:pt x="421" y="1644"/>
                </a:lnTo>
                <a:lnTo>
                  <a:pt x="431" y="1625"/>
                </a:lnTo>
                <a:lnTo>
                  <a:pt x="444" y="1607"/>
                </a:lnTo>
                <a:lnTo>
                  <a:pt x="459" y="1592"/>
                </a:lnTo>
                <a:lnTo>
                  <a:pt x="477" y="1576"/>
                </a:lnTo>
                <a:lnTo>
                  <a:pt x="497" y="1562"/>
                </a:lnTo>
                <a:lnTo>
                  <a:pt x="518" y="1548"/>
                </a:lnTo>
                <a:lnTo>
                  <a:pt x="541" y="1536"/>
                </a:lnTo>
                <a:lnTo>
                  <a:pt x="565" y="1526"/>
                </a:lnTo>
                <a:lnTo>
                  <a:pt x="591" y="1517"/>
                </a:lnTo>
                <a:lnTo>
                  <a:pt x="618" y="1508"/>
                </a:lnTo>
                <a:lnTo>
                  <a:pt x="645" y="1502"/>
                </a:lnTo>
                <a:lnTo>
                  <a:pt x="673" y="1496"/>
                </a:lnTo>
                <a:lnTo>
                  <a:pt x="701" y="1492"/>
                </a:lnTo>
                <a:lnTo>
                  <a:pt x="729" y="1488"/>
                </a:lnTo>
                <a:lnTo>
                  <a:pt x="757" y="1485"/>
                </a:lnTo>
                <a:lnTo>
                  <a:pt x="785" y="1485"/>
                </a:lnTo>
                <a:lnTo>
                  <a:pt x="812" y="1485"/>
                </a:lnTo>
                <a:lnTo>
                  <a:pt x="839" y="1487"/>
                </a:lnTo>
                <a:lnTo>
                  <a:pt x="865" y="1489"/>
                </a:lnTo>
                <a:lnTo>
                  <a:pt x="889" y="1493"/>
                </a:lnTo>
                <a:lnTo>
                  <a:pt x="913" y="1498"/>
                </a:lnTo>
                <a:lnTo>
                  <a:pt x="935" y="1504"/>
                </a:lnTo>
                <a:lnTo>
                  <a:pt x="956" y="1511"/>
                </a:lnTo>
                <a:lnTo>
                  <a:pt x="974" y="1520"/>
                </a:lnTo>
                <a:lnTo>
                  <a:pt x="990" y="1530"/>
                </a:lnTo>
                <a:lnTo>
                  <a:pt x="1004" y="1540"/>
                </a:lnTo>
                <a:lnTo>
                  <a:pt x="1027" y="1551"/>
                </a:lnTo>
                <a:lnTo>
                  <a:pt x="1049" y="1561"/>
                </a:lnTo>
                <a:lnTo>
                  <a:pt x="1072" y="1574"/>
                </a:lnTo>
                <a:lnTo>
                  <a:pt x="1093" y="1585"/>
                </a:lnTo>
                <a:lnTo>
                  <a:pt x="1114" y="1598"/>
                </a:lnTo>
                <a:lnTo>
                  <a:pt x="1135" y="1612"/>
                </a:lnTo>
                <a:lnTo>
                  <a:pt x="1174" y="1641"/>
                </a:lnTo>
                <a:lnTo>
                  <a:pt x="1212" y="1672"/>
                </a:lnTo>
                <a:lnTo>
                  <a:pt x="1247" y="1704"/>
                </a:lnTo>
                <a:lnTo>
                  <a:pt x="1281" y="1736"/>
                </a:lnTo>
                <a:lnTo>
                  <a:pt x="1313" y="1768"/>
                </a:lnTo>
                <a:lnTo>
                  <a:pt x="1342" y="1799"/>
                </a:lnTo>
                <a:lnTo>
                  <a:pt x="1369" y="1828"/>
                </a:lnTo>
                <a:lnTo>
                  <a:pt x="1416" y="1881"/>
                </a:lnTo>
                <a:lnTo>
                  <a:pt x="1437" y="1903"/>
                </a:lnTo>
                <a:lnTo>
                  <a:pt x="1455" y="1922"/>
                </a:lnTo>
                <a:lnTo>
                  <a:pt x="1470" y="1935"/>
                </a:lnTo>
                <a:lnTo>
                  <a:pt x="1477" y="1940"/>
                </a:lnTo>
                <a:lnTo>
                  <a:pt x="1483" y="1944"/>
                </a:lnTo>
                <a:lnTo>
                  <a:pt x="1503" y="1965"/>
                </a:lnTo>
                <a:lnTo>
                  <a:pt x="1526" y="1985"/>
                </a:lnTo>
                <a:lnTo>
                  <a:pt x="1551" y="2004"/>
                </a:lnTo>
                <a:lnTo>
                  <a:pt x="1576" y="2020"/>
                </a:lnTo>
                <a:lnTo>
                  <a:pt x="1603" y="2036"/>
                </a:lnTo>
                <a:lnTo>
                  <a:pt x="1633" y="2050"/>
                </a:lnTo>
                <a:lnTo>
                  <a:pt x="1662" y="2063"/>
                </a:lnTo>
                <a:lnTo>
                  <a:pt x="1693" y="2074"/>
                </a:lnTo>
                <a:lnTo>
                  <a:pt x="1725" y="2084"/>
                </a:lnTo>
                <a:lnTo>
                  <a:pt x="1757" y="2093"/>
                </a:lnTo>
                <a:lnTo>
                  <a:pt x="1790" y="2101"/>
                </a:lnTo>
                <a:lnTo>
                  <a:pt x="1825" y="2109"/>
                </a:lnTo>
                <a:lnTo>
                  <a:pt x="1858" y="2114"/>
                </a:lnTo>
                <a:lnTo>
                  <a:pt x="1893" y="2119"/>
                </a:lnTo>
                <a:lnTo>
                  <a:pt x="1927" y="2123"/>
                </a:lnTo>
                <a:lnTo>
                  <a:pt x="1960" y="2127"/>
                </a:lnTo>
                <a:lnTo>
                  <a:pt x="2029" y="2130"/>
                </a:lnTo>
                <a:lnTo>
                  <a:pt x="2095" y="2132"/>
                </a:lnTo>
                <a:lnTo>
                  <a:pt x="2159" y="2130"/>
                </a:lnTo>
                <a:lnTo>
                  <a:pt x="2218" y="2128"/>
                </a:lnTo>
                <a:lnTo>
                  <a:pt x="2273" y="2123"/>
                </a:lnTo>
                <a:lnTo>
                  <a:pt x="2320" y="2118"/>
                </a:lnTo>
                <a:lnTo>
                  <a:pt x="2361" y="2110"/>
                </a:lnTo>
                <a:lnTo>
                  <a:pt x="2394" y="2104"/>
                </a:lnTo>
                <a:lnTo>
                  <a:pt x="2325" y="2098"/>
                </a:lnTo>
                <a:lnTo>
                  <a:pt x="2259" y="2092"/>
                </a:lnTo>
                <a:lnTo>
                  <a:pt x="2196" y="2083"/>
                </a:lnTo>
                <a:lnTo>
                  <a:pt x="2136" y="2073"/>
                </a:lnTo>
                <a:lnTo>
                  <a:pt x="2079" y="2060"/>
                </a:lnTo>
                <a:lnTo>
                  <a:pt x="2026" y="2046"/>
                </a:lnTo>
                <a:lnTo>
                  <a:pt x="1974" y="2029"/>
                </a:lnTo>
                <a:lnTo>
                  <a:pt x="1927" y="2013"/>
                </a:lnTo>
                <a:lnTo>
                  <a:pt x="1881" y="1995"/>
                </a:lnTo>
                <a:lnTo>
                  <a:pt x="1839" y="1974"/>
                </a:lnTo>
                <a:lnTo>
                  <a:pt x="1799" y="1954"/>
                </a:lnTo>
                <a:lnTo>
                  <a:pt x="1761" y="1932"/>
                </a:lnTo>
                <a:lnTo>
                  <a:pt x="1726" y="1910"/>
                </a:lnTo>
                <a:lnTo>
                  <a:pt x="1693" y="1886"/>
                </a:lnTo>
                <a:lnTo>
                  <a:pt x="1662" y="1863"/>
                </a:lnTo>
                <a:lnTo>
                  <a:pt x="1634" y="1839"/>
                </a:lnTo>
                <a:lnTo>
                  <a:pt x="1607" y="1813"/>
                </a:lnTo>
                <a:lnTo>
                  <a:pt x="1583" y="1787"/>
                </a:lnTo>
                <a:lnTo>
                  <a:pt x="1560" y="1763"/>
                </a:lnTo>
                <a:lnTo>
                  <a:pt x="1538" y="1737"/>
                </a:lnTo>
                <a:lnTo>
                  <a:pt x="1519" y="1712"/>
                </a:lnTo>
                <a:lnTo>
                  <a:pt x="1501" y="1686"/>
                </a:lnTo>
                <a:lnTo>
                  <a:pt x="1484" y="1661"/>
                </a:lnTo>
                <a:lnTo>
                  <a:pt x="1469" y="1636"/>
                </a:lnTo>
                <a:lnTo>
                  <a:pt x="1456" y="1612"/>
                </a:lnTo>
                <a:lnTo>
                  <a:pt x="1443" y="1589"/>
                </a:lnTo>
                <a:lnTo>
                  <a:pt x="1422" y="1544"/>
                </a:lnTo>
                <a:lnTo>
                  <a:pt x="1402" y="1502"/>
                </a:lnTo>
                <a:lnTo>
                  <a:pt x="1387" y="1466"/>
                </a:lnTo>
                <a:lnTo>
                  <a:pt x="1364" y="1469"/>
                </a:lnTo>
                <a:lnTo>
                  <a:pt x="1341" y="1470"/>
                </a:lnTo>
                <a:lnTo>
                  <a:pt x="1318" y="1471"/>
                </a:lnTo>
                <a:lnTo>
                  <a:pt x="1297" y="1471"/>
                </a:lnTo>
                <a:lnTo>
                  <a:pt x="1277" y="1470"/>
                </a:lnTo>
                <a:lnTo>
                  <a:pt x="1259" y="1469"/>
                </a:lnTo>
                <a:lnTo>
                  <a:pt x="1241" y="1466"/>
                </a:lnTo>
                <a:lnTo>
                  <a:pt x="1224" y="1462"/>
                </a:lnTo>
                <a:lnTo>
                  <a:pt x="1208" y="1458"/>
                </a:lnTo>
                <a:lnTo>
                  <a:pt x="1194" y="1453"/>
                </a:lnTo>
                <a:lnTo>
                  <a:pt x="1180" y="1447"/>
                </a:lnTo>
                <a:lnTo>
                  <a:pt x="1167" y="1440"/>
                </a:lnTo>
                <a:lnTo>
                  <a:pt x="1154" y="1434"/>
                </a:lnTo>
                <a:lnTo>
                  <a:pt x="1142" y="1426"/>
                </a:lnTo>
                <a:lnTo>
                  <a:pt x="1132" y="1417"/>
                </a:lnTo>
                <a:lnTo>
                  <a:pt x="1123" y="1408"/>
                </a:lnTo>
                <a:lnTo>
                  <a:pt x="1114" y="1400"/>
                </a:lnTo>
                <a:lnTo>
                  <a:pt x="1107" y="1389"/>
                </a:lnTo>
                <a:lnTo>
                  <a:pt x="1099" y="1379"/>
                </a:lnTo>
                <a:lnTo>
                  <a:pt x="1094" y="1369"/>
                </a:lnTo>
                <a:lnTo>
                  <a:pt x="1087" y="1357"/>
                </a:lnTo>
                <a:lnTo>
                  <a:pt x="1084" y="1346"/>
                </a:lnTo>
                <a:lnTo>
                  <a:pt x="1078" y="1334"/>
                </a:lnTo>
                <a:lnTo>
                  <a:pt x="1076" y="1321"/>
                </a:lnTo>
                <a:lnTo>
                  <a:pt x="1071" y="1297"/>
                </a:lnTo>
                <a:lnTo>
                  <a:pt x="1070" y="1270"/>
                </a:lnTo>
                <a:lnTo>
                  <a:pt x="1070" y="1245"/>
                </a:lnTo>
                <a:lnTo>
                  <a:pt x="1073" y="1218"/>
                </a:lnTo>
                <a:lnTo>
                  <a:pt x="1078" y="1191"/>
                </a:lnTo>
                <a:lnTo>
                  <a:pt x="1086" y="1164"/>
                </a:lnTo>
                <a:lnTo>
                  <a:pt x="1095" y="1137"/>
                </a:lnTo>
                <a:lnTo>
                  <a:pt x="1107" y="1111"/>
                </a:lnTo>
                <a:lnTo>
                  <a:pt x="1119" y="1087"/>
                </a:lnTo>
                <a:lnTo>
                  <a:pt x="1134" y="1064"/>
                </a:lnTo>
                <a:lnTo>
                  <a:pt x="1149" y="1042"/>
                </a:lnTo>
                <a:lnTo>
                  <a:pt x="1166" y="1022"/>
                </a:lnTo>
                <a:lnTo>
                  <a:pt x="1183" y="1004"/>
                </a:lnTo>
                <a:lnTo>
                  <a:pt x="1203" y="987"/>
                </a:lnTo>
                <a:lnTo>
                  <a:pt x="1223" y="973"/>
                </a:lnTo>
                <a:lnTo>
                  <a:pt x="1244" y="963"/>
                </a:lnTo>
                <a:lnTo>
                  <a:pt x="1254" y="958"/>
                </a:lnTo>
                <a:lnTo>
                  <a:pt x="1264" y="955"/>
                </a:lnTo>
                <a:lnTo>
                  <a:pt x="1274" y="951"/>
                </a:lnTo>
                <a:lnTo>
                  <a:pt x="1286" y="950"/>
                </a:lnTo>
                <a:lnTo>
                  <a:pt x="1296" y="949"/>
                </a:lnTo>
                <a:lnTo>
                  <a:pt x="1308" y="949"/>
                </a:lnTo>
                <a:lnTo>
                  <a:pt x="1318" y="949"/>
                </a:lnTo>
                <a:lnTo>
                  <a:pt x="1329" y="951"/>
                </a:lnTo>
                <a:lnTo>
                  <a:pt x="1341" y="930"/>
                </a:lnTo>
                <a:lnTo>
                  <a:pt x="1352" y="909"/>
                </a:lnTo>
                <a:lnTo>
                  <a:pt x="1364" y="890"/>
                </a:lnTo>
                <a:lnTo>
                  <a:pt x="1377" y="872"/>
                </a:lnTo>
                <a:lnTo>
                  <a:pt x="1390" y="855"/>
                </a:lnTo>
                <a:lnTo>
                  <a:pt x="1402" y="840"/>
                </a:lnTo>
                <a:lnTo>
                  <a:pt x="1415" y="825"/>
                </a:lnTo>
                <a:lnTo>
                  <a:pt x="1428" y="811"/>
                </a:lnTo>
                <a:lnTo>
                  <a:pt x="1442" y="798"/>
                </a:lnTo>
                <a:lnTo>
                  <a:pt x="1455" y="785"/>
                </a:lnTo>
                <a:lnTo>
                  <a:pt x="1469" y="775"/>
                </a:lnTo>
                <a:lnTo>
                  <a:pt x="1483" y="765"/>
                </a:lnTo>
                <a:lnTo>
                  <a:pt x="1497" y="754"/>
                </a:lnTo>
                <a:lnTo>
                  <a:pt x="1511" y="745"/>
                </a:lnTo>
                <a:lnTo>
                  <a:pt x="1539" y="731"/>
                </a:lnTo>
                <a:lnTo>
                  <a:pt x="1569" y="720"/>
                </a:lnTo>
                <a:lnTo>
                  <a:pt x="1597" y="711"/>
                </a:lnTo>
                <a:lnTo>
                  <a:pt x="1626" y="704"/>
                </a:lnTo>
                <a:lnTo>
                  <a:pt x="1654" y="702"/>
                </a:lnTo>
                <a:lnTo>
                  <a:pt x="1684" y="701"/>
                </a:lnTo>
                <a:lnTo>
                  <a:pt x="1712" y="702"/>
                </a:lnTo>
                <a:lnTo>
                  <a:pt x="1740" y="706"/>
                </a:lnTo>
                <a:lnTo>
                  <a:pt x="1767" y="712"/>
                </a:lnTo>
                <a:lnTo>
                  <a:pt x="1794" y="718"/>
                </a:lnTo>
                <a:lnTo>
                  <a:pt x="1820" y="729"/>
                </a:lnTo>
                <a:lnTo>
                  <a:pt x="1845" y="739"/>
                </a:lnTo>
                <a:lnTo>
                  <a:pt x="1868" y="750"/>
                </a:lnTo>
                <a:lnTo>
                  <a:pt x="1891" y="763"/>
                </a:lnTo>
                <a:lnTo>
                  <a:pt x="1913" y="777"/>
                </a:lnTo>
                <a:lnTo>
                  <a:pt x="1932" y="791"/>
                </a:lnTo>
                <a:lnTo>
                  <a:pt x="1951" y="807"/>
                </a:lnTo>
                <a:lnTo>
                  <a:pt x="1968" y="823"/>
                </a:lnTo>
                <a:lnTo>
                  <a:pt x="1982" y="839"/>
                </a:lnTo>
                <a:lnTo>
                  <a:pt x="1995" y="855"/>
                </a:lnTo>
                <a:lnTo>
                  <a:pt x="2006" y="872"/>
                </a:lnTo>
                <a:lnTo>
                  <a:pt x="2015" y="887"/>
                </a:lnTo>
                <a:lnTo>
                  <a:pt x="2022" y="903"/>
                </a:lnTo>
                <a:lnTo>
                  <a:pt x="2027" y="918"/>
                </a:lnTo>
                <a:lnTo>
                  <a:pt x="2028" y="932"/>
                </a:lnTo>
                <a:lnTo>
                  <a:pt x="2059" y="922"/>
                </a:lnTo>
                <a:lnTo>
                  <a:pt x="2088" y="914"/>
                </a:lnTo>
                <a:lnTo>
                  <a:pt x="2119" y="909"/>
                </a:lnTo>
                <a:lnTo>
                  <a:pt x="2147" y="907"/>
                </a:lnTo>
                <a:lnTo>
                  <a:pt x="2177" y="907"/>
                </a:lnTo>
                <a:lnTo>
                  <a:pt x="2205" y="909"/>
                </a:lnTo>
                <a:lnTo>
                  <a:pt x="2232" y="913"/>
                </a:lnTo>
                <a:lnTo>
                  <a:pt x="2259" y="921"/>
                </a:lnTo>
                <a:lnTo>
                  <a:pt x="2284" y="928"/>
                </a:lnTo>
                <a:lnTo>
                  <a:pt x="2309" y="940"/>
                </a:lnTo>
                <a:lnTo>
                  <a:pt x="2333" y="951"/>
                </a:lnTo>
                <a:lnTo>
                  <a:pt x="2356" y="966"/>
                </a:lnTo>
                <a:lnTo>
                  <a:pt x="2379" y="981"/>
                </a:lnTo>
                <a:lnTo>
                  <a:pt x="2401" y="996"/>
                </a:lnTo>
                <a:lnTo>
                  <a:pt x="2421" y="1014"/>
                </a:lnTo>
                <a:lnTo>
                  <a:pt x="2440" y="1033"/>
                </a:lnTo>
                <a:lnTo>
                  <a:pt x="2458" y="1053"/>
                </a:lnTo>
                <a:lnTo>
                  <a:pt x="2475" y="1072"/>
                </a:lnTo>
                <a:lnTo>
                  <a:pt x="2490" y="1094"/>
                </a:lnTo>
                <a:lnTo>
                  <a:pt x="2506" y="1114"/>
                </a:lnTo>
                <a:lnTo>
                  <a:pt x="2518" y="1136"/>
                </a:lnTo>
                <a:lnTo>
                  <a:pt x="2531" y="1158"/>
                </a:lnTo>
                <a:lnTo>
                  <a:pt x="2541" y="1178"/>
                </a:lnTo>
                <a:lnTo>
                  <a:pt x="2550" y="1200"/>
                </a:lnTo>
                <a:lnTo>
                  <a:pt x="2558" y="1222"/>
                </a:lnTo>
                <a:lnTo>
                  <a:pt x="2564" y="1242"/>
                </a:lnTo>
                <a:lnTo>
                  <a:pt x="2568" y="1263"/>
                </a:lnTo>
                <a:lnTo>
                  <a:pt x="2572" y="1282"/>
                </a:lnTo>
                <a:lnTo>
                  <a:pt x="2573" y="1301"/>
                </a:lnTo>
                <a:lnTo>
                  <a:pt x="2572" y="1319"/>
                </a:lnTo>
                <a:lnTo>
                  <a:pt x="2571" y="1336"/>
                </a:lnTo>
                <a:lnTo>
                  <a:pt x="2567" y="1351"/>
                </a:lnTo>
                <a:lnTo>
                  <a:pt x="2557" y="1380"/>
                </a:lnTo>
                <a:lnTo>
                  <a:pt x="2548" y="1406"/>
                </a:lnTo>
                <a:lnTo>
                  <a:pt x="2538" y="1430"/>
                </a:lnTo>
                <a:lnTo>
                  <a:pt x="2527" y="1453"/>
                </a:lnTo>
                <a:lnTo>
                  <a:pt x="2517" y="1474"/>
                </a:lnTo>
                <a:lnTo>
                  <a:pt x="2507" y="1492"/>
                </a:lnTo>
                <a:lnTo>
                  <a:pt x="2497" y="1508"/>
                </a:lnTo>
                <a:lnTo>
                  <a:pt x="2488" y="1522"/>
                </a:lnTo>
                <a:lnTo>
                  <a:pt x="2479" y="1535"/>
                </a:lnTo>
                <a:lnTo>
                  <a:pt x="2468" y="1547"/>
                </a:lnTo>
                <a:lnTo>
                  <a:pt x="2452" y="1563"/>
                </a:lnTo>
                <a:lnTo>
                  <a:pt x="2438" y="1575"/>
                </a:lnTo>
                <a:lnTo>
                  <a:pt x="2426" y="1581"/>
                </a:lnTo>
                <a:lnTo>
                  <a:pt x="2447" y="1604"/>
                </a:lnTo>
                <a:lnTo>
                  <a:pt x="2470" y="1625"/>
                </a:lnTo>
                <a:lnTo>
                  <a:pt x="2494" y="1644"/>
                </a:lnTo>
                <a:lnTo>
                  <a:pt x="2520" y="1659"/>
                </a:lnTo>
                <a:lnTo>
                  <a:pt x="2547" y="1675"/>
                </a:lnTo>
                <a:lnTo>
                  <a:pt x="2576" y="1688"/>
                </a:lnTo>
                <a:lnTo>
                  <a:pt x="2605" y="1698"/>
                </a:lnTo>
                <a:lnTo>
                  <a:pt x="2637" y="1708"/>
                </a:lnTo>
                <a:lnTo>
                  <a:pt x="2668" y="1716"/>
                </a:lnTo>
                <a:lnTo>
                  <a:pt x="2701" y="1722"/>
                </a:lnTo>
                <a:lnTo>
                  <a:pt x="2733" y="1726"/>
                </a:lnTo>
                <a:lnTo>
                  <a:pt x="2767" y="1730"/>
                </a:lnTo>
                <a:lnTo>
                  <a:pt x="2800" y="1731"/>
                </a:lnTo>
                <a:lnTo>
                  <a:pt x="2833" y="1732"/>
                </a:lnTo>
                <a:lnTo>
                  <a:pt x="2867" y="1732"/>
                </a:lnTo>
                <a:lnTo>
                  <a:pt x="2900" y="1730"/>
                </a:lnTo>
                <a:lnTo>
                  <a:pt x="2900" y="1357"/>
                </a:lnTo>
                <a:lnTo>
                  <a:pt x="2888" y="1341"/>
                </a:lnTo>
                <a:lnTo>
                  <a:pt x="2878" y="1323"/>
                </a:lnTo>
                <a:lnTo>
                  <a:pt x="2870" y="1304"/>
                </a:lnTo>
                <a:lnTo>
                  <a:pt x="2863" y="1286"/>
                </a:lnTo>
                <a:lnTo>
                  <a:pt x="2858" y="1266"/>
                </a:lnTo>
                <a:lnTo>
                  <a:pt x="2854" y="1247"/>
                </a:lnTo>
                <a:lnTo>
                  <a:pt x="2851" y="1228"/>
                </a:lnTo>
                <a:lnTo>
                  <a:pt x="2850" y="1209"/>
                </a:lnTo>
                <a:lnTo>
                  <a:pt x="2851" y="1191"/>
                </a:lnTo>
                <a:lnTo>
                  <a:pt x="2852" y="1173"/>
                </a:lnTo>
                <a:lnTo>
                  <a:pt x="2855" y="1155"/>
                </a:lnTo>
                <a:lnTo>
                  <a:pt x="2860" y="1138"/>
                </a:lnTo>
                <a:lnTo>
                  <a:pt x="2865" y="1122"/>
                </a:lnTo>
                <a:lnTo>
                  <a:pt x="2873" y="1106"/>
                </a:lnTo>
                <a:lnTo>
                  <a:pt x="2881" y="1094"/>
                </a:lnTo>
                <a:lnTo>
                  <a:pt x="2891" y="1081"/>
                </a:lnTo>
                <a:lnTo>
                  <a:pt x="2900" y="1073"/>
                </a:lnTo>
                <a:lnTo>
                  <a:pt x="2900" y="469"/>
                </a:lnTo>
                <a:lnTo>
                  <a:pt x="2877" y="473"/>
                </a:lnTo>
                <a:lnTo>
                  <a:pt x="2856" y="477"/>
                </a:lnTo>
                <a:lnTo>
                  <a:pt x="2837" y="484"/>
                </a:lnTo>
                <a:lnTo>
                  <a:pt x="2829" y="488"/>
                </a:lnTo>
                <a:lnTo>
                  <a:pt x="2822" y="492"/>
                </a:lnTo>
                <a:lnTo>
                  <a:pt x="2810" y="473"/>
                </a:lnTo>
                <a:lnTo>
                  <a:pt x="2797" y="455"/>
                </a:lnTo>
                <a:lnTo>
                  <a:pt x="2785" y="439"/>
                </a:lnTo>
                <a:lnTo>
                  <a:pt x="2772" y="424"/>
                </a:lnTo>
                <a:lnTo>
                  <a:pt x="2759" y="413"/>
                </a:lnTo>
                <a:lnTo>
                  <a:pt x="2745" y="401"/>
                </a:lnTo>
                <a:lnTo>
                  <a:pt x="2732" y="391"/>
                </a:lnTo>
                <a:lnTo>
                  <a:pt x="2718" y="383"/>
                </a:lnTo>
                <a:lnTo>
                  <a:pt x="2705" y="377"/>
                </a:lnTo>
                <a:lnTo>
                  <a:pt x="2691" y="372"/>
                </a:lnTo>
                <a:lnTo>
                  <a:pt x="2677" y="368"/>
                </a:lnTo>
                <a:lnTo>
                  <a:pt x="2664" y="365"/>
                </a:lnTo>
                <a:lnTo>
                  <a:pt x="2652" y="364"/>
                </a:lnTo>
                <a:lnTo>
                  <a:pt x="2639" y="363"/>
                </a:lnTo>
                <a:lnTo>
                  <a:pt x="2626" y="364"/>
                </a:lnTo>
                <a:lnTo>
                  <a:pt x="2613" y="366"/>
                </a:lnTo>
                <a:lnTo>
                  <a:pt x="2600" y="369"/>
                </a:lnTo>
                <a:lnTo>
                  <a:pt x="2589" y="373"/>
                </a:lnTo>
                <a:lnTo>
                  <a:pt x="2577" y="378"/>
                </a:lnTo>
                <a:lnTo>
                  <a:pt x="2566" y="384"/>
                </a:lnTo>
                <a:lnTo>
                  <a:pt x="2556" y="391"/>
                </a:lnTo>
                <a:lnTo>
                  <a:pt x="2545" y="398"/>
                </a:lnTo>
                <a:lnTo>
                  <a:pt x="2536" y="406"/>
                </a:lnTo>
                <a:lnTo>
                  <a:pt x="2527" y="415"/>
                </a:lnTo>
                <a:lnTo>
                  <a:pt x="2518" y="424"/>
                </a:lnTo>
                <a:lnTo>
                  <a:pt x="2512" y="434"/>
                </a:lnTo>
                <a:lnTo>
                  <a:pt x="2504" y="445"/>
                </a:lnTo>
                <a:lnTo>
                  <a:pt x="2499" y="456"/>
                </a:lnTo>
                <a:lnTo>
                  <a:pt x="2493" y="466"/>
                </a:lnTo>
                <a:lnTo>
                  <a:pt x="2489" y="478"/>
                </a:lnTo>
                <a:lnTo>
                  <a:pt x="2485" y="491"/>
                </a:lnTo>
                <a:lnTo>
                  <a:pt x="2484" y="502"/>
                </a:lnTo>
                <a:lnTo>
                  <a:pt x="2480" y="541"/>
                </a:lnTo>
                <a:lnTo>
                  <a:pt x="2475" y="576"/>
                </a:lnTo>
                <a:lnTo>
                  <a:pt x="2468" y="610"/>
                </a:lnTo>
                <a:lnTo>
                  <a:pt x="2458" y="639"/>
                </a:lnTo>
                <a:lnTo>
                  <a:pt x="2447" y="666"/>
                </a:lnTo>
                <a:lnTo>
                  <a:pt x="2434" y="690"/>
                </a:lnTo>
                <a:lnTo>
                  <a:pt x="2420" y="712"/>
                </a:lnTo>
                <a:lnTo>
                  <a:pt x="2403" y="731"/>
                </a:lnTo>
                <a:lnTo>
                  <a:pt x="2385" y="749"/>
                </a:lnTo>
                <a:lnTo>
                  <a:pt x="2367" y="763"/>
                </a:lnTo>
                <a:lnTo>
                  <a:pt x="2347" y="776"/>
                </a:lnTo>
                <a:lnTo>
                  <a:pt x="2328" y="786"/>
                </a:lnTo>
                <a:lnTo>
                  <a:pt x="2306" y="795"/>
                </a:lnTo>
                <a:lnTo>
                  <a:pt x="2284" y="802"/>
                </a:lnTo>
                <a:lnTo>
                  <a:pt x="2262" y="806"/>
                </a:lnTo>
                <a:lnTo>
                  <a:pt x="2241" y="809"/>
                </a:lnTo>
                <a:lnTo>
                  <a:pt x="2219" y="811"/>
                </a:lnTo>
                <a:lnTo>
                  <a:pt x="2197" y="811"/>
                </a:lnTo>
                <a:lnTo>
                  <a:pt x="2175" y="808"/>
                </a:lnTo>
                <a:lnTo>
                  <a:pt x="2154" y="806"/>
                </a:lnTo>
                <a:lnTo>
                  <a:pt x="2133" y="800"/>
                </a:lnTo>
                <a:lnTo>
                  <a:pt x="2114" y="795"/>
                </a:lnTo>
                <a:lnTo>
                  <a:pt x="2095" y="789"/>
                </a:lnTo>
                <a:lnTo>
                  <a:pt x="2077" y="781"/>
                </a:lnTo>
                <a:lnTo>
                  <a:pt x="2060" y="772"/>
                </a:lnTo>
                <a:lnTo>
                  <a:pt x="2045" y="763"/>
                </a:lnTo>
                <a:lnTo>
                  <a:pt x="2031" y="753"/>
                </a:lnTo>
                <a:lnTo>
                  <a:pt x="2019" y="742"/>
                </a:lnTo>
                <a:lnTo>
                  <a:pt x="2009" y="730"/>
                </a:lnTo>
                <a:lnTo>
                  <a:pt x="2001" y="718"/>
                </a:lnTo>
                <a:lnTo>
                  <a:pt x="1995" y="707"/>
                </a:lnTo>
                <a:lnTo>
                  <a:pt x="1991" y="694"/>
                </a:lnTo>
                <a:lnTo>
                  <a:pt x="1985" y="671"/>
                </a:lnTo>
                <a:lnTo>
                  <a:pt x="1978" y="649"/>
                </a:lnTo>
                <a:lnTo>
                  <a:pt x="1974" y="630"/>
                </a:lnTo>
                <a:lnTo>
                  <a:pt x="1972" y="611"/>
                </a:lnTo>
                <a:lnTo>
                  <a:pt x="1971" y="592"/>
                </a:lnTo>
                <a:lnTo>
                  <a:pt x="1972" y="575"/>
                </a:lnTo>
                <a:lnTo>
                  <a:pt x="1973" y="560"/>
                </a:lnTo>
                <a:lnTo>
                  <a:pt x="1976" y="544"/>
                </a:lnTo>
                <a:lnTo>
                  <a:pt x="1978" y="530"/>
                </a:lnTo>
                <a:lnTo>
                  <a:pt x="1983" y="516"/>
                </a:lnTo>
                <a:lnTo>
                  <a:pt x="1989" y="505"/>
                </a:lnTo>
                <a:lnTo>
                  <a:pt x="1995" y="493"/>
                </a:lnTo>
                <a:lnTo>
                  <a:pt x="2001" y="482"/>
                </a:lnTo>
                <a:lnTo>
                  <a:pt x="2009" y="473"/>
                </a:lnTo>
                <a:lnTo>
                  <a:pt x="2018" y="464"/>
                </a:lnTo>
                <a:lnTo>
                  <a:pt x="2026" y="455"/>
                </a:lnTo>
                <a:lnTo>
                  <a:pt x="2035" y="448"/>
                </a:lnTo>
                <a:lnTo>
                  <a:pt x="2045" y="441"/>
                </a:lnTo>
                <a:lnTo>
                  <a:pt x="2064" y="429"/>
                </a:lnTo>
                <a:lnTo>
                  <a:pt x="2083" y="420"/>
                </a:lnTo>
                <a:lnTo>
                  <a:pt x="2102" y="414"/>
                </a:lnTo>
                <a:lnTo>
                  <a:pt x="2120" y="410"/>
                </a:lnTo>
                <a:lnTo>
                  <a:pt x="2137" y="407"/>
                </a:lnTo>
                <a:lnTo>
                  <a:pt x="2150" y="406"/>
                </a:lnTo>
                <a:lnTo>
                  <a:pt x="2161" y="406"/>
                </a:lnTo>
                <a:lnTo>
                  <a:pt x="2134" y="423"/>
                </a:lnTo>
                <a:lnTo>
                  <a:pt x="2111" y="438"/>
                </a:lnTo>
                <a:lnTo>
                  <a:pt x="2091" y="455"/>
                </a:lnTo>
                <a:lnTo>
                  <a:pt x="2073" y="471"/>
                </a:lnTo>
                <a:lnTo>
                  <a:pt x="2058" y="488"/>
                </a:lnTo>
                <a:lnTo>
                  <a:pt x="2046" y="505"/>
                </a:lnTo>
                <a:lnTo>
                  <a:pt x="2036" y="520"/>
                </a:lnTo>
                <a:lnTo>
                  <a:pt x="2028" y="537"/>
                </a:lnTo>
                <a:lnTo>
                  <a:pt x="2023" y="553"/>
                </a:lnTo>
                <a:lnTo>
                  <a:pt x="2019" y="569"/>
                </a:lnTo>
                <a:lnTo>
                  <a:pt x="2019" y="585"/>
                </a:lnTo>
                <a:lnTo>
                  <a:pt x="2019" y="601"/>
                </a:lnTo>
                <a:lnTo>
                  <a:pt x="2022" y="615"/>
                </a:lnTo>
                <a:lnTo>
                  <a:pt x="2027" y="630"/>
                </a:lnTo>
                <a:lnTo>
                  <a:pt x="2032" y="644"/>
                </a:lnTo>
                <a:lnTo>
                  <a:pt x="2040" y="657"/>
                </a:lnTo>
                <a:lnTo>
                  <a:pt x="2049" y="670"/>
                </a:lnTo>
                <a:lnTo>
                  <a:pt x="2059" y="681"/>
                </a:lnTo>
                <a:lnTo>
                  <a:pt x="2069" y="693"/>
                </a:lnTo>
                <a:lnTo>
                  <a:pt x="2082" y="704"/>
                </a:lnTo>
                <a:lnTo>
                  <a:pt x="2095" y="713"/>
                </a:lnTo>
                <a:lnTo>
                  <a:pt x="2109" y="722"/>
                </a:lnTo>
                <a:lnTo>
                  <a:pt x="2123" y="730"/>
                </a:lnTo>
                <a:lnTo>
                  <a:pt x="2138" y="736"/>
                </a:lnTo>
                <a:lnTo>
                  <a:pt x="2154" y="743"/>
                </a:lnTo>
                <a:lnTo>
                  <a:pt x="2169" y="747"/>
                </a:lnTo>
                <a:lnTo>
                  <a:pt x="2184" y="750"/>
                </a:lnTo>
                <a:lnTo>
                  <a:pt x="2201" y="752"/>
                </a:lnTo>
                <a:lnTo>
                  <a:pt x="2216" y="753"/>
                </a:lnTo>
                <a:lnTo>
                  <a:pt x="2232" y="752"/>
                </a:lnTo>
                <a:lnTo>
                  <a:pt x="2248" y="750"/>
                </a:lnTo>
                <a:lnTo>
                  <a:pt x="2262" y="747"/>
                </a:lnTo>
                <a:lnTo>
                  <a:pt x="2280" y="738"/>
                </a:lnTo>
                <a:lnTo>
                  <a:pt x="2298" y="729"/>
                </a:lnTo>
                <a:lnTo>
                  <a:pt x="2314" y="720"/>
                </a:lnTo>
                <a:lnTo>
                  <a:pt x="2328" y="710"/>
                </a:lnTo>
                <a:lnTo>
                  <a:pt x="2342" y="698"/>
                </a:lnTo>
                <a:lnTo>
                  <a:pt x="2355" y="686"/>
                </a:lnTo>
                <a:lnTo>
                  <a:pt x="2366" y="675"/>
                </a:lnTo>
                <a:lnTo>
                  <a:pt x="2376" y="663"/>
                </a:lnTo>
                <a:lnTo>
                  <a:pt x="2387" y="651"/>
                </a:lnTo>
                <a:lnTo>
                  <a:pt x="2396" y="638"/>
                </a:lnTo>
                <a:lnTo>
                  <a:pt x="2403" y="625"/>
                </a:lnTo>
                <a:lnTo>
                  <a:pt x="2411" y="611"/>
                </a:lnTo>
                <a:lnTo>
                  <a:pt x="2416" y="598"/>
                </a:lnTo>
                <a:lnTo>
                  <a:pt x="2421" y="584"/>
                </a:lnTo>
                <a:lnTo>
                  <a:pt x="2426" y="570"/>
                </a:lnTo>
                <a:lnTo>
                  <a:pt x="2430" y="556"/>
                </a:lnTo>
                <a:lnTo>
                  <a:pt x="2433" y="541"/>
                </a:lnTo>
                <a:lnTo>
                  <a:pt x="2434" y="526"/>
                </a:lnTo>
                <a:lnTo>
                  <a:pt x="2436" y="497"/>
                </a:lnTo>
                <a:lnTo>
                  <a:pt x="2435" y="466"/>
                </a:lnTo>
                <a:lnTo>
                  <a:pt x="2431" y="437"/>
                </a:lnTo>
                <a:lnTo>
                  <a:pt x="2425" y="407"/>
                </a:lnTo>
                <a:lnTo>
                  <a:pt x="2416" y="379"/>
                </a:lnTo>
                <a:lnTo>
                  <a:pt x="2404" y="351"/>
                </a:lnTo>
                <a:lnTo>
                  <a:pt x="2392" y="323"/>
                </a:lnTo>
                <a:lnTo>
                  <a:pt x="2376" y="297"/>
                </a:lnTo>
                <a:lnTo>
                  <a:pt x="2358" y="272"/>
                </a:lnTo>
                <a:lnTo>
                  <a:pt x="2340" y="249"/>
                </a:lnTo>
                <a:lnTo>
                  <a:pt x="2320" y="228"/>
                </a:lnTo>
                <a:lnTo>
                  <a:pt x="2298" y="209"/>
                </a:lnTo>
                <a:lnTo>
                  <a:pt x="2277" y="191"/>
                </a:lnTo>
                <a:lnTo>
                  <a:pt x="2252" y="177"/>
                </a:lnTo>
                <a:lnTo>
                  <a:pt x="2228" y="165"/>
                </a:lnTo>
                <a:lnTo>
                  <a:pt x="2216" y="160"/>
                </a:lnTo>
                <a:lnTo>
                  <a:pt x="2204" y="157"/>
                </a:lnTo>
                <a:lnTo>
                  <a:pt x="2191" y="153"/>
                </a:lnTo>
                <a:lnTo>
                  <a:pt x="2178" y="151"/>
                </a:lnTo>
                <a:lnTo>
                  <a:pt x="2164" y="149"/>
                </a:lnTo>
                <a:lnTo>
                  <a:pt x="2151" y="149"/>
                </a:lnTo>
                <a:lnTo>
                  <a:pt x="2138" y="149"/>
                </a:lnTo>
                <a:lnTo>
                  <a:pt x="2125" y="150"/>
                </a:lnTo>
                <a:lnTo>
                  <a:pt x="2111" y="153"/>
                </a:lnTo>
                <a:lnTo>
                  <a:pt x="2099" y="155"/>
                </a:lnTo>
                <a:lnTo>
                  <a:pt x="2086" y="159"/>
                </a:lnTo>
                <a:lnTo>
                  <a:pt x="2073" y="164"/>
                </a:lnTo>
                <a:lnTo>
                  <a:pt x="2060" y="171"/>
                </a:lnTo>
                <a:lnTo>
                  <a:pt x="2046" y="178"/>
                </a:lnTo>
                <a:lnTo>
                  <a:pt x="2033" y="187"/>
                </a:lnTo>
                <a:lnTo>
                  <a:pt x="2021" y="196"/>
                </a:lnTo>
                <a:lnTo>
                  <a:pt x="2001" y="177"/>
                </a:lnTo>
                <a:lnTo>
                  <a:pt x="1982" y="159"/>
                </a:lnTo>
                <a:lnTo>
                  <a:pt x="1962" y="142"/>
                </a:lnTo>
                <a:lnTo>
                  <a:pt x="1942" y="126"/>
                </a:lnTo>
                <a:lnTo>
                  <a:pt x="1923" y="110"/>
                </a:lnTo>
                <a:lnTo>
                  <a:pt x="1904" y="98"/>
                </a:lnTo>
                <a:lnTo>
                  <a:pt x="1885" y="85"/>
                </a:lnTo>
                <a:lnTo>
                  <a:pt x="1866" y="73"/>
                </a:lnTo>
                <a:lnTo>
                  <a:pt x="1846" y="62"/>
                </a:lnTo>
                <a:lnTo>
                  <a:pt x="1827" y="52"/>
                </a:lnTo>
                <a:lnTo>
                  <a:pt x="1809" y="44"/>
                </a:lnTo>
                <a:lnTo>
                  <a:pt x="1790" y="35"/>
                </a:lnTo>
                <a:lnTo>
                  <a:pt x="1754" y="22"/>
                </a:lnTo>
                <a:lnTo>
                  <a:pt x="1718" y="12"/>
                </a:lnTo>
                <a:lnTo>
                  <a:pt x="1684" y="5"/>
                </a:lnTo>
                <a:lnTo>
                  <a:pt x="1649" y="2"/>
                </a:lnTo>
                <a:lnTo>
                  <a:pt x="1616" y="0"/>
                </a:lnTo>
                <a:lnTo>
                  <a:pt x="1584" y="3"/>
                </a:lnTo>
                <a:lnTo>
                  <a:pt x="1552" y="7"/>
                </a:lnTo>
                <a:lnTo>
                  <a:pt x="1523" y="13"/>
                </a:lnTo>
                <a:lnTo>
                  <a:pt x="1493" y="21"/>
                </a:lnTo>
                <a:lnTo>
                  <a:pt x="1465" y="31"/>
                </a:lnTo>
                <a:lnTo>
                  <a:pt x="1439" y="43"/>
                </a:lnTo>
                <a:lnTo>
                  <a:pt x="1414" y="55"/>
                </a:lnTo>
                <a:lnTo>
                  <a:pt x="1391" y="69"/>
                </a:lnTo>
                <a:lnTo>
                  <a:pt x="1368" y="85"/>
                </a:lnTo>
                <a:lnTo>
                  <a:pt x="1347" y="101"/>
                </a:lnTo>
                <a:lnTo>
                  <a:pt x="1329" y="118"/>
                </a:lnTo>
                <a:lnTo>
                  <a:pt x="1311" y="135"/>
                </a:lnTo>
                <a:lnTo>
                  <a:pt x="1296" y="153"/>
                </a:lnTo>
                <a:lnTo>
                  <a:pt x="1282" y="171"/>
                </a:lnTo>
                <a:lnTo>
                  <a:pt x="1270" y="187"/>
                </a:lnTo>
                <a:lnTo>
                  <a:pt x="1260" y="204"/>
                </a:lnTo>
                <a:lnTo>
                  <a:pt x="1253" y="221"/>
                </a:lnTo>
                <a:lnTo>
                  <a:pt x="1247" y="236"/>
                </a:lnTo>
                <a:lnTo>
                  <a:pt x="1244" y="251"/>
                </a:lnTo>
                <a:lnTo>
                  <a:pt x="1242" y="264"/>
                </a:lnTo>
                <a:lnTo>
                  <a:pt x="1242" y="277"/>
                </a:lnTo>
                <a:lnTo>
                  <a:pt x="1209" y="263"/>
                </a:lnTo>
                <a:lnTo>
                  <a:pt x="1177" y="253"/>
                </a:lnTo>
                <a:lnTo>
                  <a:pt x="1145" y="245"/>
                </a:lnTo>
                <a:lnTo>
                  <a:pt x="1113" y="241"/>
                </a:lnTo>
                <a:lnTo>
                  <a:pt x="1084" y="238"/>
                </a:lnTo>
                <a:lnTo>
                  <a:pt x="1054" y="240"/>
                </a:lnTo>
                <a:lnTo>
                  <a:pt x="1026" y="242"/>
                </a:lnTo>
                <a:lnTo>
                  <a:pt x="998" y="247"/>
                </a:lnTo>
                <a:lnTo>
                  <a:pt x="972" y="255"/>
                </a:lnTo>
                <a:lnTo>
                  <a:pt x="947" y="264"/>
                </a:lnTo>
                <a:lnTo>
                  <a:pt x="922" y="274"/>
                </a:lnTo>
                <a:lnTo>
                  <a:pt x="901" y="286"/>
                </a:lnTo>
                <a:lnTo>
                  <a:pt x="879" y="300"/>
                </a:lnTo>
                <a:lnTo>
                  <a:pt x="858" y="314"/>
                </a:lnTo>
                <a:lnTo>
                  <a:pt x="839" y="329"/>
                </a:lnTo>
                <a:lnTo>
                  <a:pt x="821" y="346"/>
                </a:lnTo>
                <a:lnTo>
                  <a:pt x="805" y="364"/>
                </a:lnTo>
                <a:lnTo>
                  <a:pt x="789" y="382"/>
                </a:lnTo>
                <a:lnTo>
                  <a:pt x="775" y="400"/>
                </a:lnTo>
                <a:lnTo>
                  <a:pt x="764" y="418"/>
                </a:lnTo>
                <a:lnTo>
                  <a:pt x="752" y="437"/>
                </a:lnTo>
                <a:lnTo>
                  <a:pt x="743" y="455"/>
                </a:lnTo>
                <a:lnTo>
                  <a:pt x="735" y="473"/>
                </a:lnTo>
                <a:lnTo>
                  <a:pt x="729" y="491"/>
                </a:lnTo>
                <a:lnTo>
                  <a:pt x="724" y="507"/>
                </a:lnTo>
                <a:lnTo>
                  <a:pt x="721" y="524"/>
                </a:lnTo>
                <a:lnTo>
                  <a:pt x="720" y="539"/>
                </a:lnTo>
                <a:lnTo>
                  <a:pt x="721" y="555"/>
                </a:lnTo>
                <a:lnTo>
                  <a:pt x="723" y="567"/>
                </a:lnTo>
                <a:lnTo>
                  <a:pt x="727" y="579"/>
                </a:lnTo>
                <a:lnTo>
                  <a:pt x="733" y="589"/>
                </a:lnTo>
                <a:lnTo>
                  <a:pt x="741" y="597"/>
                </a:lnTo>
                <a:lnTo>
                  <a:pt x="716" y="608"/>
                </a:lnTo>
                <a:lnTo>
                  <a:pt x="693" y="619"/>
                </a:lnTo>
                <a:lnTo>
                  <a:pt x="673" y="630"/>
                </a:lnTo>
                <a:lnTo>
                  <a:pt x="652" y="642"/>
                </a:lnTo>
                <a:lnTo>
                  <a:pt x="633" y="653"/>
                </a:lnTo>
                <a:lnTo>
                  <a:pt x="615" y="665"/>
                </a:lnTo>
                <a:lnTo>
                  <a:pt x="600" y="678"/>
                </a:lnTo>
                <a:lnTo>
                  <a:pt x="584" y="690"/>
                </a:lnTo>
                <a:lnTo>
                  <a:pt x="570" y="703"/>
                </a:lnTo>
                <a:lnTo>
                  <a:pt x="558" y="716"/>
                </a:lnTo>
                <a:lnTo>
                  <a:pt x="545" y="730"/>
                </a:lnTo>
                <a:lnTo>
                  <a:pt x="535" y="743"/>
                </a:lnTo>
                <a:lnTo>
                  <a:pt x="526" y="757"/>
                </a:lnTo>
                <a:lnTo>
                  <a:pt x="517" y="770"/>
                </a:lnTo>
                <a:lnTo>
                  <a:pt x="509" y="784"/>
                </a:lnTo>
                <a:lnTo>
                  <a:pt x="503" y="798"/>
                </a:lnTo>
                <a:lnTo>
                  <a:pt x="497" y="812"/>
                </a:lnTo>
                <a:lnTo>
                  <a:pt x="492" y="826"/>
                </a:lnTo>
                <a:lnTo>
                  <a:pt x="490" y="840"/>
                </a:lnTo>
                <a:lnTo>
                  <a:pt x="487" y="854"/>
                </a:lnTo>
                <a:lnTo>
                  <a:pt x="485" y="868"/>
                </a:lnTo>
                <a:lnTo>
                  <a:pt x="485" y="882"/>
                </a:lnTo>
                <a:lnTo>
                  <a:pt x="483" y="896"/>
                </a:lnTo>
                <a:lnTo>
                  <a:pt x="485" y="909"/>
                </a:lnTo>
                <a:lnTo>
                  <a:pt x="486" y="923"/>
                </a:lnTo>
                <a:lnTo>
                  <a:pt x="488" y="936"/>
                </a:lnTo>
                <a:lnTo>
                  <a:pt x="496" y="963"/>
                </a:lnTo>
                <a:lnTo>
                  <a:pt x="505" y="989"/>
                </a:lnTo>
                <a:lnTo>
                  <a:pt x="518" y="1013"/>
                </a:lnTo>
                <a:lnTo>
                  <a:pt x="533" y="1036"/>
                </a:lnTo>
                <a:lnTo>
                  <a:pt x="550" y="1058"/>
                </a:lnTo>
                <a:lnTo>
                  <a:pt x="569" y="1077"/>
                </a:lnTo>
                <a:lnTo>
                  <a:pt x="590" y="1095"/>
                </a:lnTo>
                <a:lnTo>
                  <a:pt x="613" y="1111"/>
                </a:lnTo>
                <a:lnTo>
                  <a:pt x="637" y="1126"/>
                </a:lnTo>
                <a:lnTo>
                  <a:pt x="663" y="1137"/>
                </a:lnTo>
                <a:lnTo>
                  <a:pt x="689" y="1146"/>
                </a:lnTo>
                <a:lnTo>
                  <a:pt x="716" y="1151"/>
                </a:lnTo>
                <a:lnTo>
                  <a:pt x="730" y="1154"/>
                </a:lnTo>
                <a:lnTo>
                  <a:pt x="744" y="1155"/>
                </a:lnTo>
                <a:lnTo>
                  <a:pt x="760" y="1155"/>
                </a:lnTo>
                <a:lnTo>
                  <a:pt x="774" y="1155"/>
                </a:lnTo>
                <a:lnTo>
                  <a:pt x="788" y="1154"/>
                </a:lnTo>
                <a:lnTo>
                  <a:pt x="803" y="1151"/>
                </a:lnTo>
                <a:lnTo>
                  <a:pt x="817" y="1149"/>
                </a:lnTo>
                <a:lnTo>
                  <a:pt x="833" y="1145"/>
                </a:lnTo>
                <a:lnTo>
                  <a:pt x="847" y="1140"/>
                </a:lnTo>
                <a:lnTo>
                  <a:pt x="862" y="1133"/>
                </a:lnTo>
                <a:lnTo>
                  <a:pt x="876" y="1127"/>
                </a:lnTo>
                <a:lnTo>
                  <a:pt x="890" y="1119"/>
                </a:lnTo>
                <a:lnTo>
                  <a:pt x="906" y="1110"/>
                </a:lnTo>
                <a:lnTo>
                  <a:pt x="920" y="1101"/>
                </a:lnTo>
                <a:lnTo>
                  <a:pt x="933" y="1091"/>
                </a:lnTo>
                <a:lnTo>
                  <a:pt x="945" y="1081"/>
                </a:lnTo>
                <a:lnTo>
                  <a:pt x="957" y="1071"/>
                </a:lnTo>
                <a:lnTo>
                  <a:pt x="967" y="1059"/>
                </a:lnTo>
                <a:lnTo>
                  <a:pt x="977" y="1046"/>
                </a:lnTo>
                <a:lnTo>
                  <a:pt x="986" y="1033"/>
                </a:lnTo>
                <a:lnTo>
                  <a:pt x="994" y="1021"/>
                </a:lnTo>
                <a:lnTo>
                  <a:pt x="1000" y="1007"/>
                </a:lnTo>
                <a:lnTo>
                  <a:pt x="1006" y="994"/>
                </a:lnTo>
                <a:lnTo>
                  <a:pt x="1011" y="980"/>
                </a:lnTo>
                <a:lnTo>
                  <a:pt x="1014" y="966"/>
                </a:lnTo>
                <a:lnTo>
                  <a:pt x="1017" y="950"/>
                </a:lnTo>
                <a:lnTo>
                  <a:pt x="1018" y="936"/>
                </a:lnTo>
                <a:lnTo>
                  <a:pt x="1018" y="922"/>
                </a:lnTo>
                <a:lnTo>
                  <a:pt x="1017" y="908"/>
                </a:lnTo>
                <a:lnTo>
                  <a:pt x="1016" y="894"/>
                </a:lnTo>
                <a:lnTo>
                  <a:pt x="1012" y="880"/>
                </a:lnTo>
                <a:lnTo>
                  <a:pt x="1008" y="867"/>
                </a:lnTo>
                <a:lnTo>
                  <a:pt x="1002" y="854"/>
                </a:lnTo>
                <a:lnTo>
                  <a:pt x="995" y="841"/>
                </a:lnTo>
                <a:lnTo>
                  <a:pt x="986" y="829"/>
                </a:lnTo>
                <a:lnTo>
                  <a:pt x="977" y="817"/>
                </a:lnTo>
                <a:lnTo>
                  <a:pt x="967" y="807"/>
                </a:lnTo>
                <a:lnTo>
                  <a:pt x="954" y="797"/>
                </a:lnTo>
                <a:lnTo>
                  <a:pt x="940" y="788"/>
                </a:lnTo>
                <a:lnTo>
                  <a:pt x="926" y="779"/>
                </a:lnTo>
                <a:lnTo>
                  <a:pt x="910" y="771"/>
                </a:lnTo>
                <a:lnTo>
                  <a:pt x="892" y="765"/>
                </a:lnTo>
                <a:lnTo>
                  <a:pt x="872" y="759"/>
                </a:lnTo>
                <a:lnTo>
                  <a:pt x="852" y="754"/>
                </a:lnTo>
                <a:lnTo>
                  <a:pt x="830" y="752"/>
                </a:lnTo>
                <a:lnTo>
                  <a:pt x="806" y="749"/>
                </a:lnTo>
                <a:lnTo>
                  <a:pt x="839" y="742"/>
                </a:lnTo>
                <a:lnTo>
                  <a:pt x="869" y="736"/>
                </a:lnTo>
                <a:lnTo>
                  <a:pt x="897" y="735"/>
                </a:lnTo>
                <a:lnTo>
                  <a:pt x="921" y="736"/>
                </a:lnTo>
                <a:lnTo>
                  <a:pt x="944" y="740"/>
                </a:lnTo>
                <a:lnTo>
                  <a:pt x="965" y="745"/>
                </a:lnTo>
                <a:lnTo>
                  <a:pt x="982" y="754"/>
                </a:lnTo>
                <a:lnTo>
                  <a:pt x="999" y="765"/>
                </a:lnTo>
                <a:lnTo>
                  <a:pt x="1013" y="777"/>
                </a:lnTo>
                <a:lnTo>
                  <a:pt x="1025" y="791"/>
                </a:lnTo>
                <a:lnTo>
                  <a:pt x="1035" y="807"/>
                </a:lnTo>
                <a:lnTo>
                  <a:pt x="1044" y="823"/>
                </a:lnTo>
                <a:lnTo>
                  <a:pt x="1050" y="841"/>
                </a:lnTo>
                <a:lnTo>
                  <a:pt x="1055" y="861"/>
                </a:lnTo>
                <a:lnTo>
                  <a:pt x="1058" y="880"/>
                </a:lnTo>
                <a:lnTo>
                  <a:pt x="1061" y="900"/>
                </a:lnTo>
                <a:lnTo>
                  <a:pt x="1061" y="921"/>
                </a:lnTo>
                <a:lnTo>
                  <a:pt x="1061" y="943"/>
                </a:lnTo>
                <a:lnTo>
                  <a:pt x="1058" y="963"/>
                </a:lnTo>
                <a:lnTo>
                  <a:pt x="1054" y="983"/>
                </a:lnTo>
                <a:lnTo>
                  <a:pt x="1050" y="1004"/>
                </a:lnTo>
                <a:lnTo>
                  <a:pt x="1044" y="1023"/>
                </a:lnTo>
                <a:lnTo>
                  <a:pt x="1038" y="1042"/>
                </a:lnTo>
                <a:lnTo>
                  <a:pt x="1030" y="1060"/>
                </a:lnTo>
                <a:lnTo>
                  <a:pt x="1022" y="1077"/>
                </a:lnTo>
                <a:lnTo>
                  <a:pt x="1013" y="1092"/>
                </a:lnTo>
                <a:lnTo>
                  <a:pt x="1003" y="1106"/>
                </a:lnTo>
                <a:lnTo>
                  <a:pt x="993" y="1119"/>
                </a:lnTo>
                <a:lnTo>
                  <a:pt x="982" y="1129"/>
                </a:lnTo>
                <a:lnTo>
                  <a:pt x="971" y="1137"/>
                </a:lnTo>
                <a:lnTo>
                  <a:pt x="959" y="1143"/>
                </a:lnTo>
                <a:lnTo>
                  <a:pt x="948" y="1147"/>
                </a:lnTo>
                <a:lnTo>
                  <a:pt x="911" y="1160"/>
                </a:lnTo>
                <a:lnTo>
                  <a:pt x="875" y="1172"/>
                </a:lnTo>
                <a:lnTo>
                  <a:pt x="842" y="1181"/>
                </a:lnTo>
                <a:lnTo>
                  <a:pt x="810" y="1188"/>
                </a:lnTo>
                <a:lnTo>
                  <a:pt x="780" y="1195"/>
                </a:lnTo>
                <a:lnTo>
                  <a:pt x="752" y="1199"/>
                </a:lnTo>
                <a:lnTo>
                  <a:pt x="725" y="1201"/>
                </a:lnTo>
                <a:lnTo>
                  <a:pt x="701" y="1202"/>
                </a:lnTo>
                <a:lnTo>
                  <a:pt x="677" y="1202"/>
                </a:lnTo>
                <a:lnTo>
                  <a:pt x="655" y="1201"/>
                </a:lnTo>
                <a:lnTo>
                  <a:pt x="634" y="1199"/>
                </a:lnTo>
                <a:lnTo>
                  <a:pt x="615" y="1196"/>
                </a:lnTo>
                <a:lnTo>
                  <a:pt x="597" y="1191"/>
                </a:lnTo>
                <a:lnTo>
                  <a:pt x="581" y="1186"/>
                </a:lnTo>
                <a:lnTo>
                  <a:pt x="565" y="1179"/>
                </a:lnTo>
                <a:lnTo>
                  <a:pt x="551" y="1173"/>
                </a:lnTo>
                <a:lnTo>
                  <a:pt x="537" y="1165"/>
                </a:lnTo>
                <a:lnTo>
                  <a:pt x="524" y="1158"/>
                </a:lnTo>
                <a:lnTo>
                  <a:pt x="501" y="1141"/>
                </a:lnTo>
                <a:lnTo>
                  <a:pt x="481" y="1123"/>
                </a:lnTo>
                <a:lnTo>
                  <a:pt x="463" y="1106"/>
                </a:lnTo>
                <a:lnTo>
                  <a:pt x="432" y="1076"/>
                </a:lnTo>
                <a:lnTo>
                  <a:pt x="418" y="1063"/>
                </a:lnTo>
                <a:lnTo>
                  <a:pt x="412" y="1059"/>
                </a:lnTo>
                <a:lnTo>
                  <a:pt x="404" y="1054"/>
                </a:lnTo>
                <a:close/>
                <a:moveTo>
                  <a:pt x="2900" y="1798"/>
                </a:moveTo>
                <a:lnTo>
                  <a:pt x="2900" y="2002"/>
                </a:lnTo>
                <a:lnTo>
                  <a:pt x="2858" y="2009"/>
                </a:lnTo>
                <a:lnTo>
                  <a:pt x="2813" y="2015"/>
                </a:lnTo>
                <a:lnTo>
                  <a:pt x="2768" y="2022"/>
                </a:lnTo>
                <a:lnTo>
                  <a:pt x="2721" y="2027"/>
                </a:lnTo>
                <a:lnTo>
                  <a:pt x="2672" y="2031"/>
                </a:lnTo>
                <a:lnTo>
                  <a:pt x="2622" y="2033"/>
                </a:lnTo>
                <a:lnTo>
                  <a:pt x="2570" y="2036"/>
                </a:lnTo>
                <a:lnTo>
                  <a:pt x="2517" y="2036"/>
                </a:lnTo>
                <a:lnTo>
                  <a:pt x="2424" y="2029"/>
                </a:lnTo>
                <a:lnTo>
                  <a:pt x="2333" y="2022"/>
                </a:lnTo>
                <a:lnTo>
                  <a:pt x="2289" y="2017"/>
                </a:lnTo>
                <a:lnTo>
                  <a:pt x="2246" y="2011"/>
                </a:lnTo>
                <a:lnTo>
                  <a:pt x="2202" y="2005"/>
                </a:lnTo>
                <a:lnTo>
                  <a:pt x="2160" y="1997"/>
                </a:lnTo>
                <a:lnTo>
                  <a:pt x="2118" y="1988"/>
                </a:lnTo>
                <a:lnTo>
                  <a:pt x="2077" y="1979"/>
                </a:lnTo>
                <a:lnTo>
                  <a:pt x="2037" y="1969"/>
                </a:lnTo>
                <a:lnTo>
                  <a:pt x="1997" y="1958"/>
                </a:lnTo>
                <a:lnTo>
                  <a:pt x="1959" y="1945"/>
                </a:lnTo>
                <a:lnTo>
                  <a:pt x="1922" y="1931"/>
                </a:lnTo>
                <a:lnTo>
                  <a:pt x="1885" y="1914"/>
                </a:lnTo>
                <a:lnTo>
                  <a:pt x="1849" y="1897"/>
                </a:lnTo>
                <a:lnTo>
                  <a:pt x="1814" y="1880"/>
                </a:lnTo>
                <a:lnTo>
                  <a:pt x="1780" y="1859"/>
                </a:lnTo>
                <a:lnTo>
                  <a:pt x="1748" y="1837"/>
                </a:lnTo>
                <a:lnTo>
                  <a:pt x="1716" y="1813"/>
                </a:lnTo>
                <a:lnTo>
                  <a:pt x="1685" y="1787"/>
                </a:lnTo>
                <a:lnTo>
                  <a:pt x="1654" y="1761"/>
                </a:lnTo>
                <a:lnTo>
                  <a:pt x="1626" y="1731"/>
                </a:lnTo>
                <a:lnTo>
                  <a:pt x="1598" y="1699"/>
                </a:lnTo>
                <a:lnTo>
                  <a:pt x="1573" y="1666"/>
                </a:lnTo>
                <a:lnTo>
                  <a:pt x="1547" y="1630"/>
                </a:lnTo>
                <a:lnTo>
                  <a:pt x="1523" y="1592"/>
                </a:lnTo>
                <a:lnTo>
                  <a:pt x="1501" y="1552"/>
                </a:lnTo>
                <a:lnTo>
                  <a:pt x="1479" y="1508"/>
                </a:lnTo>
                <a:lnTo>
                  <a:pt x="1459" y="1464"/>
                </a:lnTo>
                <a:lnTo>
                  <a:pt x="1439" y="1415"/>
                </a:lnTo>
                <a:lnTo>
                  <a:pt x="1423" y="1365"/>
                </a:lnTo>
                <a:lnTo>
                  <a:pt x="1390" y="1380"/>
                </a:lnTo>
                <a:lnTo>
                  <a:pt x="1360" y="1393"/>
                </a:lnTo>
                <a:lnTo>
                  <a:pt x="1332" y="1402"/>
                </a:lnTo>
                <a:lnTo>
                  <a:pt x="1319" y="1405"/>
                </a:lnTo>
                <a:lnTo>
                  <a:pt x="1306" y="1407"/>
                </a:lnTo>
                <a:lnTo>
                  <a:pt x="1294" y="1407"/>
                </a:lnTo>
                <a:lnTo>
                  <a:pt x="1282" y="1408"/>
                </a:lnTo>
                <a:lnTo>
                  <a:pt x="1270" y="1407"/>
                </a:lnTo>
                <a:lnTo>
                  <a:pt x="1260" y="1406"/>
                </a:lnTo>
                <a:lnTo>
                  <a:pt x="1250" y="1405"/>
                </a:lnTo>
                <a:lnTo>
                  <a:pt x="1240" y="1402"/>
                </a:lnTo>
                <a:lnTo>
                  <a:pt x="1231" y="1398"/>
                </a:lnTo>
                <a:lnTo>
                  <a:pt x="1222" y="1394"/>
                </a:lnTo>
                <a:lnTo>
                  <a:pt x="1214" y="1389"/>
                </a:lnTo>
                <a:lnTo>
                  <a:pt x="1206" y="1384"/>
                </a:lnTo>
                <a:lnTo>
                  <a:pt x="1192" y="1373"/>
                </a:lnTo>
                <a:lnTo>
                  <a:pt x="1181" y="1359"/>
                </a:lnTo>
                <a:lnTo>
                  <a:pt x="1171" y="1343"/>
                </a:lnTo>
                <a:lnTo>
                  <a:pt x="1163" y="1325"/>
                </a:lnTo>
                <a:lnTo>
                  <a:pt x="1157" y="1306"/>
                </a:lnTo>
                <a:lnTo>
                  <a:pt x="1153" y="1287"/>
                </a:lnTo>
                <a:lnTo>
                  <a:pt x="1150" y="1266"/>
                </a:lnTo>
                <a:lnTo>
                  <a:pt x="1150" y="1245"/>
                </a:lnTo>
                <a:lnTo>
                  <a:pt x="1151" y="1223"/>
                </a:lnTo>
                <a:lnTo>
                  <a:pt x="1155" y="1201"/>
                </a:lnTo>
                <a:lnTo>
                  <a:pt x="1160" y="1179"/>
                </a:lnTo>
                <a:lnTo>
                  <a:pt x="1167" y="1159"/>
                </a:lnTo>
                <a:lnTo>
                  <a:pt x="1176" y="1138"/>
                </a:lnTo>
                <a:lnTo>
                  <a:pt x="1187" y="1118"/>
                </a:lnTo>
                <a:lnTo>
                  <a:pt x="1200" y="1099"/>
                </a:lnTo>
                <a:lnTo>
                  <a:pt x="1214" y="1081"/>
                </a:lnTo>
                <a:lnTo>
                  <a:pt x="1231" y="1064"/>
                </a:lnTo>
                <a:lnTo>
                  <a:pt x="1249" y="1050"/>
                </a:lnTo>
                <a:lnTo>
                  <a:pt x="1269" y="1037"/>
                </a:lnTo>
                <a:lnTo>
                  <a:pt x="1290" y="1027"/>
                </a:lnTo>
                <a:lnTo>
                  <a:pt x="1314" y="1019"/>
                </a:lnTo>
                <a:lnTo>
                  <a:pt x="1326" y="1015"/>
                </a:lnTo>
                <a:lnTo>
                  <a:pt x="1340" y="1013"/>
                </a:lnTo>
                <a:lnTo>
                  <a:pt x="1352" y="1012"/>
                </a:lnTo>
                <a:lnTo>
                  <a:pt x="1366" y="1010"/>
                </a:lnTo>
                <a:lnTo>
                  <a:pt x="1388" y="972"/>
                </a:lnTo>
                <a:lnTo>
                  <a:pt x="1413" y="937"/>
                </a:lnTo>
                <a:lnTo>
                  <a:pt x="1437" y="908"/>
                </a:lnTo>
                <a:lnTo>
                  <a:pt x="1461" y="881"/>
                </a:lnTo>
                <a:lnTo>
                  <a:pt x="1487" y="858"/>
                </a:lnTo>
                <a:lnTo>
                  <a:pt x="1512" y="838"/>
                </a:lnTo>
                <a:lnTo>
                  <a:pt x="1539" y="821"/>
                </a:lnTo>
                <a:lnTo>
                  <a:pt x="1566" y="808"/>
                </a:lnTo>
                <a:lnTo>
                  <a:pt x="1592" y="798"/>
                </a:lnTo>
                <a:lnTo>
                  <a:pt x="1619" y="790"/>
                </a:lnTo>
                <a:lnTo>
                  <a:pt x="1645" y="785"/>
                </a:lnTo>
                <a:lnTo>
                  <a:pt x="1671" y="783"/>
                </a:lnTo>
                <a:lnTo>
                  <a:pt x="1697" y="783"/>
                </a:lnTo>
                <a:lnTo>
                  <a:pt x="1722" y="785"/>
                </a:lnTo>
                <a:lnTo>
                  <a:pt x="1748" y="789"/>
                </a:lnTo>
                <a:lnTo>
                  <a:pt x="1772" y="794"/>
                </a:lnTo>
                <a:lnTo>
                  <a:pt x="1797" y="802"/>
                </a:lnTo>
                <a:lnTo>
                  <a:pt x="1820" y="811"/>
                </a:lnTo>
                <a:lnTo>
                  <a:pt x="1841" y="821"/>
                </a:lnTo>
                <a:lnTo>
                  <a:pt x="1862" y="834"/>
                </a:lnTo>
                <a:lnTo>
                  <a:pt x="1882" y="845"/>
                </a:lnTo>
                <a:lnTo>
                  <a:pt x="1901" y="859"/>
                </a:lnTo>
                <a:lnTo>
                  <a:pt x="1918" y="873"/>
                </a:lnTo>
                <a:lnTo>
                  <a:pt x="1935" y="889"/>
                </a:lnTo>
                <a:lnTo>
                  <a:pt x="1950" y="904"/>
                </a:lnTo>
                <a:lnTo>
                  <a:pt x="1963" y="919"/>
                </a:lnTo>
                <a:lnTo>
                  <a:pt x="1974" y="935"/>
                </a:lnTo>
                <a:lnTo>
                  <a:pt x="1983" y="951"/>
                </a:lnTo>
                <a:lnTo>
                  <a:pt x="1991" y="967"/>
                </a:lnTo>
                <a:lnTo>
                  <a:pt x="1997" y="981"/>
                </a:lnTo>
                <a:lnTo>
                  <a:pt x="2000" y="996"/>
                </a:lnTo>
                <a:lnTo>
                  <a:pt x="2001" y="1010"/>
                </a:lnTo>
                <a:lnTo>
                  <a:pt x="2021" y="1003"/>
                </a:lnTo>
                <a:lnTo>
                  <a:pt x="2040" y="996"/>
                </a:lnTo>
                <a:lnTo>
                  <a:pt x="2058" y="991"/>
                </a:lnTo>
                <a:lnTo>
                  <a:pt x="2076" y="987"/>
                </a:lnTo>
                <a:lnTo>
                  <a:pt x="2093" y="983"/>
                </a:lnTo>
                <a:lnTo>
                  <a:pt x="2110" y="981"/>
                </a:lnTo>
                <a:lnTo>
                  <a:pt x="2127" y="980"/>
                </a:lnTo>
                <a:lnTo>
                  <a:pt x="2143" y="978"/>
                </a:lnTo>
                <a:lnTo>
                  <a:pt x="2175" y="980"/>
                </a:lnTo>
                <a:lnTo>
                  <a:pt x="2206" y="982"/>
                </a:lnTo>
                <a:lnTo>
                  <a:pt x="2234" y="989"/>
                </a:lnTo>
                <a:lnTo>
                  <a:pt x="2262" y="996"/>
                </a:lnTo>
                <a:lnTo>
                  <a:pt x="2288" y="1008"/>
                </a:lnTo>
                <a:lnTo>
                  <a:pt x="2312" y="1021"/>
                </a:lnTo>
                <a:lnTo>
                  <a:pt x="2335" y="1036"/>
                </a:lnTo>
                <a:lnTo>
                  <a:pt x="2357" y="1053"/>
                </a:lnTo>
                <a:lnTo>
                  <a:pt x="2378" y="1071"/>
                </a:lnTo>
                <a:lnTo>
                  <a:pt x="2396" y="1090"/>
                </a:lnTo>
                <a:lnTo>
                  <a:pt x="2413" y="1111"/>
                </a:lnTo>
                <a:lnTo>
                  <a:pt x="2429" y="1133"/>
                </a:lnTo>
                <a:lnTo>
                  <a:pt x="2443" y="1155"/>
                </a:lnTo>
                <a:lnTo>
                  <a:pt x="2454" y="1179"/>
                </a:lnTo>
                <a:lnTo>
                  <a:pt x="2466" y="1202"/>
                </a:lnTo>
                <a:lnTo>
                  <a:pt x="2475" y="1227"/>
                </a:lnTo>
                <a:lnTo>
                  <a:pt x="2483" y="1250"/>
                </a:lnTo>
                <a:lnTo>
                  <a:pt x="2489" y="1274"/>
                </a:lnTo>
                <a:lnTo>
                  <a:pt x="2493" y="1297"/>
                </a:lnTo>
                <a:lnTo>
                  <a:pt x="2495" y="1320"/>
                </a:lnTo>
                <a:lnTo>
                  <a:pt x="2497" y="1343"/>
                </a:lnTo>
                <a:lnTo>
                  <a:pt x="2497" y="1364"/>
                </a:lnTo>
                <a:lnTo>
                  <a:pt x="2494" y="1384"/>
                </a:lnTo>
                <a:lnTo>
                  <a:pt x="2490" y="1403"/>
                </a:lnTo>
                <a:lnTo>
                  <a:pt x="2485" y="1420"/>
                </a:lnTo>
                <a:lnTo>
                  <a:pt x="2479" y="1437"/>
                </a:lnTo>
                <a:lnTo>
                  <a:pt x="2470" y="1449"/>
                </a:lnTo>
                <a:lnTo>
                  <a:pt x="2460" y="1462"/>
                </a:lnTo>
                <a:lnTo>
                  <a:pt x="2436" y="1487"/>
                </a:lnTo>
                <a:lnTo>
                  <a:pt x="2413" y="1507"/>
                </a:lnTo>
                <a:lnTo>
                  <a:pt x="2393" y="1525"/>
                </a:lnTo>
                <a:lnTo>
                  <a:pt x="2371" y="1540"/>
                </a:lnTo>
                <a:lnTo>
                  <a:pt x="2351" y="1553"/>
                </a:lnTo>
                <a:lnTo>
                  <a:pt x="2332" y="1562"/>
                </a:lnTo>
                <a:lnTo>
                  <a:pt x="2312" y="1569"/>
                </a:lnTo>
                <a:lnTo>
                  <a:pt x="2294" y="1572"/>
                </a:lnTo>
                <a:lnTo>
                  <a:pt x="2277" y="1575"/>
                </a:lnTo>
                <a:lnTo>
                  <a:pt x="2260" y="1575"/>
                </a:lnTo>
                <a:lnTo>
                  <a:pt x="2245" y="1572"/>
                </a:lnTo>
                <a:lnTo>
                  <a:pt x="2229" y="1570"/>
                </a:lnTo>
                <a:lnTo>
                  <a:pt x="2215" y="1563"/>
                </a:lnTo>
                <a:lnTo>
                  <a:pt x="2201" y="1557"/>
                </a:lnTo>
                <a:lnTo>
                  <a:pt x="2188" y="1548"/>
                </a:lnTo>
                <a:lnTo>
                  <a:pt x="2177" y="1539"/>
                </a:lnTo>
                <a:lnTo>
                  <a:pt x="2166" y="1529"/>
                </a:lnTo>
                <a:lnTo>
                  <a:pt x="2156" y="1517"/>
                </a:lnTo>
                <a:lnTo>
                  <a:pt x="2147" y="1506"/>
                </a:lnTo>
                <a:lnTo>
                  <a:pt x="2140" y="1493"/>
                </a:lnTo>
                <a:lnTo>
                  <a:pt x="2132" y="1480"/>
                </a:lnTo>
                <a:lnTo>
                  <a:pt x="2127" y="1467"/>
                </a:lnTo>
                <a:lnTo>
                  <a:pt x="2122" y="1453"/>
                </a:lnTo>
                <a:lnTo>
                  <a:pt x="2118" y="1440"/>
                </a:lnTo>
                <a:lnTo>
                  <a:pt x="2115" y="1428"/>
                </a:lnTo>
                <a:lnTo>
                  <a:pt x="2113" y="1415"/>
                </a:lnTo>
                <a:lnTo>
                  <a:pt x="2113" y="1403"/>
                </a:lnTo>
                <a:lnTo>
                  <a:pt x="2113" y="1392"/>
                </a:lnTo>
                <a:lnTo>
                  <a:pt x="2115" y="1382"/>
                </a:lnTo>
                <a:lnTo>
                  <a:pt x="2118" y="1373"/>
                </a:lnTo>
                <a:lnTo>
                  <a:pt x="2122" y="1364"/>
                </a:lnTo>
                <a:lnTo>
                  <a:pt x="2128" y="1357"/>
                </a:lnTo>
                <a:lnTo>
                  <a:pt x="2136" y="1344"/>
                </a:lnTo>
                <a:lnTo>
                  <a:pt x="2145" y="1333"/>
                </a:lnTo>
                <a:lnTo>
                  <a:pt x="2154" y="1323"/>
                </a:lnTo>
                <a:lnTo>
                  <a:pt x="2164" y="1314"/>
                </a:lnTo>
                <a:lnTo>
                  <a:pt x="2173" y="1307"/>
                </a:lnTo>
                <a:lnTo>
                  <a:pt x="2182" y="1301"/>
                </a:lnTo>
                <a:lnTo>
                  <a:pt x="2191" y="1297"/>
                </a:lnTo>
                <a:lnTo>
                  <a:pt x="2200" y="1295"/>
                </a:lnTo>
                <a:lnTo>
                  <a:pt x="2210" y="1293"/>
                </a:lnTo>
                <a:lnTo>
                  <a:pt x="2219" y="1292"/>
                </a:lnTo>
                <a:lnTo>
                  <a:pt x="2228" y="1292"/>
                </a:lnTo>
                <a:lnTo>
                  <a:pt x="2236" y="1293"/>
                </a:lnTo>
                <a:lnTo>
                  <a:pt x="2245" y="1296"/>
                </a:lnTo>
                <a:lnTo>
                  <a:pt x="2253" y="1300"/>
                </a:lnTo>
                <a:lnTo>
                  <a:pt x="2269" y="1307"/>
                </a:lnTo>
                <a:lnTo>
                  <a:pt x="2283" y="1319"/>
                </a:lnTo>
                <a:lnTo>
                  <a:pt x="2296" y="1330"/>
                </a:lnTo>
                <a:lnTo>
                  <a:pt x="2307" y="1344"/>
                </a:lnTo>
                <a:lnTo>
                  <a:pt x="2315" y="1360"/>
                </a:lnTo>
                <a:lnTo>
                  <a:pt x="2321" y="1374"/>
                </a:lnTo>
                <a:lnTo>
                  <a:pt x="2325" y="1388"/>
                </a:lnTo>
                <a:lnTo>
                  <a:pt x="2325" y="1396"/>
                </a:lnTo>
                <a:lnTo>
                  <a:pt x="2325" y="1402"/>
                </a:lnTo>
                <a:lnTo>
                  <a:pt x="2325" y="1407"/>
                </a:lnTo>
                <a:lnTo>
                  <a:pt x="2323" y="1414"/>
                </a:lnTo>
                <a:lnTo>
                  <a:pt x="2329" y="1401"/>
                </a:lnTo>
                <a:lnTo>
                  <a:pt x="2334" y="1389"/>
                </a:lnTo>
                <a:lnTo>
                  <a:pt x="2338" y="1376"/>
                </a:lnTo>
                <a:lnTo>
                  <a:pt x="2340" y="1365"/>
                </a:lnTo>
                <a:lnTo>
                  <a:pt x="2342" y="1353"/>
                </a:lnTo>
                <a:lnTo>
                  <a:pt x="2340" y="1343"/>
                </a:lnTo>
                <a:lnTo>
                  <a:pt x="2339" y="1332"/>
                </a:lnTo>
                <a:lnTo>
                  <a:pt x="2337" y="1321"/>
                </a:lnTo>
                <a:lnTo>
                  <a:pt x="2334" y="1311"/>
                </a:lnTo>
                <a:lnTo>
                  <a:pt x="2329" y="1301"/>
                </a:lnTo>
                <a:lnTo>
                  <a:pt x="2324" y="1292"/>
                </a:lnTo>
                <a:lnTo>
                  <a:pt x="2317" y="1283"/>
                </a:lnTo>
                <a:lnTo>
                  <a:pt x="2311" y="1274"/>
                </a:lnTo>
                <a:lnTo>
                  <a:pt x="2303" y="1266"/>
                </a:lnTo>
                <a:lnTo>
                  <a:pt x="2296" y="1259"/>
                </a:lnTo>
                <a:lnTo>
                  <a:pt x="2287" y="1252"/>
                </a:lnTo>
                <a:lnTo>
                  <a:pt x="2278" y="1246"/>
                </a:lnTo>
                <a:lnTo>
                  <a:pt x="2269" y="1241"/>
                </a:lnTo>
                <a:lnTo>
                  <a:pt x="2248" y="1232"/>
                </a:lnTo>
                <a:lnTo>
                  <a:pt x="2238" y="1228"/>
                </a:lnTo>
                <a:lnTo>
                  <a:pt x="2227" y="1225"/>
                </a:lnTo>
                <a:lnTo>
                  <a:pt x="2216" y="1224"/>
                </a:lnTo>
                <a:lnTo>
                  <a:pt x="2206" y="1223"/>
                </a:lnTo>
                <a:lnTo>
                  <a:pt x="2195" y="1223"/>
                </a:lnTo>
                <a:lnTo>
                  <a:pt x="2184" y="1224"/>
                </a:lnTo>
                <a:lnTo>
                  <a:pt x="2174" y="1225"/>
                </a:lnTo>
                <a:lnTo>
                  <a:pt x="2164" y="1228"/>
                </a:lnTo>
                <a:lnTo>
                  <a:pt x="2154" y="1232"/>
                </a:lnTo>
                <a:lnTo>
                  <a:pt x="2145" y="1237"/>
                </a:lnTo>
                <a:lnTo>
                  <a:pt x="2136" y="1242"/>
                </a:lnTo>
                <a:lnTo>
                  <a:pt x="2127" y="1250"/>
                </a:lnTo>
                <a:lnTo>
                  <a:pt x="2105" y="1272"/>
                </a:lnTo>
                <a:lnTo>
                  <a:pt x="2085" y="1292"/>
                </a:lnTo>
                <a:lnTo>
                  <a:pt x="2069" y="1314"/>
                </a:lnTo>
                <a:lnTo>
                  <a:pt x="2055" y="1336"/>
                </a:lnTo>
                <a:lnTo>
                  <a:pt x="2045" y="1357"/>
                </a:lnTo>
                <a:lnTo>
                  <a:pt x="2037" y="1378"/>
                </a:lnTo>
                <a:lnTo>
                  <a:pt x="2031" y="1398"/>
                </a:lnTo>
                <a:lnTo>
                  <a:pt x="2028" y="1419"/>
                </a:lnTo>
                <a:lnTo>
                  <a:pt x="2028" y="1439"/>
                </a:lnTo>
                <a:lnTo>
                  <a:pt x="2029" y="1458"/>
                </a:lnTo>
                <a:lnTo>
                  <a:pt x="2033" y="1478"/>
                </a:lnTo>
                <a:lnTo>
                  <a:pt x="2038" y="1496"/>
                </a:lnTo>
                <a:lnTo>
                  <a:pt x="2046" y="1513"/>
                </a:lnTo>
                <a:lnTo>
                  <a:pt x="2056" y="1530"/>
                </a:lnTo>
                <a:lnTo>
                  <a:pt x="2067" y="1545"/>
                </a:lnTo>
                <a:lnTo>
                  <a:pt x="2079" y="1561"/>
                </a:lnTo>
                <a:lnTo>
                  <a:pt x="2092" y="1575"/>
                </a:lnTo>
                <a:lnTo>
                  <a:pt x="2108" y="1588"/>
                </a:lnTo>
                <a:lnTo>
                  <a:pt x="2124" y="1601"/>
                </a:lnTo>
                <a:lnTo>
                  <a:pt x="2141" y="1611"/>
                </a:lnTo>
                <a:lnTo>
                  <a:pt x="2159" y="1621"/>
                </a:lnTo>
                <a:lnTo>
                  <a:pt x="2178" y="1630"/>
                </a:lnTo>
                <a:lnTo>
                  <a:pt x="2197" y="1636"/>
                </a:lnTo>
                <a:lnTo>
                  <a:pt x="2218" y="1643"/>
                </a:lnTo>
                <a:lnTo>
                  <a:pt x="2237" y="1647"/>
                </a:lnTo>
                <a:lnTo>
                  <a:pt x="2259" y="1650"/>
                </a:lnTo>
                <a:lnTo>
                  <a:pt x="2279" y="1652"/>
                </a:lnTo>
                <a:lnTo>
                  <a:pt x="2300" y="1650"/>
                </a:lnTo>
                <a:lnTo>
                  <a:pt x="2320" y="1649"/>
                </a:lnTo>
                <a:lnTo>
                  <a:pt x="2340" y="1645"/>
                </a:lnTo>
                <a:lnTo>
                  <a:pt x="2361" y="1639"/>
                </a:lnTo>
                <a:lnTo>
                  <a:pt x="2380" y="1631"/>
                </a:lnTo>
                <a:lnTo>
                  <a:pt x="2407" y="1657"/>
                </a:lnTo>
                <a:lnTo>
                  <a:pt x="2434" y="1680"/>
                </a:lnTo>
                <a:lnTo>
                  <a:pt x="2463" y="1700"/>
                </a:lnTo>
                <a:lnTo>
                  <a:pt x="2494" y="1720"/>
                </a:lnTo>
                <a:lnTo>
                  <a:pt x="2525" y="1736"/>
                </a:lnTo>
                <a:lnTo>
                  <a:pt x="2558" y="1750"/>
                </a:lnTo>
                <a:lnTo>
                  <a:pt x="2591" y="1762"/>
                </a:lnTo>
                <a:lnTo>
                  <a:pt x="2625" y="1772"/>
                </a:lnTo>
                <a:lnTo>
                  <a:pt x="2659" y="1781"/>
                </a:lnTo>
                <a:lnTo>
                  <a:pt x="2694" y="1787"/>
                </a:lnTo>
                <a:lnTo>
                  <a:pt x="2728" y="1793"/>
                </a:lnTo>
                <a:lnTo>
                  <a:pt x="2763" y="1796"/>
                </a:lnTo>
                <a:lnTo>
                  <a:pt x="2797" y="1799"/>
                </a:lnTo>
                <a:lnTo>
                  <a:pt x="2832" y="1799"/>
                </a:lnTo>
                <a:lnTo>
                  <a:pt x="2867" y="1799"/>
                </a:lnTo>
                <a:lnTo>
                  <a:pt x="2900" y="1798"/>
                </a:lnTo>
                <a:close/>
              </a:path>
            </a:pathLst>
          </a:custGeom>
          <a:solidFill>
            <a:srgbClr val="FF0000"/>
          </a:solidFill>
          <a:ln>
            <a:noFill/>
          </a:ln>
        </p:spPr>
        <p:txBody>
          <a:bodyPr anchor="ctr" anchorCtr="1"/>
          <a:lstStyle/>
          <a:p>
            <a:endParaRPr altLang="en-US" lang="zh-CN"/>
          </a:p>
        </p:txBody>
      </p:sp>
      <p:sp>
        <p:nvSpPr>
          <p:cNvPr id="25" name="文本框 35"/>
          <p:cNvSpPr txBox="1"/>
          <p:nvPr/>
        </p:nvSpPr>
        <p:spPr>
          <a:xfrm>
            <a:off x="7264596" y="2632073"/>
            <a:ext cx="625278" cy="3331369"/>
          </a:xfrm>
          <a:prstGeom prst="rect">
            <a:avLst/>
          </a:prstGeom>
          <a:solidFill>
            <a:srgbClr val="FF0000">
              <a:alpha val="32000"/>
            </a:srgbClr>
          </a:solidFill>
          <a:ln w="9525">
            <a:noFill/>
            <a:miter/>
          </a:ln>
        </p:spPr>
        <p:txBody>
          <a:bodyPr anchor="ctr" vert="eaVert"/>
          <a:lstStyle>
            <a:defPPr>
              <a:defRPr lang="zh-CN"/>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gn="dist" eaLnBrk="1" hangingPunct="1" lvl="0"/>
            <a:r>
              <a:rPr altLang="en-US" b="1" lang="zh-CN" sz="2400">
                <a:latin charset="-122" panose="03000509000000000000" pitchFamily="65" typeface="迷你简剪纸"/>
                <a:ea charset="-122" panose="03000509000000000000" pitchFamily="65" typeface="迷你简剪纸"/>
              </a:rPr>
              <a:t>贰·请输入您的标题</a:t>
            </a:r>
          </a:p>
        </p:txBody>
      </p:sp>
      <p:sp>
        <p:nvSpPr>
          <p:cNvPr id="26" name="文本框 35"/>
          <p:cNvSpPr txBox="1"/>
          <p:nvPr/>
        </p:nvSpPr>
        <p:spPr>
          <a:xfrm>
            <a:off x="8478837" y="2632073"/>
            <a:ext cx="625278" cy="3331369"/>
          </a:xfrm>
          <a:prstGeom prst="rect">
            <a:avLst/>
          </a:prstGeom>
          <a:solidFill>
            <a:srgbClr val="FF0000">
              <a:alpha val="32000"/>
            </a:srgbClr>
          </a:solidFill>
          <a:ln w="9525">
            <a:noFill/>
            <a:miter/>
          </a:ln>
        </p:spPr>
        <p:txBody>
          <a:bodyPr anchor="ctr" vert="eaVert"/>
          <a:lstStyle>
            <a:defPPr>
              <a:defRPr lang="zh-CN"/>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gn="dist" eaLnBrk="1" hangingPunct="1" lvl="0"/>
            <a:r>
              <a:rPr altLang="en-US" b="1" lang="zh-CN" smtClean="0" sz="2400">
                <a:latin charset="-122" panose="03000509000000000000" pitchFamily="65" typeface="迷你简剪纸"/>
                <a:ea charset="-122" panose="03000509000000000000" pitchFamily="65" typeface="迷你简剪纸"/>
              </a:rPr>
              <a:t>叁·请输入您的标题</a:t>
            </a:r>
          </a:p>
        </p:txBody>
      </p:sp>
      <p:sp>
        <p:nvSpPr>
          <p:cNvPr id="27" name="文本框 35"/>
          <p:cNvSpPr txBox="1"/>
          <p:nvPr/>
        </p:nvSpPr>
        <p:spPr>
          <a:xfrm>
            <a:off x="9769278" y="2632073"/>
            <a:ext cx="625278" cy="3331369"/>
          </a:xfrm>
          <a:prstGeom prst="rect">
            <a:avLst/>
          </a:prstGeom>
          <a:solidFill>
            <a:srgbClr val="FF0000">
              <a:alpha val="32000"/>
            </a:srgbClr>
          </a:solidFill>
          <a:ln w="9525">
            <a:noFill/>
            <a:miter/>
          </a:ln>
        </p:spPr>
        <p:txBody>
          <a:bodyPr anchor="ctr" vert="eaVert"/>
          <a:lstStyle>
            <a:defPPr>
              <a:defRPr lang="zh-CN"/>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gn="dist" eaLnBrk="1" hangingPunct="1" lvl="0"/>
            <a:r>
              <a:rPr altLang="en-US" b="1" lang="zh-CN" smtClean="0" sz="2400">
                <a:latin charset="-122" panose="03000509000000000000" pitchFamily="65" typeface="迷你简剪纸"/>
                <a:ea charset="-122" panose="03000509000000000000" pitchFamily="65" typeface="迷你简剪纸"/>
              </a:rPr>
              <a:t>肆·请输入您的标题</a:t>
            </a:r>
          </a:p>
        </p:txBody>
      </p:sp>
      <p:pic>
        <p:nvPicPr>
          <p:cNvPr id="28" name="图片 27"/>
          <p:cNvPicPr>
            <a:picLocks noChangeAspect="1"/>
          </p:cNvPicPr>
          <p:nvPr/>
        </p:nvPicPr>
        <p:blipFill>
          <a:blip r:embed="rId2">
            <a:extLst>
              <a:ext uri="{28A0092B-C50C-407E-A947-70E740481C1C}">
                <a14:useLocalDpi/>
              </a:ext>
            </a:extLst>
          </a:blip>
          <a:stretch>
            <a:fillRect/>
          </a:stretch>
        </p:blipFill>
        <p:spPr>
          <a:xfrm>
            <a:off x="4205386" y="4876800"/>
            <a:ext cx="679732" cy="861831"/>
          </a:xfrm>
          <a:prstGeom prst="rect">
            <a:avLst/>
          </a:prstGeom>
        </p:spPr>
      </p:pic>
    </p:spTree>
    <p:extLst>
      <p:ext uri="{BB962C8B-B14F-4D97-AF65-F5344CB8AC3E}">
        <p14:creationId val="389044706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p:cTn dur="1000" fill="hold" id="7"/>
                                        <p:tgtEl>
                                          <p:spTgt spid="15"/>
                                        </p:tgtEl>
                                        <p:attrNameLst>
                                          <p:attrName>ppt_w</p:attrName>
                                        </p:attrNameLst>
                                      </p:cBhvr>
                                      <p:tavLst>
                                        <p:tav tm="0">
                                          <p:val>
                                            <p:fltVal val="0"/>
                                          </p:val>
                                        </p:tav>
                                        <p:tav tm="100000">
                                          <p:val>
                                            <p:strVal val="#ppt_w"/>
                                          </p:val>
                                        </p:tav>
                                      </p:tavLst>
                                    </p:anim>
                                    <p:anim calcmode="lin" valueType="num">
                                      <p:cBhvr>
                                        <p:cTn dur="1000" fill="hold" id="8"/>
                                        <p:tgtEl>
                                          <p:spTgt spid="15"/>
                                        </p:tgtEl>
                                        <p:attrNameLst>
                                          <p:attrName>ppt_h</p:attrName>
                                        </p:attrNameLst>
                                      </p:cBhvr>
                                      <p:tavLst>
                                        <p:tav tm="0">
                                          <p:val>
                                            <p:fltVal val="0"/>
                                          </p:val>
                                        </p:tav>
                                        <p:tav tm="100000">
                                          <p:val>
                                            <p:strVal val="#ppt_h"/>
                                          </p:val>
                                        </p:tav>
                                      </p:tavLst>
                                    </p:anim>
                                    <p:anim calcmode="lin" valueType="num">
                                      <p:cBhvr>
                                        <p:cTn dur="1000" fill="hold" id="9"/>
                                        <p:tgtEl>
                                          <p:spTgt spid="15"/>
                                        </p:tgtEl>
                                        <p:attrNameLst>
                                          <p:attrName>style.rotation</p:attrName>
                                        </p:attrNameLst>
                                      </p:cBhvr>
                                      <p:tavLst>
                                        <p:tav tm="0">
                                          <p:val>
                                            <p:fltVal val="90"/>
                                          </p:val>
                                        </p:tav>
                                        <p:tav tm="100000">
                                          <p:val>
                                            <p:fltVal val="0"/>
                                          </p:val>
                                        </p:tav>
                                      </p:tavLst>
                                    </p:anim>
                                    <p:animEffect filter="fade" transition="in">
                                      <p:cBhvr>
                                        <p:cTn dur="1000" id="10"/>
                                        <p:tgtEl>
                                          <p:spTgt spid="15"/>
                                        </p:tgtEl>
                                      </p:cBhvr>
                                    </p:animEffect>
                                  </p:childTnLst>
                                </p:cTn>
                              </p:par>
                            </p:childTnLst>
                          </p:cTn>
                        </p:par>
                        <p:par>
                          <p:cTn fill="hold" id="11" nodeType="afterGroup">
                            <p:stCondLst>
                              <p:cond delay="1000"/>
                            </p:stCondLst>
                            <p:childTnLst>
                              <p:par>
                                <p:cTn fill="hold" grpId="0" id="12" nodeType="afterEffect" presetClass="entr" presetID="26" presetSubtype="0">
                                  <p:stCondLst>
                                    <p:cond delay="0"/>
                                  </p:stCondLst>
                                  <p:iterate type="lt">
                                    <p:tmPct val="30000"/>
                                  </p:iterate>
                                  <p:childTnLst>
                                    <p:set>
                                      <p:cBhvr>
                                        <p:cTn dur="1" fill="hold" id="13">
                                          <p:stCondLst>
                                            <p:cond delay="0"/>
                                          </p:stCondLst>
                                        </p:cTn>
                                        <p:tgtEl>
                                          <p:spTgt spid="14"/>
                                        </p:tgtEl>
                                        <p:attrNameLst>
                                          <p:attrName>style.visibility</p:attrName>
                                        </p:attrNameLst>
                                      </p:cBhvr>
                                      <p:to>
                                        <p:strVal val="visible"/>
                                      </p:to>
                                    </p:set>
                                    <p:animEffect filter="wipe(down)" transition="in">
                                      <p:cBhvr>
                                        <p:cTn dur="580" id="14">
                                          <p:stCondLst>
                                            <p:cond delay="0"/>
                                          </p:stCondLst>
                                        </p:cTn>
                                        <p:tgtEl>
                                          <p:spTgt spid="14"/>
                                        </p:tgtEl>
                                      </p:cBhvr>
                                    </p:animEffect>
                                    <p:anim calcmode="lin" valueType="num">
                                      <p:cBhvr>
                                        <p:cTn dur="1822" id="15"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dur="664" id="16" tmFilter="0.0,0.0; 0.25,0.07; 0.50,0.2; 0.75,0.467; 1.0,1.0">
                                          <p:stCondLst>
                                            <p:cond delay="0"/>
                                          </p:stCondLst>
                                        </p:cTn>
                                        <p:tgtEl>
                                          <p:spTgt spid="14"/>
                                        </p:tgtEl>
                                        <p:attrNameLst>
                                          <p:attrName>ppt_y</p:attrName>
                                        </p:attrNameLst>
                                      </p:cBhvr>
                                      <p:tavLst>
                                        <p:tav fmla="#ppt_y-sin(pi*$)/3" tm="0">
                                          <p:val>
                                            <p:fltVal val="0.5"/>
                                          </p:val>
                                        </p:tav>
                                        <p:tav tm="100000">
                                          <p:val>
                                            <p:fltVal val="1"/>
                                          </p:val>
                                        </p:tav>
                                      </p:tavLst>
                                    </p:anim>
                                    <p:anim calcmode="lin" valueType="num">
                                      <p:cBhvr>
                                        <p:cTn dur="664" id="17" tmFilter="0, 0; 0.125,0.2665; 0.25,0.4; 0.375,0.465; 0.5,0.5;  0.625,0.535; 0.75,0.6; 0.875,0.7335; 1,1">
                                          <p:stCondLst>
                                            <p:cond delay="664"/>
                                          </p:stCondLst>
                                        </p:cTn>
                                        <p:tgtEl>
                                          <p:spTgt spid="14"/>
                                        </p:tgtEl>
                                        <p:attrNameLst>
                                          <p:attrName>ppt_y</p:attrName>
                                        </p:attrNameLst>
                                      </p:cBhvr>
                                      <p:tavLst>
                                        <p:tav fmla="#ppt_y-sin(pi*$)/9" tm="0">
                                          <p:val>
                                            <p:fltVal val="0"/>
                                          </p:val>
                                        </p:tav>
                                        <p:tav tm="100000">
                                          <p:val>
                                            <p:fltVal val="1"/>
                                          </p:val>
                                        </p:tav>
                                      </p:tavLst>
                                    </p:anim>
                                    <p:anim calcmode="lin" valueType="num">
                                      <p:cBhvr>
                                        <p:cTn dur="332" id="18" tmFilter="0, 0; 0.125,0.2665; 0.25,0.4; 0.375,0.465; 0.5,0.5;  0.625,0.535; 0.75,0.6; 0.875,0.7335; 1,1">
                                          <p:stCondLst>
                                            <p:cond delay="1324"/>
                                          </p:stCondLst>
                                        </p:cTn>
                                        <p:tgtEl>
                                          <p:spTgt spid="14"/>
                                        </p:tgtEl>
                                        <p:attrNameLst>
                                          <p:attrName>ppt_y</p:attrName>
                                        </p:attrNameLst>
                                      </p:cBhvr>
                                      <p:tavLst>
                                        <p:tav fmla="#ppt_y-sin(pi*$)/27" tm="0">
                                          <p:val>
                                            <p:fltVal val="0"/>
                                          </p:val>
                                        </p:tav>
                                        <p:tav tm="100000">
                                          <p:val>
                                            <p:fltVal val="1"/>
                                          </p:val>
                                        </p:tav>
                                      </p:tavLst>
                                    </p:anim>
                                    <p:anim calcmode="lin" valueType="num">
                                      <p:cBhvr>
                                        <p:cTn dur="164" id="19" tmFilter="0, 0; 0.125,0.2665; 0.25,0.4; 0.375,0.465; 0.5,0.5;  0.625,0.535; 0.75,0.6; 0.875,0.7335; 1,1">
                                          <p:stCondLst>
                                            <p:cond delay="1656"/>
                                          </p:stCondLst>
                                        </p:cTn>
                                        <p:tgtEl>
                                          <p:spTgt spid="14"/>
                                        </p:tgtEl>
                                        <p:attrNameLst>
                                          <p:attrName>ppt_y</p:attrName>
                                        </p:attrNameLst>
                                      </p:cBhvr>
                                      <p:tavLst>
                                        <p:tav fmla="#ppt_y-sin(pi*$)/81" tm="0">
                                          <p:val>
                                            <p:fltVal val="0"/>
                                          </p:val>
                                        </p:tav>
                                        <p:tav tm="100000">
                                          <p:val>
                                            <p:fltVal val="1"/>
                                          </p:val>
                                        </p:tav>
                                      </p:tavLst>
                                    </p:anim>
                                    <p:animScale>
                                      <p:cBhvr>
                                        <p:cTn dur="26" id="20">
                                          <p:stCondLst>
                                            <p:cond delay="650"/>
                                          </p:stCondLst>
                                        </p:cTn>
                                        <p:tgtEl>
                                          <p:spTgt spid="14"/>
                                        </p:tgtEl>
                                      </p:cBhvr>
                                      <p:to x="100000" y="60000"/>
                                    </p:animScale>
                                    <p:animScale>
                                      <p:cBhvr>
                                        <p:cTn decel="50000" dur="166" id="21">
                                          <p:stCondLst>
                                            <p:cond delay="676"/>
                                          </p:stCondLst>
                                        </p:cTn>
                                        <p:tgtEl>
                                          <p:spTgt spid="14"/>
                                        </p:tgtEl>
                                      </p:cBhvr>
                                      <p:to x="100000" y="100000"/>
                                    </p:animScale>
                                    <p:animScale>
                                      <p:cBhvr>
                                        <p:cTn dur="26" id="22">
                                          <p:stCondLst>
                                            <p:cond delay="1312"/>
                                          </p:stCondLst>
                                        </p:cTn>
                                        <p:tgtEl>
                                          <p:spTgt spid="14"/>
                                        </p:tgtEl>
                                      </p:cBhvr>
                                      <p:to x="100000" y="80000"/>
                                    </p:animScale>
                                    <p:animScale>
                                      <p:cBhvr>
                                        <p:cTn decel="50000" dur="166" id="23">
                                          <p:stCondLst>
                                            <p:cond delay="1338"/>
                                          </p:stCondLst>
                                        </p:cTn>
                                        <p:tgtEl>
                                          <p:spTgt spid="14"/>
                                        </p:tgtEl>
                                      </p:cBhvr>
                                      <p:to x="100000" y="100000"/>
                                    </p:animScale>
                                    <p:animScale>
                                      <p:cBhvr>
                                        <p:cTn dur="26" id="24">
                                          <p:stCondLst>
                                            <p:cond delay="1642"/>
                                          </p:stCondLst>
                                        </p:cTn>
                                        <p:tgtEl>
                                          <p:spTgt spid="14"/>
                                        </p:tgtEl>
                                      </p:cBhvr>
                                      <p:to x="100000" y="90000"/>
                                    </p:animScale>
                                    <p:animScale>
                                      <p:cBhvr>
                                        <p:cTn decel="50000" dur="166" id="25">
                                          <p:stCondLst>
                                            <p:cond delay="1668"/>
                                          </p:stCondLst>
                                        </p:cTn>
                                        <p:tgtEl>
                                          <p:spTgt spid="14"/>
                                        </p:tgtEl>
                                      </p:cBhvr>
                                      <p:to x="100000" y="100000"/>
                                    </p:animScale>
                                    <p:animScale>
                                      <p:cBhvr>
                                        <p:cTn dur="26" id="26">
                                          <p:stCondLst>
                                            <p:cond delay="1808"/>
                                          </p:stCondLst>
                                        </p:cTn>
                                        <p:tgtEl>
                                          <p:spTgt spid="14"/>
                                        </p:tgtEl>
                                      </p:cBhvr>
                                      <p:to x="100000" y="95000"/>
                                    </p:animScale>
                                    <p:animScale>
                                      <p:cBhvr>
                                        <p:cTn decel="50000" dur="166" id="27">
                                          <p:stCondLst>
                                            <p:cond delay="1834"/>
                                          </p:stCondLst>
                                        </p:cTn>
                                        <p:tgtEl>
                                          <p:spTgt spid="14"/>
                                        </p:tgtEl>
                                      </p:cBhvr>
                                      <p:to x="100000" y="100000"/>
                                    </p:animScale>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20"/>
                                        </p:tgtEl>
                                        <p:attrNameLst>
                                          <p:attrName>style.visibility</p:attrName>
                                        </p:attrNameLst>
                                      </p:cBhvr>
                                      <p:to>
                                        <p:strVal val="visible"/>
                                      </p:to>
                                    </p:set>
                                    <p:animEffect filter="fade" transition="in">
                                      <p:cBhvr>
                                        <p:cTn dur="1250" id="31"/>
                                        <p:tgtEl>
                                          <p:spTgt spid="20"/>
                                        </p:tgtEl>
                                      </p:cBhvr>
                                    </p:animEffect>
                                  </p:childTnLst>
                                </p:cTn>
                              </p:par>
                            </p:childTnLst>
                          </p:cTn>
                        </p:par>
                        <p:par>
                          <p:cTn fill="hold" id="32" nodeType="afterGroup">
                            <p:stCondLst>
                              <p:cond delay="4250"/>
                            </p:stCondLst>
                            <p:childTnLst>
                              <p:par>
                                <p:cTn fill="hold" grpId="0" id="33" nodeType="afterEffect" presetClass="entr" presetID="22" presetSubtype="1">
                                  <p:stCondLst>
                                    <p:cond delay="0"/>
                                  </p:stCondLst>
                                  <p:childTnLst>
                                    <p:set>
                                      <p:cBhvr>
                                        <p:cTn dur="1" fill="hold" id="34">
                                          <p:stCondLst>
                                            <p:cond delay="0"/>
                                          </p:stCondLst>
                                        </p:cTn>
                                        <p:tgtEl>
                                          <p:spTgt spid="5">
                                            <p:bg/>
                                          </p:spTgt>
                                        </p:tgtEl>
                                        <p:attrNameLst>
                                          <p:attrName>style.visibility</p:attrName>
                                        </p:attrNameLst>
                                      </p:cBhvr>
                                      <p:to>
                                        <p:strVal val="visible"/>
                                      </p:to>
                                    </p:set>
                                    <p:animEffect filter="wipe(up)" transition="in">
                                      <p:cBhvr>
                                        <p:cTn dur="500" id="35"/>
                                        <p:tgtEl>
                                          <p:spTgt spid="5">
                                            <p:bg/>
                                          </p:spTgt>
                                        </p:tgtEl>
                                      </p:cBhvr>
                                    </p:animEffect>
                                  </p:childTnLst>
                                </p:cTn>
                              </p:par>
                            </p:childTnLst>
                          </p:cTn>
                        </p:par>
                        <p:par>
                          <p:cTn fill="hold" id="36" nodeType="afterGroup">
                            <p:stCondLst>
                              <p:cond delay="4750"/>
                            </p:stCondLst>
                            <p:childTnLst>
                              <p:par>
                                <p:cTn fill="hold" grpId="0" id="37" nodeType="afterEffect" presetClass="entr" presetID="47" presetSubtype="0">
                                  <p:stCondLst>
                                    <p:cond delay="0"/>
                                  </p:stCondLst>
                                  <p:childTnLst>
                                    <p:set>
                                      <p:cBhvr>
                                        <p:cTn dur="1" fill="hold" id="38">
                                          <p:stCondLst>
                                            <p:cond delay="0"/>
                                          </p:stCondLst>
                                        </p:cTn>
                                        <p:tgtEl>
                                          <p:spTgt spid="5">
                                            <p:txEl>
                                              <p:pRg end="0" st="0"/>
                                            </p:txEl>
                                          </p:spTgt>
                                        </p:tgtEl>
                                        <p:attrNameLst>
                                          <p:attrName>style.visibility</p:attrName>
                                        </p:attrNameLst>
                                      </p:cBhvr>
                                      <p:to>
                                        <p:strVal val="visible"/>
                                      </p:to>
                                    </p:set>
                                    <p:animEffect filter="fade" transition="in">
                                      <p:cBhvr>
                                        <p:cTn dur="1000" id="39"/>
                                        <p:tgtEl>
                                          <p:spTgt spid="5">
                                            <p:txEl>
                                              <p:pRg end="0" st="0"/>
                                            </p:txEl>
                                          </p:spTgt>
                                        </p:tgtEl>
                                      </p:cBhvr>
                                    </p:animEffect>
                                    <p:anim calcmode="lin" valueType="num">
                                      <p:cBhvr>
                                        <p:cTn dur="1000" fill="hold" id="40"/>
                                        <p:tgtEl>
                                          <p:spTgt spid="5">
                                            <p:txEl>
                                              <p:pRg end="0" st="0"/>
                                            </p:txEl>
                                          </p:spTgt>
                                        </p:tgtEl>
                                        <p:attrNameLst>
                                          <p:attrName>ppt_x</p:attrName>
                                        </p:attrNameLst>
                                      </p:cBhvr>
                                      <p:tavLst>
                                        <p:tav tm="0">
                                          <p:val>
                                            <p:strVal val="#ppt_x"/>
                                          </p:val>
                                        </p:tav>
                                        <p:tav tm="100000">
                                          <p:val>
                                            <p:strVal val="#ppt_x"/>
                                          </p:val>
                                        </p:tav>
                                      </p:tavLst>
                                    </p:anim>
                                    <p:anim calcmode="lin" valueType="num">
                                      <p:cBhvr>
                                        <p:cTn dur="1000" fill="hold" id="41"/>
                                        <p:tgtEl>
                                          <p:spTgt spid="5">
                                            <p:txEl>
                                              <p:pRg end="0" st="0"/>
                                            </p:txEl>
                                          </p:spTgt>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5750"/>
                            </p:stCondLst>
                            <p:childTnLst>
                              <p:par>
                                <p:cTn fill="hold" grpId="0" id="43" nodeType="afterEffect" presetClass="entr" presetID="10" presetSubtype="0">
                                  <p:stCondLst>
                                    <p:cond delay="0"/>
                                  </p:stCondLst>
                                  <p:childTnLst>
                                    <p:set>
                                      <p:cBhvr>
                                        <p:cTn dur="1" fill="hold" id="44">
                                          <p:stCondLst>
                                            <p:cond delay="0"/>
                                          </p:stCondLst>
                                        </p:cTn>
                                        <p:tgtEl>
                                          <p:spTgt spid="21"/>
                                        </p:tgtEl>
                                        <p:attrNameLst>
                                          <p:attrName>style.visibility</p:attrName>
                                        </p:attrNameLst>
                                      </p:cBhvr>
                                      <p:to>
                                        <p:strVal val="visible"/>
                                      </p:to>
                                    </p:set>
                                    <p:animEffect filter="fade" transition="in">
                                      <p:cBhvr>
                                        <p:cTn dur="1250" id="45"/>
                                        <p:tgtEl>
                                          <p:spTgt spid="21"/>
                                        </p:tgtEl>
                                      </p:cBhvr>
                                    </p:animEffect>
                                  </p:childTnLst>
                                </p:cTn>
                              </p:par>
                            </p:childTnLst>
                          </p:cTn>
                        </p:par>
                        <p:par>
                          <p:cTn fill="hold" id="46" nodeType="afterGroup">
                            <p:stCondLst>
                              <p:cond delay="7000"/>
                            </p:stCondLst>
                            <p:childTnLst>
                              <p:par>
                                <p:cTn fill="hold" grpId="0" id="47" nodeType="afterEffect" presetClass="entr" presetID="22" presetSubtype="1">
                                  <p:stCondLst>
                                    <p:cond delay="0"/>
                                  </p:stCondLst>
                                  <p:childTnLst>
                                    <p:set>
                                      <p:cBhvr>
                                        <p:cTn dur="1" fill="hold" id="48">
                                          <p:stCondLst>
                                            <p:cond delay="0"/>
                                          </p:stCondLst>
                                        </p:cTn>
                                        <p:tgtEl>
                                          <p:spTgt spid="25">
                                            <p:bg/>
                                          </p:spTgt>
                                        </p:tgtEl>
                                        <p:attrNameLst>
                                          <p:attrName>style.visibility</p:attrName>
                                        </p:attrNameLst>
                                      </p:cBhvr>
                                      <p:to>
                                        <p:strVal val="visible"/>
                                      </p:to>
                                    </p:set>
                                    <p:animEffect filter="wipe(up)" transition="in">
                                      <p:cBhvr>
                                        <p:cTn dur="500" id="49"/>
                                        <p:tgtEl>
                                          <p:spTgt spid="25">
                                            <p:bg/>
                                          </p:spTgt>
                                        </p:tgtEl>
                                      </p:cBhvr>
                                    </p:animEffect>
                                  </p:childTnLst>
                                </p:cTn>
                              </p:par>
                            </p:childTnLst>
                          </p:cTn>
                        </p:par>
                        <p:par>
                          <p:cTn fill="hold" id="50" nodeType="afterGroup">
                            <p:stCondLst>
                              <p:cond delay="7500"/>
                            </p:stCondLst>
                            <p:childTnLst>
                              <p:par>
                                <p:cTn fill="hold" grpId="0" id="51" nodeType="afterEffect" presetClass="entr" presetID="22" presetSubtype="1">
                                  <p:stCondLst>
                                    <p:cond delay="0"/>
                                  </p:stCondLst>
                                  <p:childTnLst>
                                    <p:set>
                                      <p:cBhvr>
                                        <p:cTn dur="1" fill="hold" id="52">
                                          <p:stCondLst>
                                            <p:cond delay="0"/>
                                          </p:stCondLst>
                                        </p:cTn>
                                        <p:tgtEl>
                                          <p:spTgt spid="25">
                                            <p:txEl>
                                              <p:pRg end="0" st="0"/>
                                            </p:txEl>
                                          </p:spTgt>
                                        </p:tgtEl>
                                        <p:attrNameLst>
                                          <p:attrName>style.visibility</p:attrName>
                                        </p:attrNameLst>
                                      </p:cBhvr>
                                      <p:to>
                                        <p:strVal val="visible"/>
                                      </p:to>
                                    </p:set>
                                    <p:animEffect filter="wipe(up)" transition="in">
                                      <p:cBhvr>
                                        <p:cTn dur="500" id="53"/>
                                        <p:tgtEl>
                                          <p:spTgt spid="25">
                                            <p:txEl>
                                              <p:pRg end="0" st="0"/>
                                            </p:txEl>
                                          </p:spTgt>
                                        </p:tgtEl>
                                      </p:cBhvr>
                                    </p:animEffect>
                                  </p:childTnLst>
                                </p:cTn>
                              </p:par>
                            </p:childTnLst>
                          </p:cTn>
                        </p:par>
                        <p:par>
                          <p:cTn fill="hold" id="54" nodeType="afterGroup">
                            <p:stCondLst>
                              <p:cond delay="8000"/>
                            </p:stCondLst>
                            <p:childTnLst>
                              <p:par>
                                <p:cTn fill="hold" grpId="0" id="55" nodeType="afterEffect" presetClass="entr" presetID="10" presetSubtype="0">
                                  <p:stCondLst>
                                    <p:cond delay="0"/>
                                  </p:stCondLst>
                                  <p:childTnLst>
                                    <p:set>
                                      <p:cBhvr>
                                        <p:cTn dur="1" fill="hold" id="56">
                                          <p:stCondLst>
                                            <p:cond delay="0"/>
                                          </p:stCondLst>
                                        </p:cTn>
                                        <p:tgtEl>
                                          <p:spTgt spid="22"/>
                                        </p:tgtEl>
                                        <p:attrNameLst>
                                          <p:attrName>style.visibility</p:attrName>
                                        </p:attrNameLst>
                                      </p:cBhvr>
                                      <p:to>
                                        <p:strVal val="visible"/>
                                      </p:to>
                                    </p:set>
                                    <p:animEffect filter="fade" transition="in">
                                      <p:cBhvr>
                                        <p:cTn dur="1250" id="57"/>
                                        <p:tgtEl>
                                          <p:spTgt spid="22"/>
                                        </p:tgtEl>
                                      </p:cBhvr>
                                    </p:animEffect>
                                  </p:childTnLst>
                                </p:cTn>
                              </p:par>
                            </p:childTnLst>
                          </p:cTn>
                        </p:par>
                        <p:par>
                          <p:cTn fill="hold" id="58" nodeType="afterGroup">
                            <p:stCondLst>
                              <p:cond delay="9250"/>
                            </p:stCondLst>
                            <p:childTnLst>
                              <p:par>
                                <p:cTn fill="hold" grpId="0" id="59" nodeType="afterEffect" presetClass="entr" presetID="22" presetSubtype="1">
                                  <p:stCondLst>
                                    <p:cond delay="0"/>
                                  </p:stCondLst>
                                  <p:childTnLst>
                                    <p:set>
                                      <p:cBhvr>
                                        <p:cTn dur="1" fill="hold" id="60">
                                          <p:stCondLst>
                                            <p:cond delay="0"/>
                                          </p:stCondLst>
                                        </p:cTn>
                                        <p:tgtEl>
                                          <p:spTgt spid="26">
                                            <p:bg/>
                                          </p:spTgt>
                                        </p:tgtEl>
                                        <p:attrNameLst>
                                          <p:attrName>style.visibility</p:attrName>
                                        </p:attrNameLst>
                                      </p:cBhvr>
                                      <p:to>
                                        <p:strVal val="visible"/>
                                      </p:to>
                                    </p:set>
                                    <p:animEffect filter="wipe(up)" transition="in">
                                      <p:cBhvr>
                                        <p:cTn dur="500" id="61"/>
                                        <p:tgtEl>
                                          <p:spTgt spid="26">
                                            <p:bg/>
                                          </p:spTgt>
                                        </p:tgtEl>
                                      </p:cBhvr>
                                    </p:animEffect>
                                  </p:childTnLst>
                                </p:cTn>
                              </p:par>
                            </p:childTnLst>
                          </p:cTn>
                        </p:par>
                        <p:par>
                          <p:cTn fill="hold" id="62" nodeType="afterGroup">
                            <p:stCondLst>
                              <p:cond delay="9750"/>
                            </p:stCondLst>
                            <p:childTnLst>
                              <p:par>
                                <p:cTn fill="hold" grpId="0" id="63" nodeType="afterEffect" presetClass="entr" presetID="22" presetSubtype="1">
                                  <p:stCondLst>
                                    <p:cond delay="0"/>
                                  </p:stCondLst>
                                  <p:childTnLst>
                                    <p:set>
                                      <p:cBhvr>
                                        <p:cTn dur="1" fill="hold" id="64">
                                          <p:stCondLst>
                                            <p:cond delay="0"/>
                                          </p:stCondLst>
                                        </p:cTn>
                                        <p:tgtEl>
                                          <p:spTgt spid="26">
                                            <p:txEl>
                                              <p:pRg end="0" st="0"/>
                                            </p:txEl>
                                          </p:spTgt>
                                        </p:tgtEl>
                                        <p:attrNameLst>
                                          <p:attrName>style.visibility</p:attrName>
                                        </p:attrNameLst>
                                      </p:cBhvr>
                                      <p:to>
                                        <p:strVal val="visible"/>
                                      </p:to>
                                    </p:set>
                                    <p:animEffect filter="wipe(up)" transition="in">
                                      <p:cBhvr>
                                        <p:cTn dur="500" id="65"/>
                                        <p:tgtEl>
                                          <p:spTgt spid="26">
                                            <p:txEl>
                                              <p:pRg end="0" st="0"/>
                                            </p:txEl>
                                          </p:spTgt>
                                        </p:tgtEl>
                                      </p:cBhvr>
                                    </p:animEffect>
                                  </p:childTnLst>
                                </p:cTn>
                              </p:par>
                            </p:childTnLst>
                          </p:cTn>
                        </p:par>
                        <p:par>
                          <p:cTn fill="hold" id="66" nodeType="afterGroup">
                            <p:stCondLst>
                              <p:cond delay="10250"/>
                            </p:stCondLst>
                            <p:childTnLst>
                              <p:par>
                                <p:cTn fill="hold" grpId="0" id="67" nodeType="afterEffect" presetClass="entr" presetID="10" presetSubtype="0">
                                  <p:stCondLst>
                                    <p:cond delay="0"/>
                                  </p:stCondLst>
                                  <p:childTnLst>
                                    <p:set>
                                      <p:cBhvr>
                                        <p:cTn dur="1" fill="hold" id="68">
                                          <p:stCondLst>
                                            <p:cond delay="0"/>
                                          </p:stCondLst>
                                        </p:cTn>
                                        <p:tgtEl>
                                          <p:spTgt spid="23"/>
                                        </p:tgtEl>
                                        <p:attrNameLst>
                                          <p:attrName>style.visibility</p:attrName>
                                        </p:attrNameLst>
                                      </p:cBhvr>
                                      <p:to>
                                        <p:strVal val="visible"/>
                                      </p:to>
                                    </p:set>
                                    <p:animEffect filter="fade" transition="in">
                                      <p:cBhvr>
                                        <p:cTn dur="1250" id="69"/>
                                        <p:tgtEl>
                                          <p:spTgt spid="23"/>
                                        </p:tgtEl>
                                      </p:cBhvr>
                                    </p:animEffect>
                                  </p:childTnLst>
                                </p:cTn>
                              </p:par>
                            </p:childTnLst>
                          </p:cTn>
                        </p:par>
                        <p:par>
                          <p:cTn fill="hold" id="70" nodeType="afterGroup">
                            <p:stCondLst>
                              <p:cond delay="11500"/>
                            </p:stCondLst>
                            <p:childTnLst>
                              <p:par>
                                <p:cTn fill="hold" grpId="0" id="71" nodeType="afterEffect" presetClass="entr" presetID="22" presetSubtype="1">
                                  <p:stCondLst>
                                    <p:cond delay="0"/>
                                  </p:stCondLst>
                                  <p:childTnLst>
                                    <p:set>
                                      <p:cBhvr>
                                        <p:cTn dur="1" fill="hold" id="72">
                                          <p:stCondLst>
                                            <p:cond delay="0"/>
                                          </p:stCondLst>
                                        </p:cTn>
                                        <p:tgtEl>
                                          <p:spTgt spid="27">
                                            <p:bg/>
                                          </p:spTgt>
                                        </p:tgtEl>
                                        <p:attrNameLst>
                                          <p:attrName>style.visibility</p:attrName>
                                        </p:attrNameLst>
                                      </p:cBhvr>
                                      <p:to>
                                        <p:strVal val="visible"/>
                                      </p:to>
                                    </p:set>
                                    <p:animEffect filter="wipe(up)" transition="in">
                                      <p:cBhvr>
                                        <p:cTn dur="500" id="73"/>
                                        <p:tgtEl>
                                          <p:spTgt spid="27">
                                            <p:bg/>
                                          </p:spTgt>
                                        </p:tgtEl>
                                      </p:cBhvr>
                                    </p:animEffect>
                                  </p:childTnLst>
                                </p:cTn>
                              </p:par>
                            </p:childTnLst>
                          </p:cTn>
                        </p:par>
                        <p:par>
                          <p:cTn fill="hold" id="74" nodeType="afterGroup">
                            <p:stCondLst>
                              <p:cond delay="12000"/>
                            </p:stCondLst>
                            <p:childTnLst>
                              <p:par>
                                <p:cTn fill="hold" grpId="0" id="75" nodeType="afterEffect" presetClass="entr" presetID="22" presetSubtype="1">
                                  <p:stCondLst>
                                    <p:cond delay="0"/>
                                  </p:stCondLst>
                                  <p:childTnLst>
                                    <p:set>
                                      <p:cBhvr>
                                        <p:cTn dur="1" fill="hold" id="76">
                                          <p:stCondLst>
                                            <p:cond delay="0"/>
                                          </p:stCondLst>
                                        </p:cTn>
                                        <p:tgtEl>
                                          <p:spTgt spid="27">
                                            <p:txEl>
                                              <p:pRg end="0" st="0"/>
                                            </p:txEl>
                                          </p:spTgt>
                                        </p:tgtEl>
                                        <p:attrNameLst>
                                          <p:attrName>style.visibility</p:attrName>
                                        </p:attrNameLst>
                                      </p:cBhvr>
                                      <p:to>
                                        <p:strVal val="visible"/>
                                      </p:to>
                                    </p:set>
                                    <p:animEffect filter="wipe(up)" transition="in">
                                      <p:cBhvr>
                                        <p:cTn dur="500" id="77"/>
                                        <p:tgtEl>
                                          <p:spTgt spid="27">
                                            <p:txEl>
                                              <p:pRg end="0" st="0"/>
                                            </p:txEl>
                                          </p:spTgt>
                                        </p:tgtEl>
                                      </p:cBhvr>
                                    </p:animEffect>
                                  </p:childTnLst>
                                </p:cTn>
                              </p:par>
                            </p:childTnLst>
                          </p:cTn>
                        </p:par>
                        <p:par>
                          <p:cTn fill="hold" id="78" nodeType="afterGroup">
                            <p:stCondLst>
                              <p:cond delay="12500"/>
                            </p:stCondLst>
                            <p:childTnLst>
                              <p:par>
                                <p:cTn fill="hold" id="79" nodeType="afterEffect" presetClass="entr" presetID="52" presetSubtype="0">
                                  <p:stCondLst>
                                    <p:cond delay="0"/>
                                  </p:stCondLst>
                                  <p:childTnLst>
                                    <p:set>
                                      <p:cBhvr>
                                        <p:cTn dur="1" fill="hold" id="80">
                                          <p:stCondLst>
                                            <p:cond delay="0"/>
                                          </p:stCondLst>
                                        </p:cTn>
                                        <p:tgtEl>
                                          <p:spTgt spid="28"/>
                                        </p:tgtEl>
                                        <p:attrNameLst>
                                          <p:attrName>style.visibility</p:attrName>
                                        </p:attrNameLst>
                                      </p:cBhvr>
                                      <p:to>
                                        <p:strVal val="visible"/>
                                      </p:to>
                                    </p:set>
                                    <p:animScale>
                                      <p:cBhvr>
                                        <p:cTn decel="50000" dur="1000" fill="hold" id="81">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2">
                                          <p:stCondLst>
                                            <p:cond delay="0"/>
                                          </p:stCondLst>
                                        </p:cTn>
                                        <p:tgtEl>
                                          <p:spTgt spid="28"/>
                                        </p:tgtEl>
                                        <p:attrNameLst>
                                          <p:attrName>ppt_x</p:attrName>
                                          <p:attrName>ppt_y</p:attrName>
                                        </p:attrNameLst>
                                      </p:cBhvr>
                                    </p:animMotion>
                                    <p:animEffect filter="fade" transition="in">
                                      <p:cBhvr>
                                        <p:cTn dur="1000" id="83"/>
                                        <p:tgtEl>
                                          <p:spTgt spid="28"/>
                                        </p:tgtEl>
                                      </p:cBhvr>
                                    </p:animEffect>
                                  </p:childTnLst>
                                </p:cTn>
                              </p:par>
                            </p:childTnLst>
                          </p:cTn>
                        </p:par>
                        <p:par>
                          <p:cTn fill="hold" id="84" nodeType="afterGroup">
                            <p:stCondLst>
                              <p:cond delay="13500"/>
                            </p:stCondLst>
                            <p:childTnLst>
                              <p:par>
                                <p:cTn fill="hold" id="85" nodeType="afterEffect" presetClass="emph" presetID="32" presetSubtype="0">
                                  <p:stCondLst>
                                    <p:cond delay="0"/>
                                  </p:stCondLst>
                                  <p:childTnLst>
                                    <p:animRot by="120000">
                                      <p:cBhvr>
                                        <p:cTn dur="100" fill="hold" id="86">
                                          <p:stCondLst>
                                            <p:cond delay="0"/>
                                          </p:stCondLst>
                                        </p:cTn>
                                        <p:tgtEl>
                                          <p:spTgt spid="28"/>
                                        </p:tgtEl>
                                        <p:attrNameLst>
                                          <p:attrName>r</p:attrName>
                                        </p:attrNameLst>
                                      </p:cBhvr>
                                    </p:animRot>
                                    <p:animRot by="-240000">
                                      <p:cBhvr>
                                        <p:cTn dur="200" fill="hold" id="87">
                                          <p:stCondLst>
                                            <p:cond delay="200"/>
                                          </p:stCondLst>
                                        </p:cTn>
                                        <p:tgtEl>
                                          <p:spTgt spid="28"/>
                                        </p:tgtEl>
                                        <p:attrNameLst>
                                          <p:attrName>r</p:attrName>
                                        </p:attrNameLst>
                                      </p:cBhvr>
                                    </p:animRot>
                                    <p:animRot by="240000">
                                      <p:cBhvr>
                                        <p:cTn dur="200" fill="hold" id="88">
                                          <p:stCondLst>
                                            <p:cond delay="400"/>
                                          </p:stCondLst>
                                        </p:cTn>
                                        <p:tgtEl>
                                          <p:spTgt spid="28"/>
                                        </p:tgtEl>
                                        <p:attrNameLst>
                                          <p:attrName>r</p:attrName>
                                        </p:attrNameLst>
                                      </p:cBhvr>
                                    </p:animRot>
                                    <p:animRot by="-240000">
                                      <p:cBhvr>
                                        <p:cTn dur="200" fill="hold" id="89">
                                          <p:stCondLst>
                                            <p:cond delay="600"/>
                                          </p:stCondLst>
                                        </p:cTn>
                                        <p:tgtEl>
                                          <p:spTgt spid="28"/>
                                        </p:tgtEl>
                                        <p:attrNameLst>
                                          <p:attrName>r</p:attrName>
                                        </p:attrNameLst>
                                      </p:cBhvr>
                                    </p:animRot>
                                    <p:animRot by="120000">
                                      <p:cBhvr>
                                        <p:cTn dur="200" fill="hold" id="90">
                                          <p:stCondLst>
                                            <p:cond delay="800"/>
                                          </p:stCondLst>
                                        </p:cTn>
                                        <p:tgtEl>
                                          <p:spTgt spid="28"/>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build="p" grpId="0" spid="5" uiExpand="1"/>
      <p:bldP grpId="0" spid="14"/>
      <p:bldP grpId="0" spid="15"/>
      <p:bldP grpId="0" spid="20"/>
      <p:bldP grpId="0" spid="21"/>
      <p:bldP grpId="0" spid="22"/>
      <p:bldP grpId="0" spid="23"/>
      <p:bldP animBg="1" build="p" grpId="0" spid="25" uiExpand="1"/>
      <p:bldP animBg="1" build="p" grpId="0" spid="26" uiExpand="1"/>
      <p:bldP animBg="1" build="p" grpId="0" spid="27" uiExpand="1"/>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hidden="1" id="2" name="标题 1"/>
          <p:cNvSpPr>
            <a:spLocks noGrp="1"/>
          </p:cNvSpPr>
          <p:nvPr>
            <p:ph type="title"/>
          </p:nvPr>
        </p:nvSpPr>
        <p:spPr/>
        <p:txBody>
          <a:bodyPr/>
          <a:lstStyle/>
          <a:p>
            <a:endParaRPr altLang="en-US" lang="zh-CN"/>
          </a:p>
        </p:txBody>
      </p:sp>
      <p:pic>
        <p:nvPicPr>
          <p:cNvPr hidden="1" id="6" name="内容占位符 5"/>
          <p:cNvPicPr>
            <a:picLocks noChangeAspect="1" noGrp="1"/>
          </p:cNvPicPr>
          <p:nvPr>
            <p:ph idx="1"/>
          </p:nvPr>
        </p:nvPicPr>
        <p:blipFill>
          <a:blip r:embed="rId2">
            <a:biLevel thresh="50000"/>
            <a:extLst>
              <a:ext uri="{28A0092B-C50C-407E-A947-70E740481C1C}">
                <a14:useLocalDpi/>
              </a:ext>
            </a:extLst>
          </a:blip>
          <a:stretch>
            <a:fillRect/>
          </a:stretch>
        </p:blipFill>
        <p:spPr>
          <a:xfrm>
            <a:off x="838200" y="2264005"/>
            <a:ext cx="10515600" cy="2596754"/>
          </a:xfrm>
          <a:effectLst>
            <a:outerShdw algn="t" blurRad="50800" dir="20400000" dist="63500" rotWithShape="0">
              <a:srgbClr val="FF0000">
                <a:alpha val="40000"/>
              </a:srgbClr>
            </a:outerShdw>
          </a:effectLst>
        </p:spPr>
      </p:pic>
      <p:pic>
        <p:nvPicPr>
          <p:cNvPr hidden="1" id="8" name="图片 7"/>
          <p:cNvPicPr>
            <a:picLocks noChangeAspect="1"/>
          </p:cNvPicPr>
          <p:nvPr/>
        </p:nvPicPr>
        <p:blipFill>
          <a:blip r:embed="rId3">
            <a:extLst>
              <a:ext uri="{28A0092B-C50C-407E-A947-70E740481C1C}">
                <a14:useLocalDpi/>
              </a:ext>
            </a:extLst>
          </a:blip>
          <a:stretch>
            <a:fillRect/>
          </a:stretch>
        </p:blipFill>
        <p:spPr>
          <a:xfrm>
            <a:off x="1551143" y="2739029"/>
            <a:ext cx="1777273" cy="1427050"/>
          </a:xfrm>
          <a:prstGeom prst="rect">
            <a:avLst/>
          </a:prstGeom>
        </p:spPr>
      </p:pic>
      <p:pic>
        <p:nvPicPr>
          <p:cNvPr hidden="1" id="9" name="图片 8"/>
          <p:cNvPicPr>
            <a:picLocks noChangeAspect="1"/>
          </p:cNvPicPr>
          <p:nvPr/>
        </p:nvPicPr>
        <p:blipFill>
          <a:blip r:embed="rId4">
            <a:extLst>
              <a:ext uri="{28A0092B-C50C-407E-A947-70E740481C1C}">
                <a14:useLocalDpi/>
              </a:ext>
            </a:extLst>
          </a:blip>
          <a:stretch>
            <a:fillRect/>
          </a:stretch>
        </p:blipFill>
        <p:spPr>
          <a:xfrm>
            <a:off x="8032623" y="2225334"/>
            <a:ext cx="1466850" cy="2133600"/>
          </a:xfrm>
          <a:prstGeom prst="rect">
            <a:avLst/>
          </a:prstGeom>
        </p:spPr>
      </p:pic>
      <p:pic>
        <p:nvPicPr>
          <p:cNvPr hidden="1" id="11" name="图片 10"/>
          <p:cNvPicPr>
            <a:picLocks noChangeAspect="1"/>
          </p:cNvPicPr>
          <p:nvPr/>
        </p:nvPicPr>
        <p:blipFill>
          <a:blip r:embed="rId5">
            <a:extLst>
              <a:ext uri="{28A0092B-C50C-407E-A947-70E740481C1C}">
                <a14:useLocalDpi/>
              </a:ext>
            </a:extLst>
          </a:blip>
          <a:stretch>
            <a:fillRect/>
          </a:stretch>
        </p:blipFill>
        <p:spPr>
          <a:xfrm>
            <a:off x="6047236" y="3291840"/>
            <a:ext cx="1244151" cy="3499484"/>
          </a:xfrm>
          <a:prstGeom prst="rect">
            <a:avLst/>
          </a:prstGeom>
        </p:spPr>
      </p:pic>
      <p:sp>
        <p:nvSpPr>
          <p:cNvPr id="12" name="矩形 11"/>
          <p:cNvSpPr/>
          <p:nvPr/>
        </p:nvSpPr>
        <p:spPr>
          <a:xfrm>
            <a:off x="3426064" y="2645263"/>
            <a:ext cx="5186680" cy="914400"/>
          </a:xfrm>
          <a:prstGeom prst="rect">
            <a:avLst/>
          </a:prstGeom>
          <a:noFill/>
        </p:spPr>
        <p:txBody>
          <a:bodyPr bIns="45720" lIns="91440" rIns="91440" tIns="45720" wrap="none">
            <a:spAutoFit/>
          </a:bodyPr>
          <a:lstStyle/>
          <a:p>
            <a:r>
              <a:rPr altLang="en-US" lang="zh-CN" smtClean="0" sz="5400">
                <a:ln w="0"/>
                <a:solidFill>
                  <a:srgbClr val="FF0000"/>
                </a:solidFill>
                <a:effectLst>
                  <a:outerShdw algn="tl" blurRad="38100" dir="2700000" dist="19050" rotWithShape="0">
                    <a:schemeClr val="dk1">
                      <a:alpha val="40000"/>
                    </a:schemeClr>
                  </a:outerShdw>
                </a:effectLst>
                <a:latin charset="-122" panose="03000509000000000000" pitchFamily="65" typeface="迷你简剪纸"/>
                <a:ea charset="-122" panose="03000509000000000000" pitchFamily="65" typeface="迷你简剪纸"/>
              </a:rPr>
              <a:t>第三章 输入标题</a:t>
            </a:r>
          </a:p>
        </p:txBody>
      </p:sp>
      <p:cxnSp>
        <p:nvCxnSpPr>
          <p:cNvPr id="16" name="直接箭头连接符 15"/>
          <p:cNvCxnSpPr/>
          <p:nvPr/>
        </p:nvCxnSpPr>
        <p:spPr>
          <a:xfrm>
            <a:off x="3673984" y="3783398"/>
            <a:ext cx="4642104" cy="0"/>
          </a:xfrm>
          <a:prstGeom prst="straightConnector1">
            <a:avLst/>
          </a:prstGeom>
          <a:ln w="31750">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6">
            <a:extLst>
              <a:ext uri="{28A0092B-C50C-407E-A947-70E740481C1C}">
                <a14:useLocalDpi/>
              </a:ext>
            </a:extLst>
          </a:blip>
          <a:stretch>
            <a:fillRect/>
          </a:stretch>
        </p:blipFill>
        <p:spPr>
          <a:xfrm rot="4452291">
            <a:off x="-343931" y="161431"/>
            <a:ext cx="2463195" cy="2041722"/>
          </a:xfrm>
          <a:prstGeom prst="rect">
            <a:avLst/>
          </a:prstGeom>
        </p:spPr>
      </p:pic>
      <p:pic>
        <p:nvPicPr>
          <p:cNvPr id="5" name="图片 4"/>
          <p:cNvPicPr>
            <a:picLocks noChangeAspect="1"/>
          </p:cNvPicPr>
          <p:nvPr/>
        </p:nvPicPr>
        <p:blipFill>
          <a:blip r:embed="rId7">
            <a:extLst>
              <a:ext uri="{28A0092B-C50C-407E-A947-70E740481C1C}">
                <a14:useLocalDpi/>
              </a:ext>
            </a:extLst>
          </a:blip>
          <a:stretch>
            <a:fillRect/>
          </a:stretch>
        </p:blipFill>
        <p:spPr>
          <a:xfrm>
            <a:off x="7697635" y="3429000"/>
            <a:ext cx="4494365" cy="3271047"/>
          </a:xfrm>
          <a:prstGeom prst="rect">
            <a:avLst/>
          </a:prstGeom>
        </p:spPr>
      </p:pic>
      <p:pic>
        <p:nvPicPr>
          <p:cNvPr id="4" name="图片 3"/>
          <p:cNvPicPr>
            <a:picLocks noChangeAspect="1"/>
          </p:cNvPicPr>
          <p:nvPr/>
        </p:nvPicPr>
        <p:blipFill>
          <a:blip r:embed="rId8">
            <a:extLst>
              <a:ext uri="{28A0092B-C50C-407E-A947-70E740481C1C}">
                <a14:useLocalDpi/>
              </a:ext>
            </a:extLst>
          </a:blip>
          <a:stretch>
            <a:fillRect/>
          </a:stretch>
        </p:blipFill>
        <p:spPr>
          <a:xfrm rot="20350584">
            <a:off x="2153874" y="2651899"/>
            <a:ext cx="999484" cy="1224000"/>
          </a:xfrm>
          <a:prstGeom prst="rect">
            <a:avLst/>
          </a:prstGeom>
          <a:solidFill>
            <a:srgbClr val="FFFFFF">
              <a:shade val="85000"/>
            </a:srgbClr>
          </a:solidFill>
          <a:ln cap="sq" w="190500">
            <a:solidFill>
              <a:srgbClr val="FFFFFF"/>
            </a:solidFill>
            <a:miter lim="800000"/>
          </a:ln>
          <a:effectLst>
            <a:outerShdw algn="tl" blurRad="65000" dir="12900000" dist="50800" kx="195000" ky="145000" rotWithShape="0">
              <a:srgbClr val="000000">
                <a:alpha val="30000"/>
              </a:srgbClr>
            </a:outerShdw>
          </a:effectLst>
          <a:scene3d>
            <a:camera prst="orthographicFront">
              <a:rot lat="0" lon="0" rev="360000"/>
            </a:camera>
            <a:lightRig dir="t" rig="twoPt">
              <a:rot lat="0" lon="0" rev="7200000"/>
            </a:lightRig>
          </a:scene3d>
          <a:sp3d contourW="12700">
            <a:bevelT h="19050" w="25400"/>
            <a:contourClr>
              <a:srgbClr val="969696"/>
            </a:contourClr>
          </a:sp3d>
        </p:spPr>
      </p:pic>
    </p:spTree>
    <p:extLst>
      <p:ext uri="{BB962C8B-B14F-4D97-AF65-F5344CB8AC3E}">
        <p14:creationId val="345304377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restart="never">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0-#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par>
                                <p:cTn fill="hold" id="9" nodeType="withEffect" presetClass="entr" presetID="2" presetSubtype="6" restart="never">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500" fill="hold" id="11"/>
                                        <p:tgtEl>
                                          <p:spTgt spid="5"/>
                                        </p:tgtEl>
                                        <p:attrNameLst>
                                          <p:attrName>ppt_x</p:attrName>
                                        </p:attrNameLst>
                                      </p:cBhvr>
                                      <p:tavLst>
                                        <p:tav tm="0">
                                          <p:val>
                                            <p:strVal val="1+#ppt_w/2"/>
                                          </p:val>
                                        </p:tav>
                                        <p:tav tm="100000">
                                          <p:val>
                                            <p:strVal val="#ppt_x"/>
                                          </p:val>
                                        </p:tav>
                                      </p:tavLst>
                                    </p:anim>
                                    <p:anim calcmode="lin" valueType="num">
                                      <p:cBhvr additive="base">
                                        <p:cTn dur="500" fill="hold" id="12"/>
                                        <p:tgtEl>
                                          <p:spTgt spid="5"/>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500"/>
                            </p:stCondLst>
                            <p:childTnLst>
                              <p:par>
                                <p:cTn fill="hold" id="14" nodeType="afterEffect" presetClass="entr" presetID="22" presetSubtype="8" restart="never">
                                  <p:stCondLst>
                                    <p:cond delay="0"/>
                                  </p:stCondLst>
                                  <p:childTnLst>
                                    <p:set>
                                      <p:cBhvr>
                                        <p:cTn dur="1" fill="hold" id="15">
                                          <p:stCondLst>
                                            <p:cond delay="0"/>
                                          </p:stCondLst>
                                        </p:cTn>
                                        <p:tgtEl>
                                          <p:spTgt spid="16"/>
                                        </p:tgtEl>
                                        <p:attrNameLst>
                                          <p:attrName>style.visibility</p:attrName>
                                        </p:attrNameLst>
                                      </p:cBhvr>
                                      <p:to>
                                        <p:strVal val="visible"/>
                                      </p:to>
                                    </p:set>
                                    <p:animEffect filter="wipe(left)" transition="in">
                                      <p:cBhvr>
                                        <p:cTn dur="500" id="16"/>
                                        <p:tgtEl>
                                          <p:spTgt spid="16"/>
                                        </p:tgtEl>
                                      </p:cBhvr>
                                    </p:animEffect>
                                  </p:childTnLst>
                                </p:cTn>
                              </p:par>
                            </p:childTnLst>
                          </p:cTn>
                        </p:par>
                        <p:par>
                          <p:cTn fill="hold" id="17" nodeType="afterGroup">
                            <p:stCondLst>
                              <p:cond delay="1000"/>
                            </p:stCondLst>
                            <p:childTnLst>
                              <p:par>
                                <p:cTn fill="hold" id="18" nodeType="afterEffect" presetClass="entr" presetID="25" presetSubtype="0" restart="never">
                                  <p:stCondLst>
                                    <p:cond delay="0"/>
                                  </p:stCondLst>
                                  <p:childTnLst>
                                    <p:set>
                                      <p:cBhvr>
                                        <p:cTn dur="1" fill="hold" id="19">
                                          <p:stCondLst>
                                            <p:cond delay="0"/>
                                          </p:stCondLst>
                                        </p:cTn>
                                        <p:tgtEl>
                                          <p:spTgt spid="4"/>
                                        </p:tgtEl>
                                        <p:attrNameLst>
                                          <p:attrName>style.visibility</p:attrName>
                                        </p:attrNameLst>
                                      </p:cBhvr>
                                      <p:to>
                                        <p:strVal val="visible"/>
                                      </p:to>
                                    </p:set>
                                    <p:anim calcmode="lin" valueType="num">
                                      <p:cBhvr>
                                        <p:cTn decel="50000" dur="500" fill="hold" id="20">
                                          <p:stCondLst>
                                            <p:cond delay="0"/>
                                          </p:stCondLst>
                                        </p:cTn>
                                        <p:tgtEl>
                                          <p:spTgt spid="4"/>
                                        </p:tgtEl>
                                        <p:attrNameLst>
                                          <p:attrName>style.rotation</p:attrName>
                                        </p:attrNameLst>
                                      </p:cBhvr>
                                      <p:tavLst>
                                        <p:tav tm="0">
                                          <p:val>
                                            <p:fltVal val="-90"/>
                                          </p:val>
                                        </p:tav>
                                        <p:tav tm="100000">
                                          <p:val>
                                            <p:fltVal val="0"/>
                                          </p:val>
                                        </p:tav>
                                      </p:tavLst>
                                    </p:anim>
                                    <p:anim calcmode="lin" valueType="num">
                                      <p:cBhvr>
                                        <p:cTn decel="50000" dur="500" fill="hold" id="21">
                                          <p:stCondLst>
                                            <p:cond delay="0"/>
                                          </p:stCondLst>
                                        </p:cTn>
                                        <p:tgtEl>
                                          <p:spTgt spid="4"/>
                                        </p:tgtEl>
                                        <p:attrNameLst>
                                          <p:attrName>ppt_w</p:attrName>
                                        </p:attrNameLst>
                                      </p:cBhvr>
                                      <p:tavLst>
                                        <p:tav tm="0">
                                          <p:val>
                                            <p:strVal val="#ppt_w"/>
                                          </p:val>
                                        </p:tav>
                                        <p:tav tm="100000">
                                          <p:val>
                                            <p:strVal val="#ppt_w*.05"/>
                                          </p:val>
                                        </p:tav>
                                      </p:tavLst>
                                    </p:anim>
                                    <p:anim calcmode="lin" valueType="num">
                                      <p:cBhvr>
                                        <p:cTn accel="50000" dur="500" fill="hold" id="22">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dur="1000" fill="hold" id="23"/>
                                        <p:tgtEl>
                                          <p:spTgt spid="4"/>
                                        </p:tgtEl>
                                        <p:attrNameLst>
                                          <p:attrName>ppt_h</p:attrName>
                                        </p:attrNameLst>
                                      </p:cBhvr>
                                      <p:tavLst>
                                        <p:tav tm="0">
                                          <p:val>
                                            <p:strVal val="#ppt_h"/>
                                          </p:val>
                                        </p:tav>
                                        <p:tav tm="100000">
                                          <p:val>
                                            <p:strVal val="#ppt_h"/>
                                          </p:val>
                                        </p:tav>
                                      </p:tavLst>
                                    </p:anim>
                                    <p:anim calcmode="lin" valueType="num">
                                      <p:cBhvr>
                                        <p:cTn decel="50000" dur="500" fill="hold" id="24">
                                          <p:stCondLst>
                                            <p:cond delay="0"/>
                                          </p:stCondLst>
                                        </p:cTn>
                                        <p:tgtEl>
                                          <p:spTgt spid="4"/>
                                        </p:tgtEl>
                                        <p:attrNameLst>
                                          <p:attrName>ppt_x</p:attrName>
                                        </p:attrNameLst>
                                      </p:cBhvr>
                                      <p:tavLst>
                                        <p:tav tm="0">
                                          <p:val>
                                            <p:strVal val="#ppt_x+.4"/>
                                          </p:val>
                                        </p:tav>
                                        <p:tav tm="100000">
                                          <p:val>
                                            <p:strVal val="#ppt_x"/>
                                          </p:val>
                                        </p:tav>
                                      </p:tavLst>
                                    </p:anim>
                                    <p:anim calcmode="lin" valueType="num">
                                      <p:cBhvr>
                                        <p:cTn decel="50000" dur="500" fill="hold" id="25">
                                          <p:stCondLst>
                                            <p:cond delay="0"/>
                                          </p:stCondLst>
                                        </p:cTn>
                                        <p:tgtEl>
                                          <p:spTgt spid="4"/>
                                        </p:tgtEl>
                                        <p:attrNameLst>
                                          <p:attrName>ppt_y</p:attrName>
                                        </p:attrNameLst>
                                      </p:cBhvr>
                                      <p:tavLst>
                                        <p:tav tm="0">
                                          <p:val>
                                            <p:strVal val="#ppt_y-.2"/>
                                          </p:val>
                                        </p:tav>
                                        <p:tav tm="100000">
                                          <p:val>
                                            <p:strVal val="#ppt_y+.1"/>
                                          </p:val>
                                        </p:tav>
                                      </p:tavLst>
                                    </p:anim>
                                    <p:anim calcmode="lin" valueType="num">
                                      <p:cBhvr>
                                        <p:cTn accel="50000" dur="500" fill="hold" id="26">
                                          <p:stCondLst>
                                            <p:cond delay="500"/>
                                          </p:stCondLst>
                                        </p:cTn>
                                        <p:tgtEl>
                                          <p:spTgt spid="4"/>
                                        </p:tgtEl>
                                        <p:attrNameLst>
                                          <p:attrName>ppt_y</p:attrName>
                                        </p:attrNameLst>
                                      </p:cBhvr>
                                      <p:tavLst>
                                        <p:tav tm="0">
                                          <p:val>
                                            <p:strVal val="#ppt_y+.1"/>
                                          </p:val>
                                        </p:tav>
                                        <p:tav tm="100000">
                                          <p:val>
                                            <p:strVal val="#ppt_y"/>
                                          </p:val>
                                        </p:tav>
                                      </p:tavLst>
                                    </p:anim>
                                    <p:animEffect filter="fade" transition="in">
                                      <p:cBhvr>
                                        <p:cTn decel="50000" dur="1000" id="27">
                                          <p:stCondLst>
                                            <p:cond delay="0"/>
                                          </p:stCondLst>
                                        </p:cTn>
                                        <p:tgtEl>
                                          <p:spTgt spid="4"/>
                                        </p:tgtEl>
                                      </p:cBhvr>
                                    </p:animEffect>
                                  </p:childTnLst>
                                </p:cTn>
                              </p:par>
                            </p:childTnLst>
                          </p:cTn>
                        </p:par>
                        <p:par>
                          <p:cTn fill="hold" id="28" nodeType="afterGroup">
                            <p:stCondLst>
                              <p:cond delay="2000"/>
                            </p:stCondLst>
                            <p:childTnLst>
                              <p:par>
                                <p:cTn fill="hold" grpId="0" id="29" nodeType="afterEffect" presetClass="entr" presetID="42" presetSubtype="0" restart="never">
                                  <p:stCondLst>
                                    <p:cond delay="0"/>
                                  </p:stCondLst>
                                  <p:childTnLst>
                                    <p:set>
                                      <p:cBhvr>
                                        <p:cTn dur="1" fill="hold" id="30">
                                          <p:stCondLst>
                                            <p:cond delay="0"/>
                                          </p:stCondLst>
                                        </p:cTn>
                                        <p:tgtEl>
                                          <p:spTgt spid="12"/>
                                        </p:tgtEl>
                                        <p:attrNameLst>
                                          <p:attrName>style.visibility</p:attrName>
                                        </p:attrNameLst>
                                      </p:cBhvr>
                                      <p:to>
                                        <p:strVal val="visible"/>
                                      </p:to>
                                    </p:set>
                                    <p:animEffect filter="fade" transition="in">
                                      <p:cBhvr>
                                        <p:cTn dur="519" id="31"/>
                                        <p:tgtEl>
                                          <p:spTgt spid="12"/>
                                        </p:tgtEl>
                                      </p:cBhvr>
                                    </p:animEffect>
                                    <p:anim calcmode="lin" valueType="num">
                                      <p:cBhvr>
                                        <p:cTn dur="519" fill="hold" id="32"/>
                                        <p:tgtEl>
                                          <p:spTgt spid="12"/>
                                        </p:tgtEl>
                                        <p:attrNameLst>
                                          <p:attrName>ppt_x</p:attrName>
                                        </p:attrNameLst>
                                      </p:cBhvr>
                                      <p:tavLst>
                                        <p:tav tm="0">
                                          <p:val>
                                            <p:strVal val="#ppt_x"/>
                                          </p:val>
                                        </p:tav>
                                        <p:tav tm="100000">
                                          <p:val>
                                            <p:strVal val="#ppt_x"/>
                                          </p:val>
                                        </p:tav>
                                      </p:tavLst>
                                    </p:anim>
                                    <p:anim calcmode="lin" valueType="num">
                                      <p:cBhvr>
                                        <p:cTn dur="519" fill="hold" id="33"/>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324279" y="1926423"/>
            <a:ext cx="9117895" cy="4480560"/>
          </a:xfrm>
          <a:prstGeom prst="rect">
            <a:avLst/>
          </a:prstGeom>
        </p:spPr>
        <p:txBody>
          <a:bodyPr wrap="square">
            <a:spAutoFit/>
          </a:bodyPr>
          <a:lstStyle/>
          <a:p>
            <a:pPr indent="-342900" marL="342900">
              <a:lnSpc>
                <a:spcPct val="150000"/>
              </a:lnSpc>
              <a:buFont charset="2" panose="05000000000000000000" pitchFamily="2" typeface="Wingdings"/>
              <a:buChar char="Ø"/>
            </a:pPr>
            <a:r>
              <a:rPr altLang="en-US" lang="zh-CN" sz="2400">
                <a:latin charset="-122" panose="03000509000000000000" pitchFamily="65" typeface="方正启体简体"/>
                <a:ea charset="-122" panose="03000509000000000000" pitchFamily="65" typeface="方正启体简体"/>
              </a:rPr>
              <a:t>请在此编辑替换或输入你的文本内容请在此编辑替换或输入你的文本内容请在此编辑替换或输入你的文本内容</a:t>
            </a:r>
          </a:p>
          <a:p>
            <a:pPr indent="-342900" marL="342900">
              <a:lnSpc>
                <a:spcPct val="150000"/>
              </a:lnSpc>
              <a:buFont charset="2" panose="05000000000000000000" pitchFamily="2" typeface="Wingdings"/>
              <a:buChar char="Ø"/>
            </a:pPr>
            <a:endParaRPr altLang="en-US" lang="zh-CN" sz="2400">
              <a:latin charset="-122" panose="03000509000000000000" pitchFamily="65" typeface="方正启体简体"/>
              <a:ea charset="-122" panose="03000509000000000000" pitchFamily="65" typeface="方正启体简体"/>
            </a:endParaRPr>
          </a:p>
          <a:p>
            <a:pPr indent="-342900" marL="342900">
              <a:lnSpc>
                <a:spcPct val="150000"/>
              </a:lnSpc>
              <a:buFont charset="2" panose="05000000000000000000" pitchFamily="2" typeface="Wingdings"/>
              <a:buChar char="Ø"/>
            </a:pPr>
            <a:r>
              <a:rPr altLang="en-US" lang="zh-CN" sz="2400">
                <a:latin charset="-122" panose="03000509000000000000" pitchFamily="65" typeface="方正启体简体"/>
                <a:ea charset="-122" panose="03000509000000000000" pitchFamily="65" typeface="方正启体简体"/>
              </a:rPr>
              <a:t>请在此编辑替换或输入你的文本内容请在此编辑替换或输</a:t>
            </a:r>
          </a:p>
          <a:p>
            <a:pPr indent="-342900" marL="342900">
              <a:lnSpc>
                <a:spcPct val="150000"/>
              </a:lnSpc>
              <a:buFont charset="2" panose="05000000000000000000" pitchFamily="2" typeface="Wingdings"/>
              <a:buChar char="Ø"/>
            </a:pPr>
            <a:r>
              <a:rPr altLang="en-US" lang="zh-CN" sz="2400">
                <a:latin charset="-122" panose="03000509000000000000" pitchFamily="65" typeface="方正启体简体"/>
                <a:ea charset="-122" panose="03000509000000000000" pitchFamily="65" typeface="方正启体简体"/>
              </a:rPr>
              <a:t>     入你的文本内容请在此编辑替换或输入你的文本内容</a:t>
            </a:r>
          </a:p>
          <a:p>
            <a:pPr indent="-342900" marL="342900">
              <a:lnSpc>
                <a:spcPct val="150000"/>
              </a:lnSpc>
              <a:buFont charset="2" panose="05000000000000000000" pitchFamily="2" typeface="Wingdings"/>
              <a:buChar char="Ø"/>
            </a:pPr>
            <a:endParaRPr altLang="en-US" lang="zh-CN" sz="2400">
              <a:latin charset="-122" panose="03000509000000000000" pitchFamily="65" typeface="方正启体简体"/>
              <a:ea charset="-122" panose="03000509000000000000" pitchFamily="65" typeface="方正启体简体"/>
            </a:endParaRPr>
          </a:p>
          <a:p>
            <a:pPr indent="-342900" marL="342900">
              <a:lnSpc>
                <a:spcPct val="150000"/>
              </a:lnSpc>
              <a:buFont charset="2" panose="05000000000000000000" pitchFamily="2" typeface="Wingdings"/>
              <a:buChar char="Ø"/>
            </a:pPr>
            <a:r>
              <a:rPr altLang="en-US" lang="zh-CN" sz="2400">
                <a:latin charset="-122" panose="03000509000000000000" pitchFamily="65" typeface="方正启体简体"/>
                <a:ea charset="-122" panose="03000509000000000000" pitchFamily="65" typeface="方正启体简体"/>
              </a:rPr>
              <a:t>请在此编辑替换或输入你的文本内容请在此编辑替换或输入你的文本内容请在此编辑替换或输入你的文本内容</a:t>
            </a:r>
          </a:p>
        </p:txBody>
      </p:sp>
      <p:sp>
        <p:nvSpPr>
          <p:cNvPr id="8" name="标题 1"/>
          <p:cNvSpPr txBox="1"/>
          <p:nvPr/>
        </p:nvSpPr>
        <p:spPr>
          <a:xfrm>
            <a:off x="3438939" y="676830"/>
            <a:ext cx="6659880" cy="1031651"/>
          </a:xfrm>
          <a:prstGeom prst="rect">
            <a:avLst/>
          </a:prstGeom>
        </p:spPr>
        <p:txBody>
          <a:bodyPr anchor="b" bIns="45720" lIns="91440" rIns="91440" rtlCol="0" tIns="45720" vert="horz">
            <a:normAutofit/>
          </a:bodyPr>
          <a:lstStyle>
            <a:lvl1pPr>
              <a:lnSpc>
                <a:spcPct val="90000"/>
              </a:lnSpc>
              <a:spcBef>
                <a:spcPct val="0"/>
              </a:spcBef>
              <a:buNone/>
              <a:defRPr b="1" baseline="0" i="0" sz="4800">
                <a:solidFill>
                  <a:srgbClr val="FF0000"/>
                </a:solidFill>
                <a:effectLst/>
                <a:latin charset="-122" panose="03000509000000000000" pitchFamily="65" typeface="迷你简剪纸"/>
                <a:ea charset="-122" panose="03000509000000000000" pitchFamily="65" typeface="迷你简剪纸"/>
                <a:cs typeface="+mj-cs"/>
              </a:defRPr>
            </a:lvl1pPr>
          </a:lstStyle>
          <a:p>
            <a:r>
              <a:rPr altLang="en-US" lang="zh-CN"/>
              <a:t>请在此输入你的标题</a:t>
            </a:r>
          </a:p>
        </p:txBody>
      </p:sp>
      <p:pic>
        <p:nvPicPr>
          <p:cNvPr id="9" name="图片 8"/>
          <p:cNvPicPr>
            <a:picLocks noChangeAspect="1"/>
          </p:cNvPicPr>
          <p:nvPr/>
        </p:nvPicPr>
        <p:blipFill>
          <a:blip r:embed="rId2">
            <a:extLst>
              <a:ext uri="{28A0092B-C50C-407E-A947-70E740481C1C}">
                <a14:useLocalDpi/>
              </a:ext>
            </a:extLst>
          </a:blip>
          <a:stretch>
            <a:fillRect/>
          </a:stretch>
        </p:blipFill>
        <p:spPr>
          <a:xfrm>
            <a:off x="666750" y="-229517"/>
            <a:ext cx="2247900" cy="2155940"/>
          </a:xfrm>
          <a:prstGeom prst="rect">
            <a:avLst/>
          </a:prstGeom>
        </p:spPr>
      </p:pic>
      <p:pic>
        <p:nvPicPr>
          <p:cNvPr id="10" name="图片 9"/>
          <p:cNvPicPr>
            <a:picLocks noChangeAspect="1"/>
          </p:cNvPicPr>
          <p:nvPr/>
        </p:nvPicPr>
        <p:blipFill>
          <a:blip r:embed="rId3">
            <a:extLst>
              <a:ext uri="{28A0092B-C50C-407E-A947-70E740481C1C}">
                <a14:useLocalDpi/>
              </a:ext>
            </a:extLst>
          </a:blip>
          <a:stretch>
            <a:fillRect/>
          </a:stretch>
        </p:blipFill>
        <p:spPr>
          <a:xfrm>
            <a:off x="8372590" y="2857500"/>
            <a:ext cx="4052709" cy="4000500"/>
          </a:xfrm>
          <a:prstGeom prst="rect">
            <a:avLst/>
          </a:prstGeom>
        </p:spPr>
      </p:pic>
    </p:spTree>
    <p:extLst>
      <p:ext uri="{BB962C8B-B14F-4D97-AF65-F5344CB8AC3E}">
        <p14:creationId val="325491757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restart="never">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1000" id="7"/>
                                        <p:tgtEl>
                                          <p:spTgt spid="9"/>
                                        </p:tgtEl>
                                      </p:cBhvr>
                                    </p:animEffect>
                                    <p:anim calcmode="lin" valueType="num">
                                      <p:cBhvr>
                                        <p:cTn dur="1000" fill="hold" id="8"/>
                                        <p:tgtEl>
                                          <p:spTgt spid="9"/>
                                        </p:tgtEl>
                                        <p:attrNameLst>
                                          <p:attrName>ppt_x</p:attrName>
                                        </p:attrNameLst>
                                      </p:cBhvr>
                                      <p:tavLst>
                                        <p:tav tm="0">
                                          <p:val>
                                            <p:strVal val="#ppt_x"/>
                                          </p:val>
                                        </p:tav>
                                        <p:tav tm="100000">
                                          <p:val>
                                            <p:strVal val="#ppt_x"/>
                                          </p:val>
                                        </p:tav>
                                      </p:tavLst>
                                    </p:anim>
                                    <p:anim calcmode="lin" valueType="num">
                                      <p:cBhvr>
                                        <p:cTn dur="1000" fill="hold" id="9"/>
                                        <p:tgtEl>
                                          <p:spTgt spid="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restart="never">
                                  <p:stCondLst>
                                    <p:cond delay="0"/>
                                  </p:stCondLst>
                                  <p:childTnLst>
                                    <p:set>
                                      <p:cBhvr>
                                        <p:cTn dur="1" fill="hold" id="12">
                                          <p:stCondLst>
                                            <p:cond delay="0"/>
                                          </p:stCondLst>
                                        </p:cTn>
                                        <p:tgtEl>
                                          <p:spTgt spid="8"/>
                                        </p:tgtEl>
                                        <p:attrNameLst>
                                          <p:attrName>style.visibility</p:attrName>
                                        </p:attrNameLst>
                                      </p:cBhvr>
                                      <p:to>
                                        <p:strVal val="visible"/>
                                      </p:to>
                                    </p:set>
                                    <p:anim calcmode="lin" valueType="num">
                                      <p:cBhvr>
                                        <p:cTn dur="500" fill="hold" id="13"/>
                                        <p:tgtEl>
                                          <p:spTgt spid="8"/>
                                        </p:tgtEl>
                                        <p:attrNameLst>
                                          <p:attrName>ppt_w</p:attrName>
                                        </p:attrNameLst>
                                      </p:cBhvr>
                                      <p:tavLst>
                                        <p:tav tm="0">
                                          <p:val>
                                            <p:fltVal val="0"/>
                                          </p:val>
                                        </p:tav>
                                        <p:tav tm="100000">
                                          <p:val>
                                            <p:strVal val="#ppt_w"/>
                                          </p:val>
                                        </p:tav>
                                      </p:tavLst>
                                    </p:anim>
                                    <p:anim calcmode="lin" valueType="num">
                                      <p:cBhvr>
                                        <p:cTn dur="500" fill="hold" id="14"/>
                                        <p:tgtEl>
                                          <p:spTgt spid="8"/>
                                        </p:tgtEl>
                                        <p:attrNameLst>
                                          <p:attrName>ppt_h</p:attrName>
                                        </p:attrNameLst>
                                      </p:cBhvr>
                                      <p:tavLst>
                                        <p:tav tm="0">
                                          <p:val>
                                            <p:fltVal val="0"/>
                                          </p:val>
                                        </p:tav>
                                        <p:tav tm="100000">
                                          <p:val>
                                            <p:strVal val="#ppt_h"/>
                                          </p:val>
                                        </p:tav>
                                      </p:tavLst>
                                    </p:anim>
                                    <p:animEffect filter="fade" transition="in">
                                      <p:cBhvr>
                                        <p:cTn dur="500" id="15"/>
                                        <p:tgtEl>
                                          <p:spTgt spid="8"/>
                                        </p:tgtEl>
                                      </p:cBhvr>
                                    </p:animEffect>
                                  </p:childTnLst>
                                </p:cTn>
                              </p:par>
                            </p:childTnLst>
                          </p:cTn>
                        </p:par>
                        <p:par>
                          <p:cTn fill="hold" id="16" nodeType="afterGroup">
                            <p:stCondLst>
                              <p:cond delay="1500"/>
                            </p:stCondLst>
                            <p:childTnLst>
                              <p:par>
                                <p:cTn fill="hold" grpId="0" id="17" nodeType="afterEffect" presetClass="entr" presetID="31" presetSubtype="0" restart="never">
                                  <p:stCondLst>
                                    <p:cond delay="0"/>
                                  </p:stCondLst>
                                  <p:childTnLst>
                                    <p:set>
                                      <p:cBhvr>
                                        <p:cTn dur="1" fill="hold" id="18">
                                          <p:stCondLst>
                                            <p:cond delay="0"/>
                                          </p:stCondLst>
                                        </p:cTn>
                                        <p:tgtEl>
                                          <p:spTgt spid="7">
                                            <p:txEl>
                                              <p:pRg end="0" st="0"/>
                                            </p:txEl>
                                          </p:spTgt>
                                        </p:tgtEl>
                                        <p:attrNameLst>
                                          <p:attrName>style.visibility</p:attrName>
                                        </p:attrNameLst>
                                      </p:cBhvr>
                                      <p:to>
                                        <p:strVal val="visible"/>
                                      </p:to>
                                    </p:set>
                                    <p:anim calcmode="lin" valueType="num">
                                      <p:cBhvr>
                                        <p:cTn dur="1000" fill="hold" id="19"/>
                                        <p:tgtEl>
                                          <p:spTgt spid="7">
                                            <p:txEl>
                                              <p:pRg end="0" st="0"/>
                                            </p:txEl>
                                          </p:spTgt>
                                        </p:tgtEl>
                                        <p:attrNameLst>
                                          <p:attrName>ppt_w</p:attrName>
                                        </p:attrNameLst>
                                      </p:cBhvr>
                                      <p:tavLst>
                                        <p:tav tm="0">
                                          <p:val>
                                            <p:fltVal val="0"/>
                                          </p:val>
                                        </p:tav>
                                        <p:tav tm="100000">
                                          <p:val>
                                            <p:strVal val="#ppt_w"/>
                                          </p:val>
                                        </p:tav>
                                      </p:tavLst>
                                    </p:anim>
                                    <p:anim calcmode="lin" valueType="num">
                                      <p:cBhvr>
                                        <p:cTn dur="1000" fill="hold" id="20"/>
                                        <p:tgtEl>
                                          <p:spTgt spid="7">
                                            <p:txEl>
                                              <p:pRg end="0" st="0"/>
                                            </p:txEl>
                                          </p:spTgt>
                                        </p:tgtEl>
                                        <p:attrNameLst>
                                          <p:attrName>ppt_h</p:attrName>
                                        </p:attrNameLst>
                                      </p:cBhvr>
                                      <p:tavLst>
                                        <p:tav tm="0">
                                          <p:val>
                                            <p:fltVal val="0"/>
                                          </p:val>
                                        </p:tav>
                                        <p:tav tm="100000">
                                          <p:val>
                                            <p:strVal val="#ppt_h"/>
                                          </p:val>
                                        </p:tav>
                                      </p:tavLst>
                                    </p:anim>
                                    <p:anim calcmode="lin" valueType="num">
                                      <p:cBhvr>
                                        <p:cTn dur="1000" fill="hold" id="21"/>
                                        <p:tgtEl>
                                          <p:spTgt spid="7">
                                            <p:txEl>
                                              <p:pRg end="0" st="0"/>
                                            </p:txEl>
                                          </p:spTgt>
                                        </p:tgtEl>
                                        <p:attrNameLst>
                                          <p:attrName>style.rotation</p:attrName>
                                        </p:attrNameLst>
                                      </p:cBhvr>
                                      <p:tavLst>
                                        <p:tav tm="0">
                                          <p:val>
                                            <p:fltVal val="90"/>
                                          </p:val>
                                        </p:tav>
                                        <p:tav tm="100000">
                                          <p:val>
                                            <p:fltVal val="0"/>
                                          </p:val>
                                        </p:tav>
                                      </p:tavLst>
                                    </p:anim>
                                    <p:animEffect filter="fade" transition="in">
                                      <p:cBhvr>
                                        <p:cTn dur="1000" id="22"/>
                                        <p:tgtEl>
                                          <p:spTgt spid="7">
                                            <p:txEl>
                                              <p:pRg end="0" st="0"/>
                                            </p:txEl>
                                          </p:spTgt>
                                        </p:tgtEl>
                                      </p:cBhvr>
                                    </p:animEffect>
                                  </p:childTnLst>
                                </p:cTn>
                              </p:par>
                            </p:childTnLst>
                          </p:cTn>
                        </p:par>
                      </p:childTnLst>
                    </p:cTn>
                  </p:par>
                  <p:par>
                    <p:cTn fill="hold" id="23" nodeType="clickPar">
                      <p:stCondLst>
                        <p:cond delay="indefinite"/>
                        <p:cond delay="0" evt="onBegin">
                          <p:tn val="22"/>
                        </p:cond>
                      </p:stCondLst>
                      <p:childTnLst>
                        <p:par>
                          <p:cTn fill="hold" id="24" nodeType="afterGroup">
                            <p:stCondLst>
                              <p:cond delay="0"/>
                            </p:stCondLst>
                            <p:childTnLst>
                              <p:par>
                                <p:cTn fill="hold" grpId="0" id="25" nodeType="clickEffect" presetClass="entr" presetID="31" presetSubtype="0">
                                  <p:stCondLst>
                                    <p:cond delay="0"/>
                                  </p:stCondLst>
                                  <p:childTnLst>
                                    <p:set>
                                      <p:cBhvr>
                                        <p:cTn dur="1" fill="hold" id="26">
                                          <p:stCondLst>
                                            <p:cond delay="0"/>
                                          </p:stCondLst>
                                        </p:cTn>
                                        <p:tgtEl>
                                          <p:spTgt spid="7">
                                            <p:txEl>
                                              <p:pRg end="2" st="2"/>
                                            </p:txEl>
                                          </p:spTgt>
                                        </p:tgtEl>
                                        <p:attrNameLst>
                                          <p:attrName>style.visibility</p:attrName>
                                        </p:attrNameLst>
                                      </p:cBhvr>
                                      <p:to>
                                        <p:strVal val="visible"/>
                                      </p:to>
                                    </p:set>
                                    <p:anim calcmode="lin" valueType="num">
                                      <p:cBhvr>
                                        <p:cTn dur="1000" fill="hold" id="27"/>
                                        <p:tgtEl>
                                          <p:spTgt spid="7">
                                            <p:txEl>
                                              <p:pRg end="2" st="2"/>
                                            </p:txEl>
                                          </p:spTgt>
                                        </p:tgtEl>
                                        <p:attrNameLst>
                                          <p:attrName>ppt_w</p:attrName>
                                        </p:attrNameLst>
                                      </p:cBhvr>
                                      <p:tavLst>
                                        <p:tav tm="0">
                                          <p:val>
                                            <p:fltVal val="0"/>
                                          </p:val>
                                        </p:tav>
                                        <p:tav tm="100000">
                                          <p:val>
                                            <p:strVal val="#ppt_w"/>
                                          </p:val>
                                        </p:tav>
                                      </p:tavLst>
                                    </p:anim>
                                    <p:anim calcmode="lin" valueType="num">
                                      <p:cBhvr>
                                        <p:cTn dur="1000" fill="hold" id="28"/>
                                        <p:tgtEl>
                                          <p:spTgt spid="7">
                                            <p:txEl>
                                              <p:pRg end="2" st="2"/>
                                            </p:txEl>
                                          </p:spTgt>
                                        </p:tgtEl>
                                        <p:attrNameLst>
                                          <p:attrName>ppt_h</p:attrName>
                                        </p:attrNameLst>
                                      </p:cBhvr>
                                      <p:tavLst>
                                        <p:tav tm="0">
                                          <p:val>
                                            <p:fltVal val="0"/>
                                          </p:val>
                                        </p:tav>
                                        <p:tav tm="100000">
                                          <p:val>
                                            <p:strVal val="#ppt_h"/>
                                          </p:val>
                                        </p:tav>
                                      </p:tavLst>
                                    </p:anim>
                                    <p:anim calcmode="lin" valueType="num">
                                      <p:cBhvr>
                                        <p:cTn dur="1000" fill="hold" id="29"/>
                                        <p:tgtEl>
                                          <p:spTgt spid="7">
                                            <p:txEl>
                                              <p:pRg end="2" st="2"/>
                                            </p:txEl>
                                          </p:spTgt>
                                        </p:tgtEl>
                                        <p:attrNameLst>
                                          <p:attrName>style.rotation</p:attrName>
                                        </p:attrNameLst>
                                      </p:cBhvr>
                                      <p:tavLst>
                                        <p:tav tm="0">
                                          <p:val>
                                            <p:fltVal val="90"/>
                                          </p:val>
                                        </p:tav>
                                        <p:tav tm="100000">
                                          <p:val>
                                            <p:fltVal val="0"/>
                                          </p:val>
                                        </p:tav>
                                      </p:tavLst>
                                    </p:anim>
                                    <p:animEffect filter="fade" transition="in">
                                      <p:cBhvr>
                                        <p:cTn dur="1000" id="30"/>
                                        <p:tgtEl>
                                          <p:spTgt spid="7">
                                            <p:txEl>
                                              <p:pRg end="2" st="2"/>
                                            </p:txEl>
                                          </p:spTgt>
                                        </p:tgtEl>
                                      </p:cBhvr>
                                    </p:animEffect>
                                  </p:childTnLst>
                                </p:cTn>
                              </p:par>
                            </p:childTnLst>
                          </p:cTn>
                        </p:par>
                      </p:childTnLst>
                    </p:cTn>
                  </p:par>
                  <p:par>
                    <p:cTn fill="hold" id="31" nodeType="clickPar">
                      <p:stCondLst>
                        <p:cond delay="indefinite"/>
                        <p:cond delay="0" evt="onBegin">
                          <p:tn val="30"/>
                        </p:cond>
                      </p:stCondLst>
                      <p:childTnLst>
                        <p:par>
                          <p:cTn fill="hold" id="32" nodeType="afterGroup">
                            <p:stCondLst>
                              <p:cond delay="0"/>
                            </p:stCondLst>
                            <p:childTnLst>
                              <p:par>
                                <p:cTn fill="hold" grpId="0" id="33" nodeType="clickEffect" presetClass="entr" presetID="31" presetSubtype="0">
                                  <p:stCondLst>
                                    <p:cond delay="0"/>
                                  </p:stCondLst>
                                  <p:childTnLst>
                                    <p:set>
                                      <p:cBhvr>
                                        <p:cTn dur="1" fill="hold" id="34">
                                          <p:stCondLst>
                                            <p:cond delay="0"/>
                                          </p:stCondLst>
                                        </p:cTn>
                                        <p:tgtEl>
                                          <p:spTgt spid="7">
                                            <p:txEl>
                                              <p:pRg end="3" st="3"/>
                                            </p:txEl>
                                          </p:spTgt>
                                        </p:tgtEl>
                                        <p:attrNameLst>
                                          <p:attrName>style.visibility</p:attrName>
                                        </p:attrNameLst>
                                      </p:cBhvr>
                                      <p:to>
                                        <p:strVal val="visible"/>
                                      </p:to>
                                    </p:set>
                                    <p:anim calcmode="lin" valueType="num">
                                      <p:cBhvr>
                                        <p:cTn dur="1000" fill="hold" id="35"/>
                                        <p:tgtEl>
                                          <p:spTgt spid="7">
                                            <p:txEl>
                                              <p:pRg end="3" st="3"/>
                                            </p:txEl>
                                          </p:spTgt>
                                        </p:tgtEl>
                                        <p:attrNameLst>
                                          <p:attrName>ppt_w</p:attrName>
                                        </p:attrNameLst>
                                      </p:cBhvr>
                                      <p:tavLst>
                                        <p:tav tm="0">
                                          <p:val>
                                            <p:fltVal val="0"/>
                                          </p:val>
                                        </p:tav>
                                        <p:tav tm="100000">
                                          <p:val>
                                            <p:strVal val="#ppt_w"/>
                                          </p:val>
                                        </p:tav>
                                      </p:tavLst>
                                    </p:anim>
                                    <p:anim calcmode="lin" valueType="num">
                                      <p:cBhvr>
                                        <p:cTn dur="1000" fill="hold" id="36"/>
                                        <p:tgtEl>
                                          <p:spTgt spid="7">
                                            <p:txEl>
                                              <p:pRg end="3" st="3"/>
                                            </p:txEl>
                                          </p:spTgt>
                                        </p:tgtEl>
                                        <p:attrNameLst>
                                          <p:attrName>ppt_h</p:attrName>
                                        </p:attrNameLst>
                                      </p:cBhvr>
                                      <p:tavLst>
                                        <p:tav tm="0">
                                          <p:val>
                                            <p:fltVal val="0"/>
                                          </p:val>
                                        </p:tav>
                                        <p:tav tm="100000">
                                          <p:val>
                                            <p:strVal val="#ppt_h"/>
                                          </p:val>
                                        </p:tav>
                                      </p:tavLst>
                                    </p:anim>
                                    <p:anim calcmode="lin" valueType="num">
                                      <p:cBhvr>
                                        <p:cTn dur="1000" fill="hold" id="37"/>
                                        <p:tgtEl>
                                          <p:spTgt spid="7">
                                            <p:txEl>
                                              <p:pRg end="3" st="3"/>
                                            </p:txEl>
                                          </p:spTgt>
                                        </p:tgtEl>
                                        <p:attrNameLst>
                                          <p:attrName>style.rotation</p:attrName>
                                        </p:attrNameLst>
                                      </p:cBhvr>
                                      <p:tavLst>
                                        <p:tav tm="0">
                                          <p:val>
                                            <p:fltVal val="90"/>
                                          </p:val>
                                        </p:tav>
                                        <p:tav tm="100000">
                                          <p:val>
                                            <p:fltVal val="0"/>
                                          </p:val>
                                        </p:tav>
                                      </p:tavLst>
                                    </p:anim>
                                    <p:animEffect filter="fade" transition="in">
                                      <p:cBhvr>
                                        <p:cTn dur="1000" id="38"/>
                                        <p:tgtEl>
                                          <p:spTgt spid="7">
                                            <p:txEl>
                                              <p:pRg end="3" st="3"/>
                                            </p:txEl>
                                          </p:spTgt>
                                        </p:tgtEl>
                                      </p:cBhvr>
                                    </p:animEffect>
                                  </p:childTnLst>
                                </p:cTn>
                              </p:par>
                            </p:childTnLst>
                          </p:cTn>
                        </p:par>
                      </p:childTnLst>
                    </p:cTn>
                  </p:par>
                  <p:par>
                    <p:cTn fill="hold" id="39" nodeType="clickPar">
                      <p:stCondLst>
                        <p:cond delay="indefinite"/>
                        <p:cond delay="0" evt="onBegin">
                          <p:tn val="38"/>
                        </p:cond>
                      </p:stCondLst>
                      <p:childTnLst>
                        <p:par>
                          <p:cTn fill="hold" id="40" nodeType="afterGroup">
                            <p:stCondLst>
                              <p:cond delay="0"/>
                            </p:stCondLst>
                            <p:childTnLst>
                              <p:par>
                                <p:cTn fill="hold" grpId="0" id="41" nodeType="clickEffect" presetClass="entr" presetID="31" presetSubtype="0">
                                  <p:stCondLst>
                                    <p:cond delay="0"/>
                                  </p:stCondLst>
                                  <p:childTnLst>
                                    <p:set>
                                      <p:cBhvr>
                                        <p:cTn dur="1" fill="hold" id="42">
                                          <p:stCondLst>
                                            <p:cond delay="0"/>
                                          </p:stCondLst>
                                        </p:cTn>
                                        <p:tgtEl>
                                          <p:spTgt spid="7">
                                            <p:txEl>
                                              <p:pRg end="5" st="5"/>
                                            </p:txEl>
                                          </p:spTgt>
                                        </p:tgtEl>
                                        <p:attrNameLst>
                                          <p:attrName>style.visibility</p:attrName>
                                        </p:attrNameLst>
                                      </p:cBhvr>
                                      <p:to>
                                        <p:strVal val="visible"/>
                                      </p:to>
                                    </p:set>
                                    <p:anim calcmode="lin" valueType="num">
                                      <p:cBhvr>
                                        <p:cTn dur="1000" fill="hold" id="43"/>
                                        <p:tgtEl>
                                          <p:spTgt spid="7">
                                            <p:txEl>
                                              <p:pRg end="5" st="5"/>
                                            </p:txEl>
                                          </p:spTgt>
                                        </p:tgtEl>
                                        <p:attrNameLst>
                                          <p:attrName>ppt_w</p:attrName>
                                        </p:attrNameLst>
                                      </p:cBhvr>
                                      <p:tavLst>
                                        <p:tav tm="0">
                                          <p:val>
                                            <p:fltVal val="0"/>
                                          </p:val>
                                        </p:tav>
                                        <p:tav tm="100000">
                                          <p:val>
                                            <p:strVal val="#ppt_w"/>
                                          </p:val>
                                        </p:tav>
                                      </p:tavLst>
                                    </p:anim>
                                    <p:anim calcmode="lin" valueType="num">
                                      <p:cBhvr>
                                        <p:cTn dur="1000" fill="hold" id="44"/>
                                        <p:tgtEl>
                                          <p:spTgt spid="7">
                                            <p:txEl>
                                              <p:pRg end="5" st="5"/>
                                            </p:txEl>
                                          </p:spTgt>
                                        </p:tgtEl>
                                        <p:attrNameLst>
                                          <p:attrName>ppt_h</p:attrName>
                                        </p:attrNameLst>
                                      </p:cBhvr>
                                      <p:tavLst>
                                        <p:tav tm="0">
                                          <p:val>
                                            <p:fltVal val="0"/>
                                          </p:val>
                                        </p:tav>
                                        <p:tav tm="100000">
                                          <p:val>
                                            <p:strVal val="#ppt_h"/>
                                          </p:val>
                                        </p:tav>
                                      </p:tavLst>
                                    </p:anim>
                                    <p:anim calcmode="lin" valueType="num">
                                      <p:cBhvr>
                                        <p:cTn dur="1000" fill="hold" id="45"/>
                                        <p:tgtEl>
                                          <p:spTgt spid="7">
                                            <p:txEl>
                                              <p:pRg end="5" st="5"/>
                                            </p:txEl>
                                          </p:spTgt>
                                        </p:tgtEl>
                                        <p:attrNameLst>
                                          <p:attrName>style.rotation</p:attrName>
                                        </p:attrNameLst>
                                      </p:cBhvr>
                                      <p:tavLst>
                                        <p:tav tm="0">
                                          <p:val>
                                            <p:fltVal val="90"/>
                                          </p:val>
                                        </p:tav>
                                        <p:tav tm="100000">
                                          <p:val>
                                            <p:fltVal val="0"/>
                                          </p:val>
                                        </p:tav>
                                      </p:tavLst>
                                    </p:anim>
                                    <p:animEffect filter="fade" transition="in">
                                      <p:cBhvr>
                                        <p:cTn dur="1000" id="46"/>
                                        <p:tgtEl>
                                          <p:spTgt spid="7">
                                            <p:txEl>
                                              <p:pRg end="5" st="5"/>
                                            </p:txEl>
                                          </p:spTgt>
                                        </p:tgtEl>
                                      </p:cBhvr>
                                    </p:animEffect>
                                  </p:childTnLst>
                                </p:cTn>
                              </p:par>
                            </p:childTnLst>
                          </p:cTn>
                        </p:par>
                        <p:par>
                          <p:cTn fill="hold" id="47" nodeType="afterGroup">
                            <p:stCondLst>
                              <p:cond delay="1000"/>
                            </p:stCondLst>
                            <p:childTnLst>
                              <p:par>
                                <p:cTn fill="hold" id="48" nodeType="afterEffect" presetClass="entr" presetID="2" presetSubtype="6" restart="never">
                                  <p:stCondLst>
                                    <p:cond delay="0"/>
                                  </p:stCondLst>
                                  <p:childTnLst>
                                    <p:set>
                                      <p:cBhvr>
                                        <p:cTn dur="1" fill="hold" id="49">
                                          <p:stCondLst>
                                            <p:cond delay="0"/>
                                          </p:stCondLst>
                                        </p:cTn>
                                        <p:tgtEl>
                                          <p:spTgt spid="10"/>
                                        </p:tgtEl>
                                        <p:attrNameLst>
                                          <p:attrName>style.visibility</p:attrName>
                                        </p:attrNameLst>
                                      </p:cBhvr>
                                      <p:to>
                                        <p:strVal val="visible"/>
                                      </p:to>
                                    </p:set>
                                    <p:anim calcmode="lin" valueType="num">
                                      <p:cBhvr additive="base">
                                        <p:cTn dur="500" fill="hold" id="50"/>
                                        <p:tgtEl>
                                          <p:spTgt spid="10"/>
                                        </p:tgtEl>
                                        <p:attrNameLst>
                                          <p:attrName>ppt_x</p:attrName>
                                        </p:attrNameLst>
                                      </p:cBhvr>
                                      <p:tavLst>
                                        <p:tav tm="0">
                                          <p:val>
                                            <p:strVal val="1+#ppt_w/2"/>
                                          </p:val>
                                        </p:tav>
                                        <p:tav tm="100000">
                                          <p:val>
                                            <p:strVal val="#ppt_x"/>
                                          </p:val>
                                        </p:tav>
                                      </p:tavLst>
                                    </p:anim>
                                    <p:anim calcmode="lin" valueType="num">
                                      <p:cBhvr additive="base">
                                        <p:cTn dur="500" fill="hold" id="51"/>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7" uiExpand="1"/>
      <p:bldP grpId="0" spid="8"/>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hidden="1" id="2" name="标题 1"/>
          <p:cNvSpPr>
            <a:spLocks noGrp="1"/>
          </p:cNvSpPr>
          <p:nvPr>
            <p:ph type="title"/>
          </p:nvPr>
        </p:nvSpPr>
        <p:spPr/>
        <p:txBody>
          <a:bodyPr/>
          <a:lstStyle/>
          <a:p>
            <a:endParaRPr altLang="en-US" lang="zh-CN"/>
          </a:p>
        </p:txBody>
      </p:sp>
      <p:sp>
        <p:nvSpPr>
          <p:cNvPr id="5" name="MH_SubTitle_1"/>
          <p:cNvSpPr>
            <a:spLocks noChangeArrowheads="1"/>
          </p:cNvSpPr>
          <p:nvPr/>
        </p:nvSpPr>
        <p:spPr bwMode="auto">
          <a:xfrm>
            <a:off x="3441427" y="520226"/>
            <a:ext cx="8285844" cy="12592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50000"/>
              </a:lnSpc>
            </a:pPr>
            <a:r>
              <a:rPr altLang="en-US" lang="zh-CN" smtClean="0" sz="2000">
                <a:latin charset="-122" panose="03000509000000000000" pitchFamily="65" typeface="方正启体简体"/>
                <a:ea charset="-122" panose="03000509000000000000" pitchFamily="65" typeface="方正启体简体"/>
              </a:rPr>
              <a:t>请在此编辑替换或输入你的文本内容请在此编辑替换或输入你的文本内容请在此编辑替换或输入你的文本内容请在此编辑替换或输入你的文本内容</a:t>
            </a:r>
          </a:p>
        </p:txBody>
      </p:sp>
      <p:sp>
        <p:nvSpPr>
          <p:cNvPr id="6" name="内容占位符 2"/>
          <p:cNvSpPr txBox="1"/>
          <p:nvPr/>
        </p:nvSpPr>
        <p:spPr>
          <a:xfrm>
            <a:off x="2595959" y="2541904"/>
            <a:ext cx="9271285" cy="4072256"/>
          </a:xfrm>
          <a:prstGeom prst="rect">
            <a:avLst/>
          </a:prstGeom>
        </p:spPr>
        <p:txBody>
          <a:bodyPr bIns="45720" lIns="91440" rIns="91440" rtlCol="0" tIns="45720" vert="horz">
            <a:normAutofit lnSpcReduction="20000"/>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buFont charset="2" panose="05000000000000000000" pitchFamily="2" typeface="Wingdings"/>
              <a:buChar char="Ø"/>
            </a:pPr>
            <a:r>
              <a:rPr altLang="en-US" lang="zh-CN" smtClean="0">
                <a:solidFill>
                  <a:srgbClr val="FF0000"/>
                </a:solidFill>
                <a:latin charset="-122" panose="03000509000000000000" pitchFamily="65" typeface="迷你简剪纸"/>
                <a:ea charset="-122" panose="03000509000000000000" pitchFamily="65" typeface="迷你简剪纸"/>
              </a:rPr>
              <a:t>输入你的标题</a:t>
            </a:r>
          </a:p>
          <a:p>
            <a:pPr>
              <a:buFont charset="2" panose="05000000000000000000" pitchFamily="2" typeface="Wingdings"/>
              <a:buChar char="Ø"/>
            </a:pPr>
            <a:r>
              <a:rPr altLang="en-US" lang="zh-CN" smtClean="0">
                <a:solidFill>
                  <a:srgbClr val="FF0000"/>
                </a:solidFill>
                <a:latin charset="-122" panose="03000509000000000000" pitchFamily="65" typeface="迷你简剪纸"/>
                <a:ea charset="-122" panose="03000509000000000000" pitchFamily="65" typeface="迷你简剪纸"/>
              </a:rPr>
              <a:t>输入你的标题</a:t>
            </a:r>
          </a:p>
          <a:p>
            <a:pPr>
              <a:buFont charset="2" panose="05000000000000000000" pitchFamily="2" typeface="Wingdings"/>
              <a:buChar char="Ø"/>
            </a:pPr>
            <a:r>
              <a:rPr altLang="en-US" lang="zh-CN" smtClean="0">
                <a:solidFill>
                  <a:srgbClr val="FF0000"/>
                </a:solidFill>
                <a:latin charset="-122" panose="03000509000000000000" pitchFamily="65" typeface="迷你简剪纸"/>
                <a:ea charset="-122" panose="03000509000000000000" pitchFamily="65" typeface="迷你简剪纸"/>
              </a:rPr>
              <a:t>请在此输入您的文本内容请在此输入您的文本内容请在此输入您的文本内容请在此输入您的文本内容请在此输入您的文本内容请在此输入您的文本内容请在此输入您的文本内容</a:t>
            </a:r>
          </a:p>
          <a:p>
            <a:pPr>
              <a:buFont charset="2" panose="05000000000000000000" pitchFamily="2" typeface="Wingdings"/>
              <a:buChar char="Ø"/>
            </a:pPr>
            <a:r>
              <a:rPr altLang="en-US" lang="zh-CN" smtClean="0">
                <a:solidFill>
                  <a:srgbClr val="FF0000"/>
                </a:solidFill>
                <a:latin charset="-122" panose="03000509000000000000" pitchFamily="65" typeface="迷你简剪纸"/>
                <a:ea charset="-122" panose="03000509000000000000" pitchFamily="65" typeface="迷你简剪纸"/>
              </a:rPr>
              <a:t>输入你的标题</a:t>
            </a:r>
          </a:p>
          <a:p>
            <a:pPr>
              <a:buFont charset="2" panose="05000000000000000000" pitchFamily="2" typeface="Wingdings"/>
              <a:buChar char="Ø"/>
            </a:pPr>
            <a:r>
              <a:rPr altLang="en-US" lang="zh-CN" smtClean="0">
                <a:solidFill>
                  <a:srgbClr val="FF0000"/>
                </a:solidFill>
                <a:latin charset="-122" panose="03000509000000000000" pitchFamily="65" typeface="迷你简剪纸"/>
                <a:ea charset="-122" panose="03000509000000000000" pitchFamily="65" typeface="迷你简剪纸"/>
              </a:rPr>
              <a:t>输入你的标题</a:t>
            </a:r>
          </a:p>
          <a:p>
            <a:pPr>
              <a:buFont charset="2" panose="05000000000000000000" pitchFamily="2" typeface="Wingdings"/>
              <a:buChar char="Ø"/>
            </a:pPr>
            <a:r>
              <a:rPr altLang="en-US" lang="zh-CN" smtClean="0">
                <a:solidFill>
                  <a:srgbClr val="FF0000"/>
                </a:solidFill>
                <a:latin charset="-122" panose="03000509000000000000" pitchFamily="65" typeface="迷你简剪纸"/>
                <a:ea charset="-122" panose="03000509000000000000" pitchFamily="65" typeface="迷你简剪纸"/>
              </a:rPr>
              <a:t>   请在此输入您的文本内容请在此输入您的文本内容请在此输入您的文本内容</a:t>
            </a:r>
          </a:p>
        </p:txBody>
      </p:sp>
      <p:sp>
        <p:nvSpPr>
          <p:cNvPr id="3" name="矩形 2"/>
          <p:cNvSpPr/>
          <p:nvPr/>
        </p:nvSpPr>
        <p:spPr>
          <a:xfrm>
            <a:off x="521557" y="4555490"/>
            <a:ext cx="2011680" cy="1499616"/>
          </a:xfrm>
          <a:prstGeom prst="rect">
            <a:avLst/>
          </a:prstGeom>
          <a:noFill/>
        </p:spPr>
        <p:txBody>
          <a:bodyPr bIns="45720" lIns="91440" rIns="91440" tIns="45720" wrap="none">
            <a:spAutoFit/>
          </a:bodyPr>
          <a:lstStyle/>
          <a:p>
            <a:pPr algn="ctr">
              <a:lnSpc>
                <a:spcPct val="70000"/>
              </a:lnSpc>
            </a:pPr>
            <a:r>
              <a:rPr altLang="en-US" b="0" cap="none" lang="zh-CN" smtClean="0" spc="0" sz="6600">
                <a:ln w="0"/>
                <a:solidFill>
                  <a:srgbClr val="FF0000"/>
                </a:solidFill>
                <a:effectLst>
                  <a:outerShdw algn="tl" blurRad="38100" dir="2700000" dist="19050" rotWithShape="0">
                    <a:schemeClr val="dk1">
                      <a:alpha val="40000"/>
                    </a:schemeClr>
                  </a:outerShdw>
                </a:effectLst>
                <a:latin charset="-122" panose="03000509000000000000" pitchFamily="65" typeface="迷你简剪纸"/>
                <a:ea charset="-122" panose="03000509000000000000" pitchFamily="65" typeface="迷你简剪纸"/>
              </a:rPr>
              <a:t>标</a:t>
            </a:r>
          </a:p>
          <a:p>
            <a:pPr algn="ctr">
              <a:lnSpc>
                <a:spcPct val="70000"/>
              </a:lnSpc>
            </a:pPr>
            <a:r>
              <a:rPr altLang="en-US" b="0" cap="none" lang="zh-CN" smtClean="0" spc="0" sz="6600">
                <a:ln w="0"/>
                <a:solidFill>
                  <a:srgbClr val="FF0000"/>
                </a:solidFill>
                <a:effectLst>
                  <a:outerShdw algn="tl" blurRad="38100" dir="2700000" dist="19050" rotWithShape="0">
                    <a:schemeClr val="dk1">
                      <a:alpha val="40000"/>
                    </a:schemeClr>
                  </a:outerShdw>
                </a:effectLst>
                <a:latin charset="-122" panose="03000509000000000000" pitchFamily="65" typeface="迷你简剪纸"/>
                <a:ea charset="-122" panose="03000509000000000000" pitchFamily="65" typeface="迷你简剪纸"/>
              </a:rPr>
              <a:t>    题</a:t>
            </a:r>
          </a:p>
        </p:txBody>
      </p:sp>
      <p:pic>
        <p:nvPicPr>
          <p:cNvPr id="8" name="内容占位符 7"/>
          <p:cNvPicPr>
            <a:picLocks noChangeAspect="1" noGrp="1"/>
          </p:cNvPicPr>
          <p:nvPr>
            <p:ph idx="1"/>
          </p:nvPr>
        </p:nvPicPr>
        <p:blipFill>
          <a:blip r:embed="rId2">
            <a:extLst>
              <a:ext uri="{28A0092B-C50C-407E-A947-70E740481C1C}">
                <a14:useLocalDpi/>
              </a:ext>
            </a:extLst>
          </a:blip>
          <a:stretch>
            <a:fillRect/>
          </a:stretch>
        </p:blipFill>
        <p:spPr>
          <a:xfrm>
            <a:off x="-399" y="0"/>
            <a:ext cx="2837311" cy="4056286"/>
          </a:xfrm>
        </p:spPr>
      </p:pic>
    </p:spTree>
    <p:extLst>
      <p:ext uri="{BB962C8B-B14F-4D97-AF65-F5344CB8AC3E}">
        <p14:creationId val="279759946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restart="never">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6" presetSubtype="0" restart="never">
                                  <p:stCondLst>
                                    <p:cond delay="0"/>
                                  </p:stCondLst>
                                  <p:iterate type="lt">
                                    <p:tmPct val="10000"/>
                                  </p:iterate>
                                  <p:childTnLst>
                                    <p:set>
                                      <p:cBhvr>
                                        <p:cTn dur="1" fill="hold" id="12">
                                          <p:stCondLst>
                                            <p:cond delay="0"/>
                                          </p:stCondLst>
                                        </p:cTn>
                                        <p:tgtEl>
                                          <p:spTgt spid="3"/>
                                        </p:tgtEl>
                                        <p:attrNameLst>
                                          <p:attrName>style.visibility</p:attrName>
                                        </p:attrNameLst>
                                      </p:cBhvr>
                                      <p:to>
                                        <p:strVal val="visible"/>
                                      </p:to>
                                    </p:set>
                                    <p:anim by="(-#ppt_w*2)" calcmode="lin" valueType="num">
                                      <p:cBhvr rctx="PPT">
                                        <p:cTn autoRev="1" dur="500" fill="hold" id="13">
                                          <p:stCondLst>
                                            <p:cond delay="0"/>
                                          </p:stCondLst>
                                        </p:cTn>
                                        <p:tgtEl>
                                          <p:spTgt spid="3"/>
                                        </p:tgtEl>
                                        <p:attrNameLst>
                                          <p:attrName>ppt_w</p:attrName>
                                        </p:attrNameLst>
                                      </p:cBhvr>
                                    </p:anim>
                                    <p:anim by="(#ppt_w*0.50)" calcmode="lin" valueType="num">
                                      <p:cBhvr>
                                        <p:cTn autoRev="1" decel="50000" dur="500" fill="hold" id="14">
                                          <p:stCondLst>
                                            <p:cond delay="0"/>
                                          </p:stCondLst>
                                        </p:cTn>
                                        <p:tgtEl>
                                          <p:spTgt spid="3"/>
                                        </p:tgtEl>
                                        <p:attrNameLst>
                                          <p:attrName>ppt_x</p:attrName>
                                        </p:attrNameLst>
                                      </p:cBhvr>
                                    </p:anim>
                                    <p:anim calcmode="lin" from="(-#ppt_h/2)" to="(#ppt_y)" valueType="num">
                                      <p:cBhvr>
                                        <p:cTn dur="1000" fill="hold" id="15">
                                          <p:stCondLst>
                                            <p:cond delay="0"/>
                                          </p:stCondLst>
                                        </p:cTn>
                                        <p:tgtEl>
                                          <p:spTgt spid="3"/>
                                        </p:tgtEl>
                                        <p:attrNameLst>
                                          <p:attrName>ppt_y</p:attrName>
                                        </p:attrNameLst>
                                      </p:cBhvr>
                                    </p:anim>
                                    <p:animRot by="21600000">
                                      <p:cBhvr>
                                        <p:cTn dur="1000" fill="hold" id="16">
                                          <p:stCondLst>
                                            <p:cond delay="0"/>
                                          </p:stCondLst>
                                        </p:cTn>
                                        <p:tgtEl>
                                          <p:spTgt spid="3"/>
                                        </p:tgtEl>
                                        <p:attrNameLst>
                                          <p:attrName>r</p:attrName>
                                        </p:attrNameLst>
                                      </p:cBhvr>
                                    </p:animRot>
                                  </p:childTnLst>
                                </p:cTn>
                              </p:par>
                            </p:childTnLst>
                          </p:cTn>
                        </p:par>
                        <p:par>
                          <p:cTn fill="hold" id="17" nodeType="afterGroup">
                            <p:stCondLst>
                              <p:cond delay="2000"/>
                            </p:stCondLst>
                            <p:childTnLst>
                              <p:par>
                                <p:cTn fill="hold" grpId="0" id="18" nodeType="afterEffect" presetClass="entr" presetID="14" presetSubtype="10" restart="never">
                                  <p:stCondLst>
                                    <p:cond delay="0"/>
                                  </p:stCondLst>
                                  <p:childTnLst>
                                    <p:set>
                                      <p:cBhvr>
                                        <p:cTn dur="1" fill="hold" id="19">
                                          <p:stCondLst>
                                            <p:cond delay="0"/>
                                          </p:stCondLst>
                                        </p:cTn>
                                        <p:tgtEl>
                                          <p:spTgt spid="5"/>
                                        </p:tgtEl>
                                        <p:attrNameLst>
                                          <p:attrName>style.visibility</p:attrName>
                                        </p:attrNameLst>
                                      </p:cBhvr>
                                      <p:to>
                                        <p:strVal val="visible"/>
                                      </p:to>
                                    </p:set>
                                    <p:animEffect filter="randombar(horizontal)" transition="in">
                                      <p:cBhvr>
                                        <p:cTn dur="500" id="20"/>
                                        <p:tgtEl>
                                          <p:spTgt spid="5"/>
                                        </p:tgtEl>
                                      </p:cBhvr>
                                    </p:animEffect>
                                  </p:childTnLst>
                                </p:cTn>
                              </p:par>
                              <p:par>
                                <p:cTn fill="hold" grpId="0" id="21" nodeType="withEffect" presetClass="entr" presetID="14" presetSubtype="10" restart="never">
                                  <p:stCondLst>
                                    <p:cond delay="0"/>
                                  </p:stCondLst>
                                  <p:childTnLst>
                                    <p:set>
                                      <p:cBhvr>
                                        <p:cTn dur="1" fill="hold" id="22">
                                          <p:stCondLst>
                                            <p:cond delay="0"/>
                                          </p:stCondLst>
                                        </p:cTn>
                                        <p:tgtEl>
                                          <p:spTgt spid="6">
                                            <p:txEl>
                                              <p:pRg end="0" st="0"/>
                                            </p:txEl>
                                          </p:spTgt>
                                        </p:tgtEl>
                                        <p:attrNameLst>
                                          <p:attrName>style.visibility</p:attrName>
                                        </p:attrNameLst>
                                      </p:cBhvr>
                                      <p:to>
                                        <p:strVal val="visible"/>
                                      </p:to>
                                    </p:set>
                                    <p:animEffect filter="randombar(horizontal)" transition="in">
                                      <p:cBhvr>
                                        <p:cTn dur="500" id="23"/>
                                        <p:tgtEl>
                                          <p:spTgt spid="6">
                                            <p:txEl>
                                              <p:pRg end="0" st="0"/>
                                            </p:txEl>
                                          </p:spTgt>
                                        </p:tgtEl>
                                      </p:cBhvr>
                                    </p:animEffect>
                                  </p:childTnLst>
                                </p:cTn>
                              </p:par>
                              <p:par>
                                <p:cTn fill="hold" grpId="0" id="24" nodeType="withEffect" presetClass="entr" presetID="14" presetSubtype="10">
                                  <p:stCondLst>
                                    <p:cond delay="0"/>
                                  </p:stCondLst>
                                  <p:childTnLst>
                                    <p:set>
                                      <p:cBhvr>
                                        <p:cTn dur="1" fill="hold" id="25">
                                          <p:stCondLst>
                                            <p:cond delay="0"/>
                                          </p:stCondLst>
                                        </p:cTn>
                                        <p:tgtEl>
                                          <p:spTgt spid="6">
                                            <p:txEl>
                                              <p:pRg end="1" st="1"/>
                                            </p:txEl>
                                          </p:spTgt>
                                        </p:tgtEl>
                                        <p:attrNameLst>
                                          <p:attrName>style.visibility</p:attrName>
                                        </p:attrNameLst>
                                      </p:cBhvr>
                                      <p:to>
                                        <p:strVal val="visible"/>
                                      </p:to>
                                    </p:set>
                                    <p:animEffect filter="randombar(horizontal)" transition="in">
                                      <p:cBhvr>
                                        <p:cTn dur="500" id="26"/>
                                        <p:tgtEl>
                                          <p:spTgt spid="6">
                                            <p:txEl>
                                              <p:pRg end="1" st="1"/>
                                            </p:txEl>
                                          </p:spTgt>
                                        </p:tgtEl>
                                      </p:cBhvr>
                                    </p:animEffect>
                                  </p:childTnLst>
                                </p:cTn>
                              </p:par>
                              <p:par>
                                <p:cTn fill="hold" grpId="0" id="27" nodeType="withEffect" presetClass="entr" presetID="14" presetSubtype="10">
                                  <p:stCondLst>
                                    <p:cond delay="0"/>
                                  </p:stCondLst>
                                  <p:childTnLst>
                                    <p:set>
                                      <p:cBhvr>
                                        <p:cTn dur="1" fill="hold" id="28">
                                          <p:stCondLst>
                                            <p:cond delay="0"/>
                                          </p:stCondLst>
                                        </p:cTn>
                                        <p:tgtEl>
                                          <p:spTgt spid="6">
                                            <p:txEl>
                                              <p:pRg end="2" st="2"/>
                                            </p:txEl>
                                          </p:spTgt>
                                        </p:tgtEl>
                                        <p:attrNameLst>
                                          <p:attrName>style.visibility</p:attrName>
                                        </p:attrNameLst>
                                      </p:cBhvr>
                                      <p:to>
                                        <p:strVal val="visible"/>
                                      </p:to>
                                    </p:set>
                                    <p:animEffect filter="randombar(horizontal)" transition="in">
                                      <p:cBhvr>
                                        <p:cTn dur="500" id="29"/>
                                        <p:tgtEl>
                                          <p:spTgt spid="6">
                                            <p:txEl>
                                              <p:pRg end="2" st="2"/>
                                            </p:txEl>
                                          </p:spTgt>
                                        </p:tgtEl>
                                      </p:cBhvr>
                                    </p:animEffect>
                                  </p:childTnLst>
                                </p:cTn>
                              </p:par>
                            </p:childTnLst>
                          </p:cTn>
                        </p:par>
                      </p:childTnLst>
                    </p:cTn>
                  </p:par>
                  <p:par>
                    <p:cTn fill="hold" id="30" nodeType="clickPar">
                      <p:stCondLst>
                        <p:cond delay="indefinite"/>
                        <p:cond delay="0" evt="onBegin">
                          <p:tn val="29"/>
                        </p:cond>
                      </p:stCondLst>
                      <p:childTnLst>
                        <p:par>
                          <p:cTn fill="hold" id="31" nodeType="afterGroup">
                            <p:stCondLst>
                              <p:cond delay="0"/>
                            </p:stCondLst>
                            <p:childTnLst>
                              <p:par>
                                <p:cTn fill="hold" grpId="0" id="32" nodeType="clickEffect" presetClass="entr" presetID="14" presetSubtype="10">
                                  <p:stCondLst>
                                    <p:cond delay="0"/>
                                  </p:stCondLst>
                                  <p:childTnLst>
                                    <p:set>
                                      <p:cBhvr>
                                        <p:cTn dur="1" fill="hold" id="33">
                                          <p:stCondLst>
                                            <p:cond delay="0"/>
                                          </p:stCondLst>
                                        </p:cTn>
                                        <p:tgtEl>
                                          <p:spTgt spid="6">
                                            <p:txEl>
                                              <p:pRg end="3" st="3"/>
                                            </p:txEl>
                                          </p:spTgt>
                                        </p:tgtEl>
                                        <p:attrNameLst>
                                          <p:attrName>style.visibility</p:attrName>
                                        </p:attrNameLst>
                                      </p:cBhvr>
                                      <p:to>
                                        <p:strVal val="visible"/>
                                      </p:to>
                                    </p:set>
                                    <p:animEffect filter="randombar(horizontal)" transition="in">
                                      <p:cBhvr>
                                        <p:cTn dur="500" id="34"/>
                                        <p:tgtEl>
                                          <p:spTgt spid="6">
                                            <p:txEl>
                                              <p:pRg end="3" st="3"/>
                                            </p:txEl>
                                          </p:spTgt>
                                        </p:tgtEl>
                                      </p:cBhvr>
                                    </p:animEffect>
                                  </p:childTnLst>
                                </p:cTn>
                              </p:par>
                              <p:par>
                                <p:cTn fill="hold" grpId="0" id="35" nodeType="withEffect" presetClass="entr" presetID="14" presetSubtype="10">
                                  <p:stCondLst>
                                    <p:cond delay="0"/>
                                  </p:stCondLst>
                                  <p:childTnLst>
                                    <p:set>
                                      <p:cBhvr>
                                        <p:cTn dur="1" fill="hold" id="36">
                                          <p:stCondLst>
                                            <p:cond delay="0"/>
                                          </p:stCondLst>
                                        </p:cTn>
                                        <p:tgtEl>
                                          <p:spTgt spid="6">
                                            <p:txEl>
                                              <p:pRg end="4" st="4"/>
                                            </p:txEl>
                                          </p:spTgt>
                                        </p:tgtEl>
                                        <p:attrNameLst>
                                          <p:attrName>style.visibility</p:attrName>
                                        </p:attrNameLst>
                                      </p:cBhvr>
                                      <p:to>
                                        <p:strVal val="visible"/>
                                      </p:to>
                                    </p:set>
                                    <p:animEffect filter="randombar(horizontal)" transition="in">
                                      <p:cBhvr>
                                        <p:cTn dur="500" id="37"/>
                                        <p:tgtEl>
                                          <p:spTgt spid="6">
                                            <p:txEl>
                                              <p:pRg end="4" st="4"/>
                                            </p:txEl>
                                          </p:spTgt>
                                        </p:tgtEl>
                                      </p:cBhvr>
                                    </p:animEffect>
                                  </p:childTnLst>
                                </p:cTn>
                              </p:par>
                              <p:par>
                                <p:cTn fill="hold" grpId="0" id="38" nodeType="withEffect" presetClass="entr" presetID="14" presetSubtype="10">
                                  <p:stCondLst>
                                    <p:cond delay="0"/>
                                  </p:stCondLst>
                                  <p:childTnLst>
                                    <p:set>
                                      <p:cBhvr>
                                        <p:cTn dur="1" fill="hold" id="39">
                                          <p:stCondLst>
                                            <p:cond delay="0"/>
                                          </p:stCondLst>
                                        </p:cTn>
                                        <p:tgtEl>
                                          <p:spTgt spid="6">
                                            <p:txEl>
                                              <p:pRg end="5" st="5"/>
                                            </p:txEl>
                                          </p:spTgt>
                                        </p:tgtEl>
                                        <p:attrNameLst>
                                          <p:attrName>style.visibility</p:attrName>
                                        </p:attrNameLst>
                                      </p:cBhvr>
                                      <p:to>
                                        <p:strVal val="visible"/>
                                      </p:to>
                                    </p:set>
                                    <p:animEffect filter="randombar(horizontal)" transition="in">
                                      <p:cBhvr>
                                        <p:cTn dur="500" id="40"/>
                                        <p:tgtEl>
                                          <p:spTgt spid="6">
                                            <p:txEl>
                                              <p:pRg end="5" st="5"/>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build="p" grpId="0" spid="6" uiExpand="1"/>
      <p:bldP grpId="0" spid="3"/>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2">
            <a:duotone>
              <a:prstClr val="black"/>
              <a:srgbClr val="D9C3A5">
                <a:tint val="50000"/>
                <a:satMod val="180000"/>
              </a:srgbClr>
            </a:duotone>
            <a:extLst>
              <a:ext uri="{28A0092B-C50C-407E-A947-70E740481C1C}">
                <a14:useLocalDpi/>
              </a:ext>
            </a:extLst>
          </a:blip>
          <a:stretch>
            <a:fillRect/>
          </a:stretch>
        </p:blipFill>
        <p:spPr>
          <a:xfrm>
            <a:off x="0" y="4041648"/>
            <a:ext cx="12192000" cy="2816352"/>
          </a:xfrm>
          <a:prstGeom prst="rect">
            <a:avLst/>
          </a:prstGeom>
        </p:spPr>
      </p:pic>
      <p:sp>
        <p:nvSpPr>
          <p:cNvPr id="6" name="MH_SubTitle_1"/>
          <p:cNvSpPr>
            <a:spLocks noChangeArrowheads="1"/>
          </p:cNvSpPr>
          <p:nvPr/>
        </p:nvSpPr>
        <p:spPr bwMode="auto">
          <a:xfrm>
            <a:off x="430528" y="2212764"/>
            <a:ext cx="10511792" cy="12592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50000"/>
              </a:lnSpc>
            </a:pPr>
            <a:r>
              <a:rPr altLang="en-US" lang="zh-CN" smtClean="0" sz="2000">
                <a:latin charset="-122" panose="03000509000000000000" pitchFamily="65" typeface="方正启体简体"/>
                <a:ea charset="-122" panose="03000509000000000000" pitchFamily="65" typeface="方正启体简体"/>
              </a:rPr>
              <a:t>请在此编辑替换或输入你的文本内容请在此编辑替换或输入你的文本内容</a:t>
            </a:r>
          </a:p>
          <a:p>
            <a:pPr>
              <a:lnSpc>
                <a:spcPct val="150000"/>
              </a:lnSpc>
            </a:pPr>
            <a:r>
              <a:rPr altLang="en-US" lang="zh-CN" smtClean="0" sz="2000">
                <a:latin charset="-122" panose="03000509000000000000" pitchFamily="65" typeface="方正启体简体"/>
                <a:ea charset="-122" panose="03000509000000000000" pitchFamily="65" typeface="方正启体简体"/>
              </a:rPr>
              <a:t>请在此编辑替换或输入你的文本内容请在此编辑替换或输入你的文本内容</a:t>
            </a:r>
          </a:p>
        </p:txBody>
      </p:sp>
      <p:sp>
        <p:nvSpPr>
          <p:cNvPr id="7" name="MH_SubTitle_1"/>
          <p:cNvSpPr>
            <a:spLocks noChangeArrowheads="1"/>
          </p:cNvSpPr>
          <p:nvPr/>
        </p:nvSpPr>
        <p:spPr bwMode="auto">
          <a:xfrm>
            <a:off x="430528" y="3767898"/>
            <a:ext cx="10770872" cy="12592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50000"/>
              </a:lnSpc>
            </a:pPr>
            <a:r>
              <a:rPr altLang="en-US" lang="zh-CN" smtClean="0" sz="2000">
                <a:latin charset="-122" panose="03000509000000000000" pitchFamily="65" typeface="方正启体简体"/>
                <a:ea charset="-122" panose="03000509000000000000" pitchFamily="65" typeface="方正启体简体"/>
              </a:rPr>
              <a:t>请在此编辑替换或输入你的文本内容请在此编辑替换或输入你的文本内容请在此编辑替换或输入你的文本内容请在此编辑替换或输入你的文本内容</a:t>
            </a:r>
          </a:p>
        </p:txBody>
      </p:sp>
      <p:sp>
        <p:nvSpPr>
          <p:cNvPr id="8" name="标题 1"/>
          <p:cNvSpPr txBox="1"/>
          <p:nvPr/>
        </p:nvSpPr>
        <p:spPr>
          <a:xfrm>
            <a:off x="1469945" y="517329"/>
            <a:ext cx="6659880" cy="1031651"/>
          </a:xfrm>
          <a:prstGeom prst="rect">
            <a:avLst/>
          </a:prstGeom>
        </p:spPr>
        <p:txBody>
          <a:bodyPr anchor="b" bIns="45720" lIns="91440" rIns="91440" rtlCol="0" tIns="45720" vert="horz">
            <a:normAutofit/>
          </a:bodyPr>
          <a:lstStyle>
            <a:lvl1pPr>
              <a:lnSpc>
                <a:spcPct val="90000"/>
              </a:lnSpc>
              <a:spcBef>
                <a:spcPct val="0"/>
              </a:spcBef>
              <a:buNone/>
              <a:defRPr b="1" baseline="0" i="0" sz="4800">
                <a:solidFill>
                  <a:srgbClr val="FF0000"/>
                </a:solidFill>
                <a:effectLst/>
                <a:latin charset="-122" panose="03000509000000000000" pitchFamily="65" typeface="迷你简剪纸"/>
                <a:ea charset="-122" panose="03000509000000000000" pitchFamily="65" typeface="迷你简剪纸"/>
                <a:cs typeface="+mj-cs"/>
              </a:defRPr>
            </a:lvl1pPr>
          </a:lstStyle>
          <a:p>
            <a:r>
              <a:rPr altLang="en-US" lang="zh-CN"/>
              <a:t>请在此输入你的标题</a:t>
            </a:r>
          </a:p>
        </p:txBody>
      </p:sp>
      <p:sp>
        <p:nvSpPr>
          <p:cNvPr id="3" name="矩形 2"/>
          <p:cNvSpPr/>
          <p:nvPr/>
        </p:nvSpPr>
        <p:spPr>
          <a:xfrm>
            <a:off x="1478279" y="5618948"/>
            <a:ext cx="1706880" cy="701040"/>
          </a:xfrm>
          <a:prstGeom prst="rect">
            <a:avLst/>
          </a:prstGeom>
          <a:noFill/>
        </p:spPr>
        <p:txBody>
          <a:bodyPr bIns="45720" lIns="91440" rIns="91440" tIns="45720" wrap="none">
            <a:spAutoFit/>
          </a:bodyPr>
          <a:lstStyle/>
          <a:p>
            <a:pPr algn="ctr"/>
            <a:r>
              <a:rPr altLang="en-US" b="0" cap="none" lang="zh-CN" smtClean="0" spc="0" sz="4000">
                <a:ln w="0"/>
                <a:solidFill>
                  <a:srgbClr val="002060"/>
                </a:solidFill>
                <a:effectLst>
                  <a:outerShdw algn="tl" blurRad="38100" dir="2700000" dist="19050" rotWithShape="0">
                    <a:schemeClr val="dk1">
                      <a:alpha val="40000"/>
                    </a:schemeClr>
                  </a:outerShdw>
                </a:effectLst>
                <a:latin charset="-122" panose="03000509000000000000" pitchFamily="65" typeface="迷你简剪纸"/>
                <a:ea charset="-122" panose="03000509000000000000" pitchFamily="65" typeface="迷你简剪纸"/>
              </a:rPr>
              <a:t>关键词</a:t>
            </a:r>
          </a:p>
        </p:txBody>
      </p:sp>
      <p:sp>
        <p:nvSpPr>
          <p:cNvPr id="9" name="矩形 8"/>
          <p:cNvSpPr/>
          <p:nvPr/>
        </p:nvSpPr>
        <p:spPr>
          <a:xfrm>
            <a:off x="3453764" y="5250060"/>
            <a:ext cx="1097280" cy="457200"/>
          </a:xfrm>
          <a:prstGeom prst="rect">
            <a:avLst/>
          </a:prstGeom>
          <a:noFill/>
        </p:spPr>
        <p:txBody>
          <a:bodyPr bIns="45720" lIns="91440" rIns="91440" tIns="45720" wrap="none">
            <a:spAutoFit/>
          </a:bodyPr>
          <a:lstStyle/>
          <a:p>
            <a:pPr algn="ctr"/>
            <a:r>
              <a:rPr altLang="en-US" b="0" cap="none" lang="zh-CN" smtClean="0" spc="0" sz="2400">
                <a:ln w="0"/>
                <a:solidFill>
                  <a:schemeClr val="tx1"/>
                </a:solidFill>
                <a:effectLst>
                  <a:outerShdw algn="tl" blurRad="38100" dir="2700000" dist="19050" rotWithShape="0">
                    <a:schemeClr val="dk1">
                      <a:alpha val="40000"/>
                    </a:schemeClr>
                  </a:outerShdw>
                </a:effectLst>
                <a:latin charset="-122" panose="03000509000000000000" pitchFamily="65" typeface="迷你简剪纸"/>
                <a:ea charset="-122" panose="03000509000000000000" pitchFamily="65" typeface="迷你简剪纸"/>
              </a:rPr>
              <a:t>关键词</a:t>
            </a:r>
          </a:p>
        </p:txBody>
      </p:sp>
      <p:sp>
        <p:nvSpPr>
          <p:cNvPr id="10" name="矩形 9"/>
          <p:cNvSpPr/>
          <p:nvPr/>
        </p:nvSpPr>
        <p:spPr>
          <a:xfrm>
            <a:off x="4253944" y="5972814"/>
            <a:ext cx="2011680" cy="822960"/>
          </a:xfrm>
          <a:prstGeom prst="rect">
            <a:avLst/>
          </a:prstGeom>
          <a:noFill/>
        </p:spPr>
        <p:txBody>
          <a:bodyPr bIns="45720" lIns="91440" rIns="91440" tIns="45720" wrap="none">
            <a:spAutoFit/>
          </a:bodyPr>
          <a:lstStyle/>
          <a:p>
            <a:pPr algn="ctr"/>
            <a:r>
              <a:rPr altLang="en-US" b="0" cap="none" lang="zh-CN" smtClean="0" spc="0" sz="4800">
                <a:ln w="0"/>
                <a:solidFill>
                  <a:schemeClr val="accent4">
                    <a:lumMod val="50000"/>
                  </a:schemeClr>
                </a:solidFill>
                <a:effectLst>
                  <a:outerShdw algn="tl" blurRad="38100" dir="2700000" dist="19050" rotWithShape="0">
                    <a:schemeClr val="dk1">
                      <a:alpha val="40000"/>
                    </a:schemeClr>
                  </a:outerShdw>
                </a:effectLst>
                <a:latin charset="-122" panose="03000509000000000000" pitchFamily="65" typeface="迷你简剪纸"/>
                <a:ea charset="-122" panose="03000509000000000000" pitchFamily="65" typeface="迷你简剪纸"/>
              </a:rPr>
              <a:t>关键词</a:t>
            </a:r>
          </a:p>
        </p:txBody>
      </p:sp>
      <p:sp>
        <p:nvSpPr>
          <p:cNvPr id="11" name="矩形 10"/>
          <p:cNvSpPr/>
          <p:nvPr/>
        </p:nvSpPr>
        <p:spPr>
          <a:xfrm>
            <a:off x="5971500" y="5288204"/>
            <a:ext cx="1706880" cy="701040"/>
          </a:xfrm>
          <a:prstGeom prst="rect">
            <a:avLst/>
          </a:prstGeom>
          <a:noFill/>
        </p:spPr>
        <p:txBody>
          <a:bodyPr bIns="45720" lIns="91440" rIns="91440" tIns="45720" wrap="none">
            <a:spAutoFit/>
          </a:bodyPr>
          <a:lstStyle/>
          <a:p>
            <a:pPr algn="ctr"/>
            <a:r>
              <a:rPr altLang="en-US" b="0" cap="none" lang="zh-CN" smtClean="0" spc="0" sz="4000">
                <a:ln w="0"/>
                <a:solidFill>
                  <a:srgbClr val="FF0000"/>
                </a:solidFill>
                <a:effectLst>
                  <a:outerShdw algn="tl" blurRad="38100" dir="2700000" dist="19050" rotWithShape="0">
                    <a:schemeClr val="dk1">
                      <a:alpha val="40000"/>
                    </a:schemeClr>
                  </a:outerShdw>
                </a:effectLst>
                <a:latin charset="-122" panose="03000509000000000000" pitchFamily="65" typeface="迷你简剪纸"/>
                <a:ea charset="-122" panose="03000509000000000000" pitchFamily="65" typeface="迷你简剪纸"/>
              </a:rPr>
              <a:t>关键词</a:t>
            </a:r>
          </a:p>
        </p:txBody>
      </p:sp>
      <p:pic>
        <p:nvPicPr>
          <p:cNvPr id="13" name="内容占位符 12"/>
          <p:cNvPicPr>
            <a:picLocks noChangeAspect="1" noGrp="1"/>
          </p:cNvPicPr>
          <p:nvPr>
            <p:ph idx="1"/>
          </p:nvPr>
        </p:nvPicPr>
        <p:blipFill>
          <a:blip r:embed="rId3">
            <a:extLst>
              <a:ext uri="{28A0092B-C50C-407E-A947-70E740481C1C}">
                <a14:useLocalDpi/>
              </a:ext>
            </a:extLst>
          </a:blip>
          <a:stretch>
            <a:fillRect/>
          </a:stretch>
        </p:blipFill>
        <p:spPr>
          <a:xfrm flipV="1" rot="10800000">
            <a:off x="8655061" y="0"/>
            <a:ext cx="3536938" cy="3429000"/>
          </a:xfrm>
        </p:spPr>
      </p:pic>
      <p:pic>
        <p:nvPicPr>
          <p:cNvPr id="12" name="图片 11"/>
          <p:cNvPicPr>
            <a:picLocks noChangeAspect="1"/>
          </p:cNvPicPr>
          <p:nvPr/>
        </p:nvPicPr>
        <p:blipFill>
          <a:blip r:embed="rId4">
            <a:extLst>
              <a:ext uri="{28A0092B-C50C-407E-A947-70E740481C1C}">
                <a14:useLocalDpi/>
              </a:ext>
            </a:extLst>
          </a:blip>
          <a:stretch>
            <a:fillRect/>
          </a:stretch>
        </p:blipFill>
        <p:spPr>
          <a:xfrm>
            <a:off x="149966" y="114395"/>
            <a:ext cx="1028912" cy="1506536"/>
          </a:xfrm>
          <a:prstGeom prst="rect">
            <a:avLst/>
          </a:prstGeom>
        </p:spPr>
      </p:pic>
    </p:spTree>
    <p:extLst>
      <p:ext uri="{BB962C8B-B14F-4D97-AF65-F5344CB8AC3E}">
        <p14:creationId val="265132398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restart="never">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1000" id="7"/>
                                        <p:tgtEl>
                                          <p:spTgt spid="12"/>
                                        </p:tgtEl>
                                      </p:cBhvr>
                                    </p:animEffect>
                                    <p:anim calcmode="lin" valueType="num">
                                      <p:cBhvr>
                                        <p:cTn dur="1000" fill="hold" id="8"/>
                                        <p:tgtEl>
                                          <p:spTgt spid="12"/>
                                        </p:tgtEl>
                                        <p:attrNameLst>
                                          <p:attrName>ppt_x</p:attrName>
                                        </p:attrNameLst>
                                      </p:cBhvr>
                                      <p:tavLst>
                                        <p:tav tm="0">
                                          <p:val>
                                            <p:strVal val="#ppt_x"/>
                                          </p:val>
                                        </p:tav>
                                        <p:tav tm="100000">
                                          <p:val>
                                            <p:strVal val="#ppt_x"/>
                                          </p:val>
                                        </p:tav>
                                      </p:tavLst>
                                    </p:anim>
                                    <p:anim calcmode="lin" valueType="num">
                                      <p:cBhvr>
                                        <p:cTn dur="1000" fill="hold" id="9"/>
                                        <p:tgtEl>
                                          <p:spTgt spid="1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restart="never">
                                  <p:stCondLst>
                                    <p:cond delay="0"/>
                                  </p:stCondLst>
                                  <p:childTnLst>
                                    <p:set>
                                      <p:cBhvr>
                                        <p:cTn dur="1" fill="hold" id="12">
                                          <p:stCondLst>
                                            <p:cond delay="0"/>
                                          </p:stCondLst>
                                        </p:cTn>
                                        <p:tgtEl>
                                          <p:spTgt spid="8"/>
                                        </p:tgtEl>
                                        <p:attrNameLst>
                                          <p:attrName>style.visibility</p:attrName>
                                        </p:attrNameLst>
                                      </p:cBhvr>
                                      <p:to>
                                        <p:strVal val="visible"/>
                                      </p:to>
                                    </p:set>
                                    <p:anim calcmode="lin" valueType="num">
                                      <p:cBhvr>
                                        <p:cTn dur="500" fill="hold" id="13"/>
                                        <p:tgtEl>
                                          <p:spTgt spid="8"/>
                                        </p:tgtEl>
                                        <p:attrNameLst>
                                          <p:attrName>ppt_w</p:attrName>
                                        </p:attrNameLst>
                                      </p:cBhvr>
                                      <p:tavLst>
                                        <p:tav tm="0">
                                          <p:val>
                                            <p:fltVal val="0"/>
                                          </p:val>
                                        </p:tav>
                                        <p:tav tm="100000">
                                          <p:val>
                                            <p:strVal val="#ppt_w"/>
                                          </p:val>
                                        </p:tav>
                                      </p:tavLst>
                                    </p:anim>
                                    <p:anim calcmode="lin" valueType="num">
                                      <p:cBhvr>
                                        <p:cTn dur="500" fill="hold" id="14"/>
                                        <p:tgtEl>
                                          <p:spTgt spid="8"/>
                                        </p:tgtEl>
                                        <p:attrNameLst>
                                          <p:attrName>ppt_h</p:attrName>
                                        </p:attrNameLst>
                                      </p:cBhvr>
                                      <p:tavLst>
                                        <p:tav tm="0">
                                          <p:val>
                                            <p:fltVal val="0"/>
                                          </p:val>
                                        </p:tav>
                                        <p:tav tm="100000">
                                          <p:val>
                                            <p:strVal val="#ppt_h"/>
                                          </p:val>
                                        </p:tav>
                                      </p:tavLst>
                                    </p:anim>
                                    <p:animEffect filter="fade" transition="in">
                                      <p:cBhvr>
                                        <p:cTn dur="500" id="15"/>
                                        <p:tgtEl>
                                          <p:spTgt spid="8"/>
                                        </p:tgtEl>
                                      </p:cBhvr>
                                    </p:animEffect>
                                  </p:childTnLst>
                                </p:cTn>
                              </p:par>
                            </p:childTnLst>
                          </p:cTn>
                        </p:par>
                        <p:par>
                          <p:cTn fill="hold" id="16" nodeType="afterGroup">
                            <p:stCondLst>
                              <p:cond delay="1500"/>
                            </p:stCondLst>
                            <p:childTnLst>
                              <p:par>
                                <p:cTn fill="hold" id="17" nodeType="afterEffect" presetClass="entr" presetID="47" presetSubtype="0" restart="never">
                                  <p:stCondLst>
                                    <p:cond delay="0"/>
                                  </p:stCondLst>
                                  <p:childTnLst>
                                    <p:set>
                                      <p:cBhvr>
                                        <p:cTn dur="1" fill="hold" id="18">
                                          <p:stCondLst>
                                            <p:cond delay="0"/>
                                          </p:stCondLst>
                                        </p:cTn>
                                        <p:tgtEl>
                                          <p:spTgt spid="13"/>
                                        </p:tgtEl>
                                        <p:attrNameLst>
                                          <p:attrName>style.visibility</p:attrName>
                                        </p:attrNameLst>
                                      </p:cBhvr>
                                      <p:to>
                                        <p:strVal val="visible"/>
                                      </p:to>
                                    </p:set>
                                    <p:animEffect filter="fade" transition="in">
                                      <p:cBhvr>
                                        <p:cTn dur="1000" id="19"/>
                                        <p:tgtEl>
                                          <p:spTgt spid="13"/>
                                        </p:tgtEl>
                                      </p:cBhvr>
                                    </p:animEffect>
                                    <p:anim calcmode="lin" valueType="num">
                                      <p:cBhvr>
                                        <p:cTn dur="1000" fill="hold" id="20"/>
                                        <p:tgtEl>
                                          <p:spTgt spid="13"/>
                                        </p:tgtEl>
                                        <p:attrNameLst>
                                          <p:attrName>ppt_x</p:attrName>
                                        </p:attrNameLst>
                                      </p:cBhvr>
                                      <p:tavLst>
                                        <p:tav tm="0">
                                          <p:val>
                                            <p:strVal val="#ppt_x"/>
                                          </p:val>
                                        </p:tav>
                                        <p:tav tm="100000">
                                          <p:val>
                                            <p:strVal val="#ppt_x"/>
                                          </p:val>
                                        </p:tav>
                                      </p:tavLst>
                                    </p:anim>
                                    <p:anim calcmode="lin" valueType="num">
                                      <p:cBhvr>
                                        <p:cTn dur="1000" fill="hold" id="21"/>
                                        <p:tgtEl>
                                          <p:spTgt spid="13"/>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500"/>
                            </p:stCondLst>
                            <p:childTnLst>
                              <p:par>
                                <p:cTn decel="50000" fill="hold" grpId="0" id="23" nodeType="afterEffect" presetClass="entr" presetID="50" presetSubtype="0" restart="never">
                                  <p:stCondLst>
                                    <p:cond delay="0"/>
                                  </p:stCondLst>
                                  <p:childTnLst>
                                    <p:set>
                                      <p:cBhvr>
                                        <p:cTn dur="1" fill="hold" id="24">
                                          <p:stCondLst>
                                            <p:cond delay="0"/>
                                          </p:stCondLst>
                                        </p:cTn>
                                        <p:tgtEl>
                                          <p:spTgt spid="6"/>
                                        </p:tgtEl>
                                        <p:attrNameLst>
                                          <p:attrName>style.visibility</p:attrName>
                                        </p:attrNameLst>
                                      </p:cBhvr>
                                      <p:to>
                                        <p:strVal val="visible"/>
                                      </p:to>
                                    </p:set>
                                    <p:anim calcmode="lin" valueType="num">
                                      <p:cBhvr>
                                        <p:cTn dur="1000" fill="hold" id="25"/>
                                        <p:tgtEl>
                                          <p:spTgt spid="6"/>
                                        </p:tgtEl>
                                        <p:attrNameLst>
                                          <p:attrName>ppt_w</p:attrName>
                                        </p:attrNameLst>
                                      </p:cBhvr>
                                      <p:tavLst>
                                        <p:tav tm="0">
                                          <p:val>
                                            <p:strVal val="#ppt_w+.3"/>
                                          </p:val>
                                        </p:tav>
                                        <p:tav tm="100000">
                                          <p:val>
                                            <p:strVal val="#ppt_w"/>
                                          </p:val>
                                        </p:tav>
                                      </p:tavLst>
                                    </p:anim>
                                    <p:anim calcmode="lin" valueType="num">
                                      <p:cBhvr>
                                        <p:cTn dur="1000" fill="hold" id="26"/>
                                        <p:tgtEl>
                                          <p:spTgt spid="6"/>
                                        </p:tgtEl>
                                        <p:attrNameLst>
                                          <p:attrName>ppt_h</p:attrName>
                                        </p:attrNameLst>
                                      </p:cBhvr>
                                      <p:tavLst>
                                        <p:tav tm="0">
                                          <p:val>
                                            <p:strVal val="#ppt_h"/>
                                          </p:val>
                                        </p:tav>
                                        <p:tav tm="100000">
                                          <p:val>
                                            <p:strVal val="#ppt_h"/>
                                          </p:val>
                                        </p:tav>
                                      </p:tavLst>
                                    </p:anim>
                                    <p:animEffect filter="fade" transition="in">
                                      <p:cBhvr>
                                        <p:cTn dur="1000" id="27"/>
                                        <p:tgtEl>
                                          <p:spTgt spid="6"/>
                                        </p:tgtEl>
                                      </p:cBhvr>
                                    </p:animEffect>
                                  </p:childTnLst>
                                </p:cTn>
                              </p:par>
                            </p:childTnLst>
                          </p:cTn>
                        </p:par>
                        <p:par>
                          <p:cTn fill="hold" id="28" nodeType="afterGroup">
                            <p:stCondLst>
                              <p:cond delay="3500"/>
                            </p:stCondLst>
                            <p:childTnLst>
                              <p:par>
                                <p:cTn decel="50000" fill="hold" grpId="0" id="29" nodeType="afterEffect" presetClass="entr" presetID="50" presetSubtype="0" restart="never">
                                  <p:stCondLst>
                                    <p:cond delay="0"/>
                                  </p:stCondLst>
                                  <p:childTnLst>
                                    <p:set>
                                      <p:cBhvr>
                                        <p:cTn dur="1" fill="hold" id="30">
                                          <p:stCondLst>
                                            <p:cond delay="0"/>
                                          </p:stCondLst>
                                        </p:cTn>
                                        <p:tgtEl>
                                          <p:spTgt spid="7"/>
                                        </p:tgtEl>
                                        <p:attrNameLst>
                                          <p:attrName>style.visibility</p:attrName>
                                        </p:attrNameLst>
                                      </p:cBhvr>
                                      <p:to>
                                        <p:strVal val="visible"/>
                                      </p:to>
                                    </p:set>
                                    <p:anim calcmode="lin" valueType="num">
                                      <p:cBhvr>
                                        <p:cTn dur="1000" fill="hold" id="31"/>
                                        <p:tgtEl>
                                          <p:spTgt spid="7"/>
                                        </p:tgtEl>
                                        <p:attrNameLst>
                                          <p:attrName>ppt_w</p:attrName>
                                        </p:attrNameLst>
                                      </p:cBhvr>
                                      <p:tavLst>
                                        <p:tav tm="0">
                                          <p:val>
                                            <p:strVal val="#ppt_w+.3"/>
                                          </p:val>
                                        </p:tav>
                                        <p:tav tm="100000">
                                          <p:val>
                                            <p:strVal val="#ppt_w"/>
                                          </p:val>
                                        </p:tav>
                                      </p:tavLst>
                                    </p:anim>
                                    <p:anim calcmode="lin" valueType="num">
                                      <p:cBhvr>
                                        <p:cTn dur="1000" fill="hold" id="32"/>
                                        <p:tgtEl>
                                          <p:spTgt spid="7"/>
                                        </p:tgtEl>
                                        <p:attrNameLst>
                                          <p:attrName>ppt_h</p:attrName>
                                        </p:attrNameLst>
                                      </p:cBhvr>
                                      <p:tavLst>
                                        <p:tav tm="0">
                                          <p:val>
                                            <p:strVal val="#ppt_h"/>
                                          </p:val>
                                        </p:tav>
                                        <p:tav tm="100000">
                                          <p:val>
                                            <p:strVal val="#ppt_h"/>
                                          </p:val>
                                        </p:tav>
                                      </p:tavLst>
                                    </p:anim>
                                    <p:animEffect filter="fade" transition="in">
                                      <p:cBhvr>
                                        <p:cTn dur="1000" id="33"/>
                                        <p:tgtEl>
                                          <p:spTgt spid="7"/>
                                        </p:tgtEl>
                                      </p:cBhvr>
                                    </p:animEffect>
                                  </p:childTnLst>
                                </p:cTn>
                              </p:par>
                            </p:childTnLst>
                          </p:cTn>
                        </p:par>
                        <p:par>
                          <p:cTn fill="hold" id="34" nodeType="afterGroup">
                            <p:stCondLst>
                              <p:cond delay="4500"/>
                            </p:stCondLst>
                            <p:childTnLst>
                              <p:par>
                                <p:cTn fill="hold" grpId="0" id="35" nodeType="afterEffect" presetClass="entr" presetID="31" presetSubtype="0" restart="never">
                                  <p:stCondLst>
                                    <p:cond delay="0"/>
                                  </p:stCondLst>
                                  <p:childTnLst>
                                    <p:set>
                                      <p:cBhvr>
                                        <p:cTn dur="1" fill="hold" id="36">
                                          <p:stCondLst>
                                            <p:cond delay="0"/>
                                          </p:stCondLst>
                                        </p:cTn>
                                        <p:tgtEl>
                                          <p:spTgt spid="3"/>
                                        </p:tgtEl>
                                        <p:attrNameLst>
                                          <p:attrName>style.visibility</p:attrName>
                                        </p:attrNameLst>
                                      </p:cBhvr>
                                      <p:to>
                                        <p:strVal val="visible"/>
                                      </p:to>
                                    </p:set>
                                    <p:anim calcmode="lin" valueType="num">
                                      <p:cBhvr>
                                        <p:cTn dur="1000" fill="hold" id="37"/>
                                        <p:tgtEl>
                                          <p:spTgt spid="3"/>
                                        </p:tgtEl>
                                        <p:attrNameLst>
                                          <p:attrName>ppt_w</p:attrName>
                                        </p:attrNameLst>
                                      </p:cBhvr>
                                      <p:tavLst>
                                        <p:tav tm="0">
                                          <p:val>
                                            <p:fltVal val="0"/>
                                          </p:val>
                                        </p:tav>
                                        <p:tav tm="100000">
                                          <p:val>
                                            <p:strVal val="#ppt_w"/>
                                          </p:val>
                                        </p:tav>
                                      </p:tavLst>
                                    </p:anim>
                                    <p:anim calcmode="lin" valueType="num">
                                      <p:cBhvr>
                                        <p:cTn dur="1000" fill="hold" id="38"/>
                                        <p:tgtEl>
                                          <p:spTgt spid="3"/>
                                        </p:tgtEl>
                                        <p:attrNameLst>
                                          <p:attrName>ppt_h</p:attrName>
                                        </p:attrNameLst>
                                      </p:cBhvr>
                                      <p:tavLst>
                                        <p:tav tm="0">
                                          <p:val>
                                            <p:fltVal val="0"/>
                                          </p:val>
                                        </p:tav>
                                        <p:tav tm="100000">
                                          <p:val>
                                            <p:strVal val="#ppt_h"/>
                                          </p:val>
                                        </p:tav>
                                      </p:tavLst>
                                    </p:anim>
                                    <p:anim calcmode="lin" valueType="num">
                                      <p:cBhvr>
                                        <p:cTn dur="1000" fill="hold" id="39"/>
                                        <p:tgtEl>
                                          <p:spTgt spid="3"/>
                                        </p:tgtEl>
                                        <p:attrNameLst>
                                          <p:attrName>style.rotation</p:attrName>
                                        </p:attrNameLst>
                                      </p:cBhvr>
                                      <p:tavLst>
                                        <p:tav tm="0">
                                          <p:val>
                                            <p:fltVal val="90"/>
                                          </p:val>
                                        </p:tav>
                                        <p:tav tm="100000">
                                          <p:val>
                                            <p:fltVal val="0"/>
                                          </p:val>
                                        </p:tav>
                                      </p:tavLst>
                                    </p:anim>
                                    <p:animEffect filter="fade" transition="in">
                                      <p:cBhvr>
                                        <p:cTn dur="1000" id="40"/>
                                        <p:tgtEl>
                                          <p:spTgt spid="3"/>
                                        </p:tgtEl>
                                      </p:cBhvr>
                                    </p:animEffect>
                                  </p:childTnLst>
                                </p:cTn>
                              </p:par>
                              <p:par>
                                <p:cTn fill="hold" grpId="0" id="41" nodeType="withEffect" presetClass="entr" presetID="31" presetSubtype="0" restart="never">
                                  <p:stCondLst>
                                    <p:cond delay="600"/>
                                  </p:stCondLst>
                                  <p:childTnLst>
                                    <p:set>
                                      <p:cBhvr>
                                        <p:cTn dur="1" fill="hold" id="42">
                                          <p:stCondLst>
                                            <p:cond delay="0"/>
                                          </p:stCondLst>
                                        </p:cTn>
                                        <p:tgtEl>
                                          <p:spTgt spid="9"/>
                                        </p:tgtEl>
                                        <p:attrNameLst>
                                          <p:attrName>style.visibility</p:attrName>
                                        </p:attrNameLst>
                                      </p:cBhvr>
                                      <p:to>
                                        <p:strVal val="visible"/>
                                      </p:to>
                                    </p:set>
                                    <p:anim calcmode="lin" valueType="num">
                                      <p:cBhvr>
                                        <p:cTn dur="1000" fill="hold" id="43"/>
                                        <p:tgtEl>
                                          <p:spTgt spid="9"/>
                                        </p:tgtEl>
                                        <p:attrNameLst>
                                          <p:attrName>ppt_w</p:attrName>
                                        </p:attrNameLst>
                                      </p:cBhvr>
                                      <p:tavLst>
                                        <p:tav tm="0">
                                          <p:val>
                                            <p:fltVal val="0"/>
                                          </p:val>
                                        </p:tav>
                                        <p:tav tm="100000">
                                          <p:val>
                                            <p:strVal val="#ppt_w"/>
                                          </p:val>
                                        </p:tav>
                                      </p:tavLst>
                                    </p:anim>
                                    <p:anim calcmode="lin" valueType="num">
                                      <p:cBhvr>
                                        <p:cTn dur="1000" fill="hold" id="44"/>
                                        <p:tgtEl>
                                          <p:spTgt spid="9"/>
                                        </p:tgtEl>
                                        <p:attrNameLst>
                                          <p:attrName>ppt_h</p:attrName>
                                        </p:attrNameLst>
                                      </p:cBhvr>
                                      <p:tavLst>
                                        <p:tav tm="0">
                                          <p:val>
                                            <p:fltVal val="0"/>
                                          </p:val>
                                        </p:tav>
                                        <p:tav tm="100000">
                                          <p:val>
                                            <p:strVal val="#ppt_h"/>
                                          </p:val>
                                        </p:tav>
                                      </p:tavLst>
                                    </p:anim>
                                    <p:anim calcmode="lin" valueType="num">
                                      <p:cBhvr>
                                        <p:cTn dur="1000" fill="hold" id="45"/>
                                        <p:tgtEl>
                                          <p:spTgt spid="9"/>
                                        </p:tgtEl>
                                        <p:attrNameLst>
                                          <p:attrName>style.rotation</p:attrName>
                                        </p:attrNameLst>
                                      </p:cBhvr>
                                      <p:tavLst>
                                        <p:tav tm="0">
                                          <p:val>
                                            <p:fltVal val="90"/>
                                          </p:val>
                                        </p:tav>
                                        <p:tav tm="100000">
                                          <p:val>
                                            <p:fltVal val="0"/>
                                          </p:val>
                                        </p:tav>
                                      </p:tavLst>
                                    </p:anim>
                                    <p:animEffect filter="fade" transition="in">
                                      <p:cBhvr>
                                        <p:cTn dur="1000" id="46"/>
                                        <p:tgtEl>
                                          <p:spTgt spid="9"/>
                                        </p:tgtEl>
                                      </p:cBhvr>
                                    </p:animEffect>
                                  </p:childTnLst>
                                </p:cTn>
                              </p:par>
                              <p:par>
                                <p:cTn fill="hold" grpId="0" id="47" nodeType="withEffect" presetClass="entr" presetID="31" presetSubtype="0" restart="never">
                                  <p:stCondLst>
                                    <p:cond delay="500"/>
                                  </p:stCondLst>
                                  <p:childTnLst>
                                    <p:set>
                                      <p:cBhvr>
                                        <p:cTn dur="1" fill="hold" id="48">
                                          <p:stCondLst>
                                            <p:cond delay="0"/>
                                          </p:stCondLst>
                                        </p:cTn>
                                        <p:tgtEl>
                                          <p:spTgt spid="10"/>
                                        </p:tgtEl>
                                        <p:attrNameLst>
                                          <p:attrName>style.visibility</p:attrName>
                                        </p:attrNameLst>
                                      </p:cBhvr>
                                      <p:to>
                                        <p:strVal val="visible"/>
                                      </p:to>
                                    </p:set>
                                    <p:anim calcmode="lin" valueType="num">
                                      <p:cBhvr>
                                        <p:cTn dur="1000" fill="hold" id="49"/>
                                        <p:tgtEl>
                                          <p:spTgt spid="10"/>
                                        </p:tgtEl>
                                        <p:attrNameLst>
                                          <p:attrName>ppt_w</p:attrName>
                                        </p:attrNameLst>
                                      </p:cBhvr>
                                      <p:tavLst>
                                        <p:tav tm="0">
                                          <p:val>
                                            <p:fltVal val="0"/>
                                          </p:val>
                                        </p:tav>
                                        <p:tav tm="100000">
                                          <p:val>
                                            <p:strVal val="#ppt_w"/>
                                          </p:val>
                                        </p:tav>
                                      </p:tavLst>
                                    </p:anim>
                                    <p:anim calcmode="lin" valueType="num">
                                      <p:cBhvr>
                                        <p:cTn dur="1000" fill="hold" id="50"/>
                                        <p:tgtEl>
                                          <p:spTgt spid="10"/>
                                        </p:tgtEl>
                                        <p:attrNameLst>
                                          <p:attrName>ppt_h</p:attrName>
                                        </p:attrNameLst>
                                      </p:cBhvr>
                                      <p:tavLst>
                                        <p:tav tm="0">
                                          <p:val>
                                            <p:fltVal val="0"/>
                                          </p:val>
                                        </p:tav>
                                        <p:tav tm="100000">
                                          <p:val>
                                            <p:strVal val="#ppt_h"/>
                                          </p:val>
                                        </p:tav>
                                      </p:tavLst>
                                    </p:anim>
                                    <p:anim calcmode="lin" valueType="num">
                                      <p:cBhvr>
                                        <p:cTn dur="1000" fill="hold" id="51"/>
                                        <p:tgtEl>
                                          <p:spTgt spid="10"/>
                                        </p:tgtEl>
                                        <p:attrNameLst>
                                          <p:attrName>style.rotation</p:attrName>
                                        </p:attrNameLst>
                                      </p:cBhvr>
                                      <p:tavLst>
                                        <p:tav tm="0">
                                          <p:val>
                                            <p:fltVal val="90"/>
                                          </p:val>
                                        </p:tav>
                                        <p:tav tm="100000">
                                          <p:val>
                                            <p:fltVal val="0"/>
                                          </p:val>
                                        </p:tav>
                                      </p:tavLst>
                                    </p:anim>
                                    <p:animEffect filter="fade" transition="in">
                                      <p:cBhvr>
                                        <p:cTn dur="1000" id="52"/>
                                        <p:tgtEl>
                                          <p:spTgt spid="10"/>
                                        </p:tgtEl>
                                      </p:cBhvr>
                                    </p:animEffect>
                                  </p:childTnLst>
                                </p:cTn>
                              </p:par>
                              <p:par>
                                <p:cTn fill="hold" grpId="0" id="53" nodeType="withEffect" presetClass="entr" presetID="31" presetSubtype="0" restart="never">
                                  <p:stCondLst>
                                    <p:cond delay="300"/>
                                  </p:stCondLst>
                                  <p:childTnLst>
                                    <p:set>
                                      <p:cBhvr>
                                        <p:cTn dur="1" fill="hold" id="54">
                                          <p:stCondLst>
                                            <p:cond delay="0"/>
                                          </p:stCondLst>
                                        </p:cTn>
                                        <p:tgtEl>
                                          <p:spTgt spid="11">
                                            <p:txEl>
                                              <p:pRg end="0" st="0"/>
                                            </p:txEl>
                                          </p:spTgt>
                                        </p:tgtEl>
                                        <p:attrNameLst>
                                          <p:attrName>style.visibility</p:attrName>
                                        </p:attrNameLst>
                                      </p:cBhvr>
                                      <p:to>
                                        <p:strVal val="visible"/>
                                      </p:to>
                                    </p:set>
                                    <p:anim calcmode="lin" valueType="num">
                                      <p:cBhvr>
                                        <p:cTn dur="1000" fill="hold" id="55"/>
                                        <p:tgtEl>
                                          <p:spTgt spid="11">
                                            <p:txEl>
                                              <p:pRg end="0" st="0"/>
                                            </p:txEl>
                                          </p:spTgt>
                                        </p:tgtEl>
                                        <p:attrNameLst>
                                          <p:attrName>ppt_w</p:attrName>
                                        </p:attrNameLst>
                                      </p:cBhvr>
                                      <p:tavLst>
                                        <p:tav tm="0">
                                          <p:val>
                                            <p:fltVal val="0"/>
                                          </p:val>
                                        </p:tav>
                                        <p:tav tm="100000">
                                          <p:val>
                                            <p:strVal val="#ppt_w"/>
                                          </p:val>
                                        </p:tav>
                                      </p:tavLst>
                                    </p:anim>
                                    <p:anim calcmode="lin" valueType="num">
                                      <p:cBhvr>
                                        <p:cTn dur="1000" fill="hold" id="56"/>
                                        <p:tgtEl>
                                          <p:spTgt spid="11">
                                            <p:txEl>
                                              <p:pRg end="0" st="0"/>
                                            </p:txEl>
                                          </p:spTgt>
                                        </p:tgtEl>
                                        <p:attrNameLst>
                                          <p:attrName>ppt_h</p:attrName>
                                        </p:attrNameLst>
                                      </p:cBhvr>
                                      <p:tavLst>
                                        <p:tav tm="0">
                                          <p:val>
                                            <p:fltVal val="0"/>
                                          </p:val>
                                        </p:tav>
                                        <p:tav tm="100000">
                                          <p:val>
                                            <p:strVal val="#ppt_h"/>
                                          </p:val>
                                        </p:tav>
                                      </p:tavLst>
                                    </p:anim>
                                    <p:anim calcmode="lin" valueType="num">
                                      <p:cBhvr>
                                        <p:cTn dur="1000" fill="hold" id="57"/>
                                        <p:tgtEl>
                                          <p:spTgt spid="11">
                                            <p:txEl>
                                              <p:pRg end="0" st="0"/>
                                            </p:txEl>
                                          </p:spTgt>
                                        </p:tgtEl>
                                        <p:attrNameLst>
                                          <p:attrName>style.rotation</p:attrName>
                                        </p:attrNameLst>
                                      </p:cBhvr>
                                      <p:tavLst>
                                        <p:tav tm="0">
                                          <p:val>
                                            <p:fltVal val="90"/>
                                          </p:val>
                                        </p:tav>
                                        <p:tav tm="100000">
                                          <p:val>
                                            <p:fltVal val="0"/>
                                          </p:val>
                                        </p:tav>
                                      </p:tavLst>
                                    </p:anim>
                                    <p:animEffect filter="fade" transition="in">
                                      <p:cBhvr>
                                        <p:cTn dur="1000" id="58"/>
                                        <p:tgtEl>
                                          <p:spTgt spid="11">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3"/>
      <p:bldP grpId="0" spid="9"/>
      <p:bldP grpId="0" spid="10"/>
      <p:bldP build="p" grpId="0" spid="11"/>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hidden="1" id="2" name="标题 1"/>
          <p:cNvSpPr>
            <a:spLocks noGrp="1"/>
          </p:cNvSpPr>
          <p:nvPr>
            <p:ph type="title"/>
          </p:nvPr>
        </p:nvSpPr>
        <p:spPr/>
        <p:txBody>
          <a:bodyPr/>
          <a:lstStyle/>
          <a:p>
            <a:endParaRPr altLang="en-US" lang="zh-CN"/>
          </a:p>
        </p:txBody>
      </p:sp>
      <p:sp>
        <p:nvSpPr>
          <p:cNvPr id="5" name="标题 1"/>
          <p:cNvSpPr txBox="1"/>
          <p:nvPr/>
        </p:nvSpPr>
        <p:spPr>
          <a:xfrm>
            <a:off x="1239595" y="235523"/>
            <a:ext cx="6659880" cy="1031651"/>
          </a:xfrm>
          <a:prstGeom prst="rect">
            <a:avLst/>
          </a:prstGeom>
        </p:spPr>
        <p:txBody>
          <a:bodyPr anchor="b" bIns="45720" lIns="91440" rIns="91440" rtlCol="0" tIns="45720" vert="horz">
            <a:normAutofit/>
          </a:bodyPr>
          <a:lstStyle>
            <a:lvl1pPr>
              <a:lnSpc>
                <a:spcPct val="90000"/>
              </a:lnSpc>
              <a:spcBef>
                <a:spcPct val="0"/>
              </a:spcBef>
              <a:buNone/>
              <a:defRPr b="1" baseline="0" i="0" sz="4800">
                <a:solidFill>
                  <a:srgbClr val="FF0000"/>
                </a:solidFill>
                <a:effectLst/>
                <a:latin charset="-122" panose="03000509000000000000" pitchFamily="65" typeface="迷你简剪纸"/>
                <a:ea charset="-122" panose="03000509000000000000" pitchFamily="65" typeface="迷你简剪纸"/>
                <a:cs typeface="+mj-cs"/>
              </a:defRPr>
            </a:lvl1pPr>
          </a:lstStyle>
          <a:p>
            <a:r>
              <a:rPr altLang="en-US" lang="zh-CN"/>
              <a:t>请在此输入你的标题</a:t>
            </a:r>
          </a:p>
        </p:txBody>
      </p:sp>
      <p:sp>
        <p:nvSpPr>
          <p:cNvPr id="7" name="MH_SubTitle_1"/>
          <p:cNvSpPr>
            <a:spLocks noChangeArrowheads="1"/>
          </p:cNvSpPr>
          <p:nvPr/>
        </p:nvSpPr>
        <p:spPr bwMode="auto">
          <a:xfrm>
            <a:off x="1066633" y="1590332"/>
            <a:ext cx="7461141" cy="12592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50000"/>
              </a:lnSpc>
            </a:pPr>
            <a:r>
              <a:rPr altLang="en-US" lang="zh-CN" smtClean="0" sz="2000">
                <a:latin charset="-122" panose="03000509000000000000" pitchFamily="65" typeface="方正启体简体"/>
                <a:ea charset="-122" panose="03000509000000000000" pitchFamily="65" typeface="方正启体简体"/>
              </a:rPr>
              <a:t>请在此编辑替换或输入你的文本内容请在此编辑替换或输入你的文本内容请在此编辑替换或输入你的文本内容请在此编辑替换或输入你的文本内容</a:t>
            </a:r>
          </a:p>
        </p:txBody>
      </p:sp>
      <p:sp>
        <p:nvSpPr>
          <p:cNvPr id="8" name="MH_SubTitle_1"/>
          <p:cNvSpPr>
            <a:spLocks noChangeArrowheads="1"/>
          </p:cNvSpPr>
          <p:nvPr/>
        </p:nvSpPr>
        <p:spPr bwMode="auto">
          <a:xfrm>
            <a:off x="3511295" y="3688532"/>
            <a:ext cx="7700044" cy="29110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50000"/>
              </a:lnSpc>
            </a:pPr>
            <a:r>
              <a:rPr altLang="en-US" lang="zh-CN" smtClean="0" sz="4400">
                <a:solidFill>
                  <a:srgbClr val="0070C0"/>
                </a:solidFill>
                <a:latin charset="-122" panose="03000509000000000000" pitchFamily="65" typeface="方正启体简体"/>
                <a:ea charset="-122" panose="03000509000000000000" pitchFamily="65" typeface="方正启体简体"/>
              </a:rPr>
              <a:t>请在此编辑替换或输入你的文本内容请在此编辑替换或输入你的文本内容请在此编辑替换或输入你的文本内容请在此编辑替换或输入你的文本内容请在此编辑替换或输入你的文本内容请在此编辑替换或输入你的文本内容请在此编辑替换或输入你的文本内容请在此编辑替换或输入你的文本内容</a:t>
            </a:r>
          </a:p>
        </p:txBody>
      </p:sp>
      <p:pic>
        <p:nvPicPr>
          <p:cNvPr id="3" name="图片 2"/>
          <p:cNvPicPr>
            <a:picLocks noChangeAspect="1"/>
          </p:cNvPicPr>
          <p:nvPr/>
        </p:nvPicPr>
        <p:blipFill>
          <a:blip r:embed="rId2">
            <a:extLst>
              <a:ext uri="{BEBA8EAE-BF5A-486C-A8C5-ECC9F3942E4B}">
                <a14:imgProps>
                  <a14:imgLayer r:embed="rId3">
                    <a14:imgEffect>
                      <a14:saturation sat="400000"/>
                    </a14:imgEffect>
                  </a14:imgLayer>
                </a14:imgProps>
              </a:ext>
              <a:ext uri="{28A0092B-C50C-407E-A947-70E740481C1C}">
                <a14:useLocalDpi/>
              </a:ext>
            </a:extLst>
          </a:blip>
          <a:stretch>
            <a:fillRect/>
          </a:stretch>
        </p:blipFill>
        <p:spPr>
          <a:xfrm>
            <a:off x="8072437" y="0"/>
            <a:ext cx="4119563" cy="3576866"/>
          </a:xfrm>
          <a:prstGeom prst="rect">
            <a:avLst/>
          </a:prstGeom>
        </p:spPr>
      </p:pic>
      <p:pic>
        <p:nvPicPr>
          <p:cNvPr id="10" name="内容占位符 9"/>
          <p:cNvPicPr>
            <a:picLocks noChangeAspect="1" noGrp="1"/>
          </p:cNvPicPr>
          <p:nvPr>
            <p:ph idx="1"/>
          </p:nvPr>
        </p:nvPicPr>
        <p:blipFill>
          <a:blip r:embed="rId4">
            <a:extLst>
              <a:ext uri="{28A0092B-C50C-407E-A947-70E740481C1C}">
                <a14:useLocalDpi/>
              </a:ext>
            </a:extLst>
          </a:blip>
          <a:stretch>
            <a:fillRect/>
          </a:stretch>
        </p:blipFill>
        <p:spPr>
          <a:xfrm>
            <a:off x="0" y="3429000"/>
            <a:ext cx="4055933" cy="3910628"/>
          </a:xfrm>
        </p:spPr>
      </p:pic>
      <p:pic>
        <p:nvPicPr>
          <p:cNvPr id="9" name="图片 8"/>
          <p:cNvPicPr>
            <a:picLocks noChangeAspect="1"/>
          </p:cNvPicPr>
          <p:nvPr/>
        </p:nvPicPr>
        <p:blipFill>
          <a:blip r:embed="rId5">
            <a:extLst>
              <a:ext uri="{28A0092B-C50C-407E-A947-70E740481C1C}">
                <a14:useLocalDpi/>
              </a:ext>
            </a:extLst>
          </a:blip>
          <a:stretch>
            <a:fillRect/>
          </a:stretch>
        </p:blipFill>
        <p:spPr>
          <a:xfrm>
            <a:off x="111866" y="102395"/>
            <a:ext cx="1028912" cy="1506536"/>
          </a:xfrm>
          <a:prstGeom prst="rect">
            <a:avLst/>
          </a:prstGeom>
        </p:spPr>
      </p:pic>
    </p:spTree>
    <p:extLst>
      <p:ext uri="{BB962C8B-B14F-4D97-AF65-F5344CB8AC3E}">
        <p14:creationId val="138163401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restart="never">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1000" id="7"/>
                                        <p:tgtEl>
                                          <p:spTgt spid="9"/>
                                        </p:tgtEl>
                                      </p:cBhvr>
                                    </p:animEffect>
                                    <p:anim calcmode="lin" valueType="num">
                                      <p:cBhvr>
                                        <p:cTn dur="1000" fill="hold" id="8"/>
                                        <p:tgtEl>
                                          <p:spTgt spid="9"/>
                                        </p:tgtEl>
                                        <p:attrNameLst>
                                          <p:attrName>ppt_x</p:attrName>
                                        </p:attrNameLst>
                                      </p:cBhvr>
                                      <p:tavLst>
                                        <p:tav tm="0">
                                          <p:val>
                                            <p:strVal val="#ppt_x"/>
                                          </p:val>
                                        </p:tav>
                                        <p:tav tm="100000">
                                          <p:val>
                                            <p:strVal val="#ppt_x"/>
                                          </p:val>
                                        </p:tav>
                                      </p:tavLst>
                                    </p:anim>
                                    <p:anim calcmode="lin" valueType="num">
                                      <p:cBhvr>
                                        <p:cTn dur="1000" fill="hold" id="9"/>
                                        <p:tgtEl>
                                          <p:spTgt spid="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restart="never">
                                  <p:stCondLst>
                                    <p:cond delay="0"/>
                                  </p:stCondLst>
                                  <p:childTnLst>
                                    <p:set>
                                      <p:cBhvr>
                                        <p:cTn dur="1" fill="hold" id="12">
                                          <p:stCondLst>
                                            <p:cond delay="0"/>
                                          </p:stCondLst>
                                        </p:cTn>
                                        <p:tgtEl>
                                          <p:spTgt spid="5"/>
                                        </p:tgtEl>
                                        <p:attrNameLst>
                                          <p:attrName>style.visibility</p:attrName>
                                        </p:attrNameLst>
                                      </p:cBhvr>
                                      <p:to>
                                        <p:strVal val="visible"/>
                                      </p:to>
                                    </p:set>
                                    <p:anim calcmode="lin" valueType="num">
                                      <p:cBhvr>
                                        <p:cTn dur="500" fill="hold" id="13"/>
                                        <p:tgtEl>
                                          <p:spTgt spid="5"/>
                                        </p:tgtEl>
                                        <p:attrNameLst>
                                          <p:attrName>ppt_w</p:attrName>
                                        </p:attrNameLst>
                                      </p:cBhvr>
                                      <p:tavLst>
                                        <p:tav tm="0">
                                          <p:val>
                                            <p:fltVal val="0"/>
                                          </p:val>
                                        </p:tav>
                                        <p:tav tm="100000">
                                          <p:val>
                                            <p:strVal val="#ppt_w"/>
                                          </p:val>
                                        </p:tav>
                                      </p:tavLst>
                                    </p:anim>
                                    <p:anim calcmode="lin" valueType="num">
                                      <p:cBhvr>
                                        <p:cTn dur="500" fill="hold" id="14"/>
                                        <p:tgtEl>
                                          <p:spTgt spid="5"/>
                                        </p:tgtEl>
                                        <p:attrNameLst>
                                          <p:attrName>ppt_h</p:attrName>
                                        </p:attrNameLst>
                                      </p:cBhvr>
                                      <p:tavLst>
                                        <p:tav tm="0">
                                          <p:val>
                                            <p:fltVal val="0"/>
                                          </p:val>
                                        </p:tav>
                                        <p:tav tm="100000">
                                          <p:val>
                                            <p:strVal val="#ppt_h"/>
                                          </p:val>
                                        </p:tav>
                                      </p:tavLst>
                                    </p:anim>
                                    <p:animEffect filter="fade" transition="in">
                                      <p:cBhvr>
                                        <p:cTn dur="500" id="15"/>
                                        <p:tgtEl>
                                          <p:spTgt spid="5"/>
                                        </p:tgtEl>
                                      </p:cBhvr>
                                    </p:animEffect>
                                  </p:childTnLst>
                                </p:cTn>
                              </p:par>
                            </p:childTnLst>
                          </p:cTn>
                        </p:par>
                        <p:par>
                          <p:cTn fill="hold" id="16" nodeType="afterGroup">
                            <p:stCondLst>
                              <p:cond delay="1500"/>
                            </p:stCondLst>
                            <p:childTnLst>
                              <p:par>
                                <p:cTn fill="hold" id="17" nodeType="afterEffect" presetClass="entr" presetID="47" presetSubtype="0" restart="never">
                                  <p:stCondLst>
                                    <p:cond delay="0"/>
                                  </p:stCondLst>
                                  <p:childTnLst>
                                    <p:set>
                                      <p:cBhvr>
                                        <p:cTn dur="1" fill="hold" id="18">
                                          <p:stCondLst>
                                            <p:cond delay="0"/>
                                          </p:stCondLst>
                                        </p:cTn>
                                        <p:tgtEl>
                                          <p:spTgt spid="3"/>
                                        </p:tgtEl>
                                        <p:attrNameLst>
                                          <p:attrName>style.visibility</p:attrName>
                                        </p:attrNameLst>
                                      </p:cBhvr>
                                      <p:to>
                                        <p:strVal val="visible"/>
                                      </p:to>
                                    </p:set>
                                    <p:animEffect filter="fade" transition="in">
                                      <p:cBhvr>
                                        <p:cTn dur="1000" id="19"/>
                                        <p:tgtEl>
                                          <p:spTgt spid="3"/>
                                        </p:tgtEl>
                                      </p:cBhvr>
                                    </p:animEffect>
                                    <p:anim calcmode="lin" valueType="num">
                                      <p:cBhvr>
                                        <p:cTn dur="1000" fill="hold" id="20"/>
                                        <p:tgtEl>
                                          <p:spTgt spid="3"/>
                                        </p:tgtEl>
                                        <p:attrNameLst>
                                          <p:attrName>ppt_x</p:attrName>
                                        </p:attrNameLst>
                                      </p:cBhvr>
                                      <p:tavLst>
                                        <p:tav tm="0">
                                          <p:val>
                                            <p:strVal val="#ppt_x"/>
                                          </p:val>
                                        </p:tav>
                                        <p:tav tm="100000">
                                          <p:val>
                                            <p:strVal val="#ppt_x"/>
                                          </p:val>
                                        </p:tav>
                                      </p:tavLst>
                                    </p:anim>
                                    <p:anim calcmode="lin" valueType="num">
                                      <p:cBhvr>
                                        <p:cTn dur="1000" fill="hold" id="21"/>
                                        <p:tgtEl>
                                          <p:spTgt spid="3"/>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500"/>
                            </p:stCondLst>
                            <p:childTnLst>
                              <p:par>
                                <p:cTn fill="hold" id="23" nodeType="afterEffect" presetClass="entr" presetID="42" presetSubtype="0" restart="never">
                                  <p:stCondLst>
                                    <p:cond delay="0"/>
                                  </p:stCondLst>
                                  <p:childTnLst>
                                    <p:set>
                                      <p:cBhvr>
                                        <p:cTn dur="1" fill="hold" id="24">
                                          <p:stCondLst>
                                            <p:cond delay="0"/>
                                          </p:stCondLst>
                                        </p:cTn>
                                        <p:tgtEl>
                                          <p:spTgt spid="10"/>
                                        </p:tgtEl>
                                        <p:attrNameLst>
                                          <p:attrName>style.visibility</p:attrName>
                                        </p:attrNameLst>
                                      </p:cBhvr>
                                      <p:to>
                                        <p:strVal val="visible"/>
                                      </p:to>
                                    </p:set>
                                    <p:animEffect filter="fade" transition="in">
                                      <p:cBhvr>
                                        <p:cTn dur="1000" id="25"/>
                                        <p:tgtEl>
                                          <p:spTgt spid="10"/>
                                        </p:tgtEl>
                                      </p:cBhvr>
                                    </p:animEffect>
                                    <p:anim calcmode="lin" valueType="num">
                                      <p:cBhvr>
                                        <p:cTn dur="1000" fill="hold" id="26"/>
                                        <p:tgtEl>
                                          <p:spTgt spid="10"/>
                                        </p:tgtEl>
                                        <p:attrNameLst>
                                          <p:attrName>ppt_x</p:attrName>
                                        </p:attrNameLst>
                                      </p:cBhvr>
                                      <p:tavLst>
                                        <p:tav tm="0">
                                          <p:val>
                                            <p:strVal val="#ppt_x"/>
                                          </p:val>
                                        </p:tav>
                                        <p:tav tm="100000">
                                          <p:val>
                                            <p:strVal val="#ppt_x"/>
                                          </p:val>
                                        </p:tav>
                                      </p:tavLst>
                                    </p:anim>
                                    <p:anim calcmode="lin" valueType="num">
                                      <p:cBhvr>
                                        <p:cTn dur="1000" fill="hold" id="27"/>
                                        <p:tgtEl>
                                          <p:spTgt spid="10"/>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3500"/>
                            </p:stCondLst>
                            <p:childTnLst>
                              <p:par>
                                <p:cTn fill="hold" grpId="0" id="29" nodeType="afterEffect" presetClass="entr" presetID="53" presetSubtype="0" restart="never">
                                  <p:stCondLst>
                                    <p:cond delay="0"/>
                                  </p:stCondLst>
                                  <p:childTnLst>
                                    <p:set>
                                      <p:cBhvr>
                                        <p:cTn dur="1" fill="hold" id="30">
                                          <p:stCondLst>
                                            <p:cond delay="0"/>
                                          </p:stCondLst>
                                        </p:cTn>
                                        <p:tgtEl>
                                          <p:spTgt spid="7"/>
                                        </p:tgtEl>
                                        <p:attrNameLst>
                                          <p:attrName>style.visibility</p:attrName>
                                        </p:attrNameLst>
                                      </p:cBhvr>
                                      <p:to>
                                        <p:strVal val="visible"/>
                                      </p:to>
                                    </p:set>
                                    <p:anim calcmode="lin" valueType="num">
                                      <p:cBhvr>
                                        <p:cTn dur="500" fill="hold" id="31"/>
                                        <p:tgtEl>
                                          <p:spTgt spid="7"/>
                                        </p:tgtEl>
                                        <p:attrNameLst>
                                          <p:attrName>ppt_w</p:attrName>
                                        </p:attrNameLst>
                                      </p:cBhvr>
                                      <p:tavLst>
                                        <p:tav tm="0">
                                          <p:val>
                                            <p:fltVal val="0"/>
                                          </p:val>
                                        </p:tav>
                                        <p:tav tm="100000">
                                          <p:val>
                                            <p:strVal val="#ppt_w"/>
                                          </p:val>
                                        </p:tav>
                                      </p:tavLst>
                                    </p:anim>
                                    <p:anim calcmode="lin" valueType="num">
                                      <p:cBhvr>
                                        <p:cTn dur="500" fill="hold" id="32"/>
                                        <p:tgtEl>
                                          <p:spTgt spid="7"/>
                                        </p:tgtEl>
                                        <p:attrNameLst>
                                          <p:attrName>ppt_h</p:attrName>
                                        </p:attrNameLst>
                                      </p:cBhvr>
                                      <p:tavLst>
                                        <p:tav tm="0">
                                          <p:val>
                                            <p:fltVal val="0"/>
                                          </p:val>
                                        </p:tav>
                                        <p:tav tm="100000">
                                          <p:val>
                                            <p:strVal val="#ppt_h"/>
                                          </p:val>
                                        </p:tav>
                                      </p:tavLst>
                                    </p:anim>
                                    <p:animEffect filter="fade" transition="in">
                                      <p:cBhvr>
                                        <p:cTn dur="500" id="33"/>
                                        <p:tgtEl>
                                          <p:spTgt spid="7"/>
                                        </p:tgtEl>
                                      </p:cBhvr>
                                    </p:animEffect>
                                  </p:childTnLst>
                                </p:cTn>
                              </p:par>
                            </p:childTnLst>
                          </p:cTn>
                        </p:par>
                        <p:par>
                          <p:cTn fill="hold" id="34" nodeType="afterGroup">
                            <p:stCondLst>
                              <p:cond delay="4000"/>
                            </p:stCondLst>
                            <p:childTnLst>
                              <p:par>
                                <p:cTn fill="hold" grpId="0" id="35" nodeType="afterEffect" presetClass="entr" presetID="53" presetSubtype="0" restart="never">
                                  <p:stCondLst>
                                    <p:cond delay="0"/>
                                  </p:stCondLst>
                                  <p:childTnLst>
                                    <p:set>
                                      <p:cBhvr>
                                        <p:cTn dur="1" fill="hold" id="36">
                                          <p:stCondLst>
                                            <p:cond delay="0"/>
                                          </p:stCondLst>
                                        </p:cTn>
                                        <p:tgtEl>
                                          <p:spTgt spid="8"/>
                                        </p:tgtEl>
                                        <p:attrNameLst>
                                          <p:attrName>style.visibility</p:attrName>
                                        </p:attrNameLst>
                                      </p:cBhvr>
                                      <p:to>
                                        <p:strVal val="visible"/>
                                      </p:to>
                                    </p:set>
                                    <p:anim calcmode="lin" valueType="num">
                                      <p:cBhvr>
                                        <p:cTn dur="500" fill="hold" id="37"/>
                                        <p:tgtEl>
                                          <p:spTgt spid="8"/>
                                        </p:tgtEl>
                                        <p:attrNameLst>
                                          <p:attrName>ppt_w</p:attrName>
                                        </p:attrNameLst>
                                      </p:cBhvr>
                                      <p:tavLst>
                                        <p:tav tm="0">
                                          <p:val>
                                            <p:fltVal val="0"/>
                                          </p:val>
                                        </p:tav>
                                        <p:tav tm="100000">
                                          <p:val>
                                            <p:strVal val="#ppt_w"/>
                                          </p:val>
                                        </p:tav>
                                      </p:tavLst>
                                    </p:anim>
                                    <p:anim calcmode="lin" valueType="num">
                                      <p:cBhvr>
                                        <p:cTn dur="500" fill="hold" id="38"/>
                                        <p:tgtEl>
                                          <p:spTgt spid="8"/>
                                        </p:tgtEl>
                                        <p:attrNameLst>
                                          <p:attrName>ppt_h</p:attrName>
                                        </p:attrNameLst>
                                      </p:cBhvr>
                                      <p:tavLst>
                                        <p:tav tm="0">
                                          <p:val>
                                            <p:fltVal val="0"/>
                                          </p:val>
                                        </p:tav>
                                        <p:tav tm="100000">
                                          <p:val>
                                            <p:strVal val="#ppt_h"/>
                                          </p:val>
                                        </p:tav>
                                      </p:tavLst>
                                    </p:anim>
                                    <p:animEffect filter="fade" transition="in">
                                      <p:cBhvr>
                                        <p:cTn dur="500" id="39"/>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7"/>
      <p:bldP grpId="0" spid="8"/>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hidden="1" id="2" name="标题 1"/>
          <p:cNvSpPr>
            <a:spLocks noGrp="1"/>
          </p:cNvSpPr>
          <p:nvPr>
            <p:ph type="title"/>
          </p:nvPr>
        </p:nvSpPr>
        <p:spPr/>
        <p:txBody>
          <a:bodyPr/>
          <a:lstStyle/>
          <a:p>
            <a:endParaRPr altLang="en-US" lang="zh-CN"/>
          </a:p>
        </p:txBody>
      </p:sp>
      <p:pic>
        <p:nvPicPr>
          <p:cNvPr hidden="1" id="6" name="内容占位符 5"/>
          <p:cNvPicPr>
            <a:picLocks noChangeAspect="1" noGrp="1"/>
          </p:cNvPicPr>
          <p:nvPr>
            <p:ph idx="1"/>
          </p:nvPr>
        </p:nvPicPr>
        <p:blipFill>
          <a:blip r:embed="rId2">
            <a:biLevel thresh="50000"/>
            <a:extLst>
              <a:ext uri="{28A0092B-C50C-407E-A947-70E740481C1C}">
                <a14:useLocalDpi/>
              </a:ext>
            </a:extLst>
          </a:blip>
          <a:stretch>
            <a:fillRect/>
          </a:stretch>
        </p:blipFill>
        <p:spPr>
          <a:xfrm>
            <a:off x="838200" y="2264005"/>
            <a:ext cx="10515600" cy="2596754"/>
          </a:xfrm>
          <a:effectLst>
            <a:outerShdw algn="t" blurRad="50800" dir="20400000" dist="63500" rotWithShape="0">
              <a:srgbClr val="FF0000">
                <a:alpha val="40000"/>
              </a:srgbClr>
            </a:outerShdw>
          </a:effectLst>
        </p:spPr>
      </p:pic>
      <p:sp>
        <p:nvSpPr>
          <p:cNvPr id="12" name="矩形 11"/>
          <p:cNvSpPr/>
          <p:nvPr/>
        </p:nvSpPr>
        <p:spPr>
          <a:xfrm>
            <a:off x="3579075" y="2425426"/>
            <a:ext cx="5186680" cy="914400"/>
          </a:xfrm>
          <a:prstGeom prst="rect">
            <a:avLst/>
          </a:prstGeom>
          <a:noFill/>
        </p:spPr>
        <p:txBody>
          <a:bodyPr bIns="45720" lIns="91440" rIns="91440" tIns="45720" wrap="none">
            <a:spAutoFit/>
          </a:bodyPr>
          <a:lstStyle/>
          <a:p>
            <a:r>
              <a:rPr altLang="en-US" lang="zh-CN" smtClean="0" sz="5400">
                <a:ln w="0"/>
                <a:solidFill>
                  <a:srgbClr val="FF0000"/>
                </a:solidFill>
                <a:effectLst>
                  <a:outerShdw algn="tl" blurRad="38100" dir="2700000" dist="19050" rotWithShape="0">
                    <a:schemeClr val="dk1">
                      <a:alpha val="40000"/>
                    </a:schemeClr>
                  </a:outerShdw>
                </a:effectLst>
                <a:latin charset="-122" panose="03000509000000000000" pitchFamily="65" typeface="迷你简剪纸"/>
                <a:ea charset="-122" panose="03000509000000000000" pitchFamily="65" typeface="迷你简剪纸"/>
              </a:rPr>
              <a:t>第四章 输入标题</a:t>
            </a:r>
          </a:p>
        </p:txBody>
      </p:sp>
      <p:cxnSp>
        <p:nvCxnSpPr>
          <p:cNvPr id="16" name="直接箭头连接符 15"/>
          <p:cNvCxnSpPr/>
          <p:nvPr/>
        </p:nvCxnSpPr>
        <p:spPr>
          <a:xfrm flipV="1">
            <a:off x="3761954" y="3606487"/>
            <a:ext cx="4737354" cy="16002"/>
          </a:xfrm>
          <a:prstGeom prst="straightConnector1">
            <a:avLst/>
          </a:prstGeom>
          <a:ln w="31750">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3">
            <a:extLst>
              <a:ext uri="{28A0092B-C50C-407E-A947-70E740481C1C}">
                <a14:useLocalDpi/>
              </a:ext>
            </a:extLst>
          </a:blip>
          <a:stretch>
            <a:fillRect/>
          </a:stretch>
        </p:blipFill>
        <p:spPr>
          <a:xfrm>
            <a:off x="7812868" y="3957760"/>
            <a:ext cx="4379132" cy="2900240"/>
          </a:xfrm>
          <a:prstGeom prst="rect">
            <a:avLst/>
          </a:prstGeom>
        </p:spPr>
      </p:pic>
      <p:pic>
        <p:nvPicPr>
          <p:cNvPr id="7" name="图片 6"/>
          <p:cNvPicPr>
            <a:picLocks noChangeAspect="1"/>
          </p:cNvPicPr>
          <p:nvPr/>
        </p:nvPicPr>
        <p:blipFill>
          <a:blip r:embed="rId4">
            <a:extLst>
              <a:ext uri="{28A0092B-C50C-407E-A947-70E740481C1C}">
                <a14:useLocalDpi/>
              </a:ext>
            </a:extLst>
          </a:blip>
          <a:stretch>
            <a:fillRect/>
          </a:stretch>
        </p:blipFill>
        <p:spPr>
          <a:xfrm>
            <a:off x="0" y="0"/>
            <a:ext cx="1663700" cy="2435995"/>
          </a:xfrm>
          <a:prstGeom prst="rect">
            <a:avLst/>
          </a:prstGeom>
        </p:spPr>
      </p:pic>
      <p:pic>
        <p:nvPicPr>
          <p:cNvPr id="3" name="图片 2"/>
          <p:cNvPicPr/>
          <p:nvPr/>
        </p:nvPicPr>
        <p:blipFill>
          <a:blip r:embed="rId5">
            <a:extLst>
              <a:ext uri="{28A0092B-C50C-407E-A947-70E740481C1C}">
                <a14:useLocalDpi/>
              </a:ext>
            </a:extLst>
          </a:blip>
          <a:stretch>
            <a:fillRect/>
          </a:stretch>
        </p:blipFill>
        <p:spPr>
          <a:xfrm rot="21081104">
            <a:off x="2146773" y="2440159"/>
            <a:ext cx="1193647" cy="1406408"/>
          </a:xfrm>
          <a:prstGeom prst="rect">
            <a:avLst/>
          </a:prstGeom>
          <a:solidFill>
            <a:srgbClr val="FFFFFF">
              <a:shade val="85000"/>
            </a:srgbClr>
          </a:solidFill>
          <a:ln cap="sq" w="190500">
            <a:solidFill>
              <a:srgbClr val="FFFFFF"/>
            </a:solidFill>
            <a:miter lim="800000"/>
          </a:ln>
          <a:effectLst>
            <a:outerShdw algn="tl" blurRad="65000" dir="12900000" dist="50800" kx="195000" ky="145000" rotWithShape="0">
              <a:srgbClr val="000000">
                <a:alpha val="30000"/>
              </a:srgbClr>
            </a:outerShdw>
          </a:effectLst>
          <a:scene3d>
            <a:camera prst="orthographicFront">
              <a:rot lat="0" lon="0" rev="360000"/>
            </a:camera>
            <a:lightRig dir="t" rig="twoPt">
              <a:rot lat="0" lon="0" rev="7200000"/>
            </a:lightRig>
          </a:scene3d>
          <a:sp3d contourW="12700">
            <a:bevelT h="19050" w="25400"/>
            <a:contourClr>
              <a:srgbClr val="969696"/>
            </a:contourClr>
          </a:sp3d>
        </p:spPr>
      </p:pic>
    </p:spTree>
    <p:extLst>
      <p:ext uri="{BB962C8B-B14F-4D97-AF65-F5344CB8AC3E}">
        <p14:creationId val="217825030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restart="never">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0-#ppt_w/2"/>
                                          </p:val>
                                        </p:tav>
                                        <p:tav tm="100000">
                                          <p:val>
                                            <p:strVal val="#ppt_x"/>
                                          </p:val>
                                        </p:tav>
                                      </p:tavLst>
                                    </p:anim>
                                    <p:anim calcmode="lin" valueType="num">
                                      <p:cBhvr additive="base">
                                        <p:cTn dur="500" fill="hold" id="8"/>
                                        <p:tgtEl>
                                          <p:spTgt spid="7"/>
                                        </p:tgtEl>
                                        <p:attrNameLst>
                                          <p:attrName>ppt_y</p:attrName>
                                        </p:attrNameLst>
                                      </p:cBhvr>
                                      <p:tavLst>
                                        <p:tav tm="0">
                                          <p:val>
                                            <p:strVal val="#ppt_y"/>
                                          </p:val>
                                        </p:tav>
                                        <p:tav tm="100000">
                                          <p:val>
                                            <p:strVal val="#ppt_y"/>
                                          </p:val>
                                        </p:tav>
                                      </p:tavLst>
                                    </p:anim>
                                  </p:childTnLst>
                                </p:cTn>
                              </p:par>
                              <p:par>
                                <p:cTn fill="hold" id="9" nodeType="withEffect" presetClass="entr" presetID="2" presetSubtype="6" restart="never">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500" fill="hold" id="11"/>
                                        <p:tgtEl>
                                          <p:spTgt spid="5"/>
                                        </p:tgtEl>
                                        <p:attrNameLst>
                                          <p:attrName>ppt_x</p:attrName>
                                        </p:attrNameLst>
                                      </p:cBhvr>
                                      <p:tavLst>
                                        <p:tav tm="0">
                                          <p:val>
                                            <p:strVal val="1+#ppt_w/2"/>
                                          </p:val>
                                        </p:tav>
                                        <p:tav tm="100000">
                                          <p:val>
                                            <p:strVal val="#ppt_x"/>
                                          </p:val>
                                        </p:tav>
                                      </p:tavLst>
                                    </p:anim>
                                    <p:anim calcmode="lin" valueType="num">
                                      <p:cBhvr additive="base">
                                        <p:cTn dur="500" fill="hold" id="12"/>
                                        <p:tgtEl>
                                          <p:spTgt spid="5"/>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500"/>
                            </p:stCondLst>
                            <p:childTnLst>
                              <p:par>
                                <p:cTn fill="hold" id="14" nodeType="afterEffect" presetClass="entr" presetID="22" presetSubtype="8" restart="never">
                                  <p:stCondLst>
                                    <p:cond delay="0"/>
                                  </p:stCondLst>
                                  <p:childTnLst>
                                    <p:set>
                                      <p:cBhvr>
                                        <p:cTn dur="1" fill="hold" id="15">
                                          <p:stCondLst>
                                            <p:cond delay="0"/>
                                          </p:stCondLst>
                                        </p:cTn>
                                        <p:tgtEl>
                                          <p:spTgt spid="16"/>
                                        </p:tgtEl>
                                        <p:attrNameLst>
                                          <p:attrName>style.visibility</p:attrName>
                                        </p:attrNameLst>
                                      </p:cBhvr>
                                      <p:to>
                                        <p:strVal val="visible"/>
                                      </p:to>
                                    </p:set>
                                    <p:animEffect filter="wipe(left)" transition="in">
                                      <p:cBhvr>
                                        <p:cTn dur="500" id="16"/>
                                        <p:tgtEl>
                                          <p:spTgt spid="16"/>
                                        </p:tgtEl>
                                      </p:cBhvr>
                                    </p:animEffect>
                                  </p:childTnLst>
                                </p:cTn>
                              </p:par>
                            </p:childTnLst>
                          </p:cTn>
                        </p:par>
                        <p:par>
                          <p:cTn fill="hold" id="17" nodeType="afterGroup">
                            <p:stCondLst>
                              <p:cond delay="1000"/>
                            </p:stCondLst>
                            <p:childTnLst>
                              <p:par>
                                <p:cTn fill="hold" id="18" nodeType="afterEffect" presetClass="entr" presetID="25" presetSubtype="0" restart="never">
                                  <p:stCondLst>
                                    <p:cond delay="0"/>
                                  </p:stCondLst>
                                  <p:childTnLst>
                                    <p:set>
                                      <p:cBhvr>
                                        <p:cTn dur="1" fill="hold" id="19">
                                          <p:stCondLst>
                                            <p:cond delay="0"/>
                                          </p:stCondLst>
                                        </p:cTn>
                                        <p:tgtEl>
                                          <p:spTgt spid="3"/>
                                        </p:tgtEl>
                                        <p:attrNameLst>
                                          <p:attrName>style.visibility</p:attrName>
                                        </p:attrNameLst>
                                      </p:cBhvr>
                                      <p:to>
                                        <p:strVal val="visible"/>
                                      </p:to>
                                    </p:set>
                                    <p:anim calcmode="lin" valueType="num">
                                      <p:cBhvr>
                                        <p:cTn decel="50000" dur="500" fill="hold" id="20">
                                          <p:stCondLst>
                                            <p:cond delay="0"/>
                                          </p:stCondLst>
                                        </p:cTn>
                                        <p:tgtEl>
                                          <p:spTgt spid="3"/>
                                        </p:tgtEl>
                                        <p:attrNameLst>
                                          <p:attrName>style.rotation</p:attrName>
                                        </p:attrNameLst>
                                      </p:cBhvr>
                                      <p:tavLst>
                                        <p:tav tm="0">
                                          <p:val>
                                            <p:fltVal val="-90"/>
                                          </p:val>
                                        </p:tav>
                                        <p:tav tm="100000">
                                          <p:val>
                                            <p:fltVal val="0"/>
                                          </p:val>
                                        </p:tav>
                                      </p:tavLst>
                                    </p:anim>
                                    <p:anim calcmode="lin" valueType="num">
                                      <p:cBhvr>
                                        <p:cTn decel="50000" dur="500" fill="hold" id="21">
                                          <p:stCondLst>
                                            <p:cond delay="0"/>
                                          </p:stCondLst>
                                        </p:cTn>
                                        <p:tgtEl>
                                          <p:spTgt spid="3"/>
                                        </p:tgtEl>
                                        <p:attrNameLst>
                                          <p:attrName>ppt_w</p:attrName>
                                        </p:attrNameLst>
                                      </p:cBhvr>
                                      <p:tavLst>
                                        <p:tav tm="0">
                                          <p:val>
                                            <p:strVal val="#ppt_w"/>
                                          </p:val>
                                        </p:tav>
                                        <p:tav tm="100000">
                                          <p:val>
                                            <p:strVal val="#ppt_w*.05"/>
                                          </p:val>
                                        </p:tav>
                                      </p:tavLst>
                                    </p:anim>
                                    <p:anim calcmode="lin" valueType="num">
                                      <p:cBhvr>
                                        <p:cTn accel="50000" dur="500" fill="hold" id="22">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dur="1000" fill="hold" id="23"/>
                                        <p:tgtEl>
                                          <p:spTgt spid="3"/>
                                        </p:tgtEl>
                                        <p:attrNameLst>
                                          <p:attrName>ppt_h</p:attrName>
                                        </p:attrNameLst>
                                      </p:cBhvr>
                                      <p:tavLst>
                                        <p:tav tm="0">
                                          <p:val>
                                            <p:strVal val="#ppt_h"/>
                                          </p:val>
                                        </p:tav>
                                        <p:tav tm="100000">
                                          <p:val>
                                            <p:strVal val="#ppt_h"/>
                                          </p:val>
                                        </p:tav>
                                      </p:tavLst>
                                    </p:anim>
                                    <p:anim calcmode="lin" valueType="num">
                                      <p:cBhvr>
                                        <p:cTn decel="50000" dur="500" fill="hold" id="24">
                                          <p:stCondLst>
                                            <p:cond delay="0"/>
                                          </p:stCondLst>
                                        </p:cTn>
                                        <p:tgtEl>
                                          <p:spTgt spid="3"/>
                                        </p:tgtEl>
                                        <p:attrNameLst>
                                          <p:attrName>ppt_x</p:attrName>
                                        </p:attrNameLst>
                                      </p:cBhvr>
                                      <p:tavLst>
                                        <p:tav tm="0">
                                          <p:val>
                                            <p:strVal val="#ppt_x+.4"/>
                                          </p:val>
                                        </p:tav>
                                        <p:tav tm="100000">
                                          <p:val>
                                            <p:strVal val="#ppt_x"/>
                                          </p:val>
                                        </p:tav>
                                      </p:tavLst>
                                    </p:anim>
                                    <p:anim calcmode="lin" valueType="num">
                                      <p:cBhvr>
                                        <p:cTn decel="50000" dur="500" fill="hold" id="25">
                                          <p:stCondLst>
                                            <p:cond delay="0"/>
                                          </p:stCondLst>
                                        </p:cTn>
                                        <p:tgtEl>
                                          <p:spTgt spid="3"/>
                                        </p:tgtEl>
                                        <p:attrNameLst>
                                          <p:attrName>ppt_y</p:attrName>
                                        </p:attrNameLst>
                                      </p:cBhvr>
                                      <p:tavLst>
                                        <p:tav tm="0">
                                          <p:val>
                                            <p:strVal val="#ppt_y-.2"/>
                                          </p:val>
                                        </p:tav>
                                        <p:tav tm="100000">
                                          <p:val>
                                            <p:strVal val="#ppt_y+.1"/>
                                          </p:val>
                                        </p:tav>
                                      </p:tavLst>
                                    </p:anim>
                                    <p:anim calcmode="lin" valueType="num">
                                      <p:cBhvr>
                                        <p:cTn accel="50000" dur="500" fill="hold" id="26">
                                          <p:stCondLst>
                                            <p:cond delay="500"/>
                                          </p:stCondLst>
                                        </p:cTn>
                                        <p:tgtEl>
                                          <p:spTgt spid="3"/>
                                        </p:tgtEl>
                                        <p:attrNameLst>
                                          <p:attrName>ppt_y</p:attrName>
                                        </p:attrNameLst>
                                      </p:cBhvr>
                                      <p:tavLst>
                                        <p:tav tm="0">
                                          <p:val>
                                            <p:strVal val="#ppt_y+.1"/>
                                          </p:val>
                                        </p:tav>
                                        <p:tav tm="100000">
                                          <p:val>
                                            <p:strVal val="#ppt_y"/>
                                          </p:val>
                                        </p:tav>
                                      </p:tavLst>
                                    </p:anim>
                                    <p:animEffect filter="fade" transition="in">
                                      <p:cBhvr>
                                        <p:cTn decel="50000" dur="1000" id="27">
                                          <p:stCondLst>
                                            <p:cond delay="0"/>
                                          </p:stCondLst>
                                        </p:cTn>
                                        <p:tgtEl>
                                          <p:spTgt spid="3"/>
                                        </p:tgtEl>
                                      </p:cBhvr>
                                    </p:animEffect>
                                  </p:childTnLst>
                                </p:cTn>
                              </p:par>
                            </p:childTnLst>
                          </p:cTn>
                        </p:par>
                        <p:par>
                          <p:cTn fill="hold" id="28" nodeType="afterGroup">
                            <p:stCondLst>
                              <p:cond delay="2000"/>
                            </p:stCondLst>
                            <p:childTnLst>
                              <p:par>
                                <p:cTn fill="hold" grpId="0" id="29" nodeType="afterEffect" presetClass="entr" presetID="42" presetSubtype="0" restart="never">
                                  <p:stCondLst>
                                    <p:cond delay="0"/>
                                  </p:stCondLst>
                                  <p:childTnLst>
                                    <p:set>
                                      <p:cBhvr>
                                        <p:cTn dur="1" fill="hold" id="30">
                                          <p:stCondLst>
                                            <p:cond delay="0"/>
                                          </p:stCondLst>
                                        </p:cTn>
                                        <p:tgtEl>
                                          <p:spTgt spid="12"/>
                                        </p:tgtEl>
                                        <p:attrNameLst>
                                          <p:attrName>style.visibility</p:attrName>
                                        </p:attrNameLst>
                                      </p:cBhvr>
                                      <p:to>
                                        <p:strVal val="visible"/>
                                      </p:to>
                                    </p:set>
                                    <p:animEffect filter="fade" transition="in">
                                      <p:cBhvr>
                                        <p:cTn dur="519" id="31"/>
                                        <p:tgtEl>
                                          <p:spTgt spid="12"/>
                                        </p:tgtEl>
                                      </p:cBhvr>
                                    </p:animEffect>
                                    <p:anim calcmode="lin" valueType="num">
                                      <p:cBhvr>
                                        <p:cTn dur="519" fill="hold" id="32"/>
                                        <p:tgtEl>
                                          <p:spTgt spid="12"/>
                                        </p:tgtEl>
                                        <p:attrNameLst>
                                          <p:attrName>ppt_x</p:attrName>
                                        </p:attrNameLst>
                                      </p:cBhvr>
                                      <p:tavLst>
                                        <p:tav tm="0">
                                          <p:val>
                                            <p:strVal val="#ppt_x"/>
                                          </p:val>
                                        </p:tav>
                                        <p:tav tm="100000">
                                          <p:val>
                                            <p:strVal val="#ppt_x"/>
                                          </p:val>
                                        </p:tav>
                                      </p:tavLst>
                                    </p:anim>
                                    <p:anim calcmode="lin" valueType="num">
                                      <p:cBhvr>
                                        <p:cTn dur="519" fill="hold" id="33"/>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MH_SubTitle_1"/>
          <p:cNvSpPr/>
          <p:nvPr/>
        </p:nvSpPr>
        <p:spPr>
          <a:xfrm>
            <a:off x="3953562" y="4692412"/>
            <a:ext cx="2029493" cy="1092321"/>
          </a:xfrm>
          <a:prstGeom prst="flowChartAlternateProcess">
            <a:avLst/>
          </a:prstGeom>
          <a:noFill/>
          <a:ln w="12700">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0000" lnSpcReduction="20000"/>
          </a:bodyPr>
          <a:lstStyle/>
          <a:p>
            <a:pPr>
              <a:defRPr/>
            </a:pPr>
            <a:r>
              <a:rPr altLang="en-US" lang="zh-CN" smtClean="0" sz="2000">
                <a:solidFill>
                  <a:srgbClr val="FF0000"/>
                </a:solidFill>
                <a:latin charset="-122" panose="03000509000000000000" pitchFamily="65" typeface="方正硬笔行书简体"/>
                <a:ea charset="-122" panose="03000509000000000000" pitchFamily="65" typeface="方正硬笔行书简体"/>
              </a:rPr>
              <a:t>请输入你的标题</a:t>
            </a:r>
          </a:p>
          <a:p>
            <a:pPr>
              <a:defRPr/>
            </a:pPr>
            <a:endParaRPr altLang="en-US" lang="zh-CN" smtClean="0" sz="2000">
              <a:solidFill>
                <a:srgbClr val="FF0000"/>
              </a:solidFill>
              <a:latin charset="-122" panose="03000509000000000000" pitchFamily="65" typeface="方正硬笔行书简体"/>
              <a:ea charset="-122" panose="03000509000000000000" pitchFamily="65" typeface="方正硬笔行书简体"/>
            </a:endParaRPr>
          </a:p>
          <a:p>
            <a:pPr>
              <a:defRPr/>
            </a:pPr>
            <a:r>
              <a:rPr altLang="en-US" lang="zh-CN" smtClean="0" sz="2000">
                <a:solidFill>
                  <a:srgbClr val="FF0000"/>
                </a:solidFill>
                <a:latin charset="-122" panose="03000509000000000000" pitchFamily="65" typeface="方正硬笔行书简体"/>
                <a:ea charset="-122" panose="03000509000000000000" pitchFamily="65" typeface="方正硬笔行书简体"/>
              </a:rPr>
              <a:t>请输入你的内容文本请输入你的内容文本请输入你的内容文本</a:t>
            </a:r>
          </a:p>
        </p:txBody>
      </p:sp>
      <p:grpSp>
        <p:nvGrpSpPr>
          <p:cNvPr id="2" name="组合 1"/>
          <p:cNvGrpSpPr/>
          <p:nvPr/>
        </p:nvGrpSpPr>
        <p:grpSpPr>
          <a:xfrm>
            <a:off x="4386670" y="3234362"/>
            <a:ext cx="1415031" cy="1387805"/>
            <a:chOff x="4386670" y="3234362"/>
            <a:chExt cx="1415031" cy="1387805"/>
          </a:xfrm>
        </p:grpSpPr>
        <p:sp>
          <p:nvSpPr>
            <p:cNvPr id="9" name="MH_Other_3"/>
            <p:cNvSpPr/>
            <p:nvPr/>
          </p:nvSpPr>
          <p:spPr>
            <a:xfrm>
              <a:off x="4386670" y="3234362"/>
              <a:ext cx="1415031" cy="1387805"/>
            </a:xfrm>
            <a:prstGeom prst="ellipse">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00"/>
            </a:p>
          </p:txBody>
        </p:sp>
        <p:sp>
          <p:nvSpPr>
            <p:cNvPr id="18" name="KSO_Shape"/>
            <p:cNvSpPr/>
            <p:nvPr/>
          </p:nvSpPr>
          <p:spPr bwMode="auto">
            <a:xfrm>
              <a:off x="4730616" y="3431114"/>
              <a:ext cx="777539" cy="994305"/>
            </a:xfrm>
            <a:custGeom>
              <a:rect b="b" l="0" r="r" t="0"/>
              <a:pathLst>
                <a:path h="6857904" w="4984934">
                  <a:moveTo>
                    <a:pt x="1339539" y="6097946"/>
                  </a:moveTo>
                  <a:lnTo>
                    <a:pt x="1338644" y="6098543"/>
                  </a:lnTo>
                  <a:lnTo>
                    <a:pt x="1338830" y="6098753"/>
                  </a:lnTo>
                  <a:lnTo>
                    <a:pt x="1339953" y="6098004"/>
                  </a:lnTo>
                  <a:lnTo>
                    <a:pt x="1340749" y="6098004"/>
                  </a:lnTo>
                  <a:lnTo>
                    <a:pt x="1341635" y="6098004"/>
                  </a:lnTo>
                  <a:lnTo>
                    <a:pt x="1341519" y="6097946"/>
                  </a:lnTo>
                  <a:lnTo>
                    <a:pt x="1340331" y="6097946"/>
                  </a:lnTo>
                  <a:lnTo>
                    <a:pt x="1339539" y="6097946"/>
                  </a:lnTo>
                  <a:close/>
                  <a:moveTo>
                    <a:pt x="1308212" y="5649619"/>
                  </a:moveTo>
                  <a:lnTo>
                    <a:pt x="1307315" y="5653500"/>
                  </a:lnTo>
                  <a:lnTo>
                    <a:pt x="1308296" y="5650121"/>
                  </a:lnTo>
                  <a:lnTo>
                    <a:pt x="1308212" y="5649619"/>
                  </a:lnTo>
                  <a:close/>
                  <a:moveTo>
                    <a:pt x="1005247" y="5591127"/>
                  </a:moveTo>
                  <a:lnTo>
                    <a:pt x="1005469" y="5591580"/>
                  </a:lnTo>
                  <a:lnTo>
                    <a:pt x="1019270" y="5603524"/>
                  </a:lnTo>
                  <a:lnTo>
                    <a:pt x="1031850" y="5613783"/>
                  </a:lnTo>
                  <a:lnTo>
                    <a:pt x="1031539" y="5613314"/>
                  </a:lnTo>
                  <a:lnTo>
                    <a:pt x="1018382" y="5602535"/>
                  </a:lnTo>
                  <a:lnTo>
                    <a:pt x="1005247" y="5591127"/>
                  </a:lnTo>
                  <a:close/>
                  <a:moveTo>
                    <a:pt x="981482" y="5568241"/>
                  </a:moveTo>
                  <a:lnTo>
                    <a:pt x="1004491" y="5617790"/>
                  </a:lnTo>
                  <a:lnTo>
                    <a:pt x="1027906" y="5668214"/>
                  </a:lnTo>
                  <a:lnTo>
                    <a:pt x="1040210" y="5693228"/>
                  </a:lnTo>
                  <a:lnTo>
                    <a:pt x="1052513" y="5718242"/>
                  </a:lnTo>
                  <a:lnTo>
                    <a:pt x="1064816" y="5742462"/>
                  </a:lnTo>
                  <a:lnTo>
                    <a:pt x="1070069" y="5752335"/>
                  </a:lnTo>
                  <a:lnTo>
                    <a:pt x="1059076" y="5729877"/>
                  </a:lnTo>
                  <a:lnTo>
                    <a:pt x="1040377" y="5692508"/>
                  </a:lnTo>
                  <a:lnTo>
                    <a:pt x="986109" y="5572575"/>
                  </a:lnTo>
                  <a:lnTo>
                    <a:pt x="981482" y="5568241"/>
                  </a:lnTo>
                  <a:close/>
                  <a:moveTo>
                    <a:pt x="979748" y="5566251"/>
                  </a:moveTo>
                  <a:lnTo>
                    <a:pt x="979905" y="5566486"/>
                  </a:lnTo>
                  <a:lnTo>
                    <a:pt x="993740" y="5596243"/>
                  </a:lnTo>
                  <a:lnTo>
                    <a:pt x="981008" y="5567797"/>
                  </a:lnTo>
                  <a:lnTo>
                    <a:pt x="980998" y="5567788"/>
                  </a:lnTo>
                  <a:lnTo>
                    <a:pt x="980744" y="5567223"/>
                  </a:lnTo>
                  <a:lnTo>
                    <a:pt x="980387" y="5566886"/>
                  </a:lnTo>
                  <a:lnTo>
                    <a:pt x="980876" y="5567962"/>
                  </a:lnTo>
                  <a:lnTo>
                    <a:pt x="980075" y="5566767"/>
                  </a:lnTo>
                  <a:lnTo>
                    <a:pt x="979873" y="5566345"/>
                  </a:lnTo>
                  <a:lnTo>
                    <a:pt x="979748" y="5566251"/>
                  </a:lnTo>
                  <a:close/>
                  <a:moveTo>
                    <a:pt x="978928" y="5565634"/>
                  </a:moveTo>
                  <a:lnTo>
                    <a:pt x="982266" y="5574909"/>
                  </a:lnTo>
                  <a:lnTo>
                    <a:pt x="987028" y="5585232"/>
                  </a:lnTo>
                  <a:lnTo>
                    <a:pt x="994569" y="5603099"/>
                  </a:lnTo>
                  <a:lnTo>
                    <a:pt x="1002110" y="5621760"/>
                  </a:lnTo>
                  <a:lnTo>
                    <a:pt x="1015206" y="5647965"/>
                  </a:lnTo>
                  <a:lnTo>
                    <a:pt x="1022416" y="5661939"/>
                  </a:lnTo>
                  <a:lnTo>
                    <a:pt x="979432" y="5566013"/>
                  </a:lnTo>
                  <a:lnTo>
                    <a:pt x="978928" y="5565634"/>
                  </a:lnTo>
                  <a:close/>
                  <a:moveTo>
                    <a:pt x="973703" y="5552824"/>
                  </a:moveTo>
                  <a:lnTo>
                    <a:pt x="974710" y="5555538"/>
                  </a:lnTo>
                  <a:lnTo>
                    <a:pt x="975673" y="5557600"/>
                  </a:lnTo>
                  <a:lnTo>
                    <a:pt x="976652" y="5560385"/>
                  </a:lnTo>
                  <a:lnTo>
                    <a:pt x="977397" y="5562193"/>
                  </a:lnTo>
                  <a:lnTo>
                    <a:pt x="977649" y="5562612"/>
                  </a:lnTo>
                  <a:lnTo>
                    <a:pt x="976504" y="5559330"/>
                  </a:lnTo>
                  <a:lnTo>
                    <a:pt x="975673" y="5557600"/>
                  </a:lnTo>
                  <a:lnTo>
                    <a:pt x="974617" y="5554797"/>
                  </a:lnTo>
                  <a:lnTo>
                    <a:pt x="973703" y="5552824"/>
                  </a:lnTo>
                  <a:close/>
                  <a:moveTo>
                    <a:pt x="965410" y="5536360"/>
                  </a:moveTo>
                  <a:lnTo>
                    <a:pt x="965600" y="5536931"/>
                  </a:lnTo>
                  <a:lnTo>
                    <a:pt x="965663" y="5537039"/>
                  </a:lnTo>
                  <a:lnTo>
                    <a:pt x="965509" y="5536532"/>
                  </a:lnTo>
                  <a:lnTo>
                    <a:pt x="965410" y="5536360"/>
                  </a:lnTo>
                  <a:close/>
                  <a:moveTo>
                    <a:pt x="973802" y="5534293"/>
                  </a:moveTo>
                  <a:lnTo>
                    <a:pt x="974179" y="5536193"/>
                  </a:lnTo>
                  <a:lnTo>
                    <a:pt x="974472" y="5536876"/>
                  </a:lnTo>
                  <a:lnTo>
                    <a:pt x="974072" y="5534884"/>
                  </a:lnTo>
                  <a:lnTo>
                    <a:pt x="973802" y="5534293"/>
                  </a:lnTo>
                  <a:close/>
                  <a:moveTo>
                    <a:pt x="959553" y="5501812"/>
                  </a:moveTo>
                  <a:lnTo>
                    <a:pt x="959747" y="5502588"/>
                  </a:lnTo>
                  <a:lnTo>
                    <a:pt x="960465" y="5504196"/>
                  </a:lnTo>
                  <a:lnTo>
                    <a:pt x="974173" y="5536179"/>
                  </a:lnTo>
                  <a:lnTo>
                    <a:pt x="965643" y="5516049"/>
                  </a:lnTo>
                  <a:lnTo>
                    <a:pt x="961265" y="5505791"/>
                  </a:lnTo>
                  <a:lnTo>
                    <a:pt x="959553" y="5501812"/>
                  </a:lnTo>
                  <a:close/>
                  <a:moveTo>
                    <a:pt x="959140" y="5500853"/>
                  </a:moveTo>
                  <a:lnTo>
                    <a:pt x="959092" y="5501120"/>
                  </a:lnTo>
                  <a:lnTo>
                    <a:pt x="959546" y="5502137"/>
                  </a:lnTo>
                  <a:lnTo>
                    <a:pt x="959323" y="5501278"/>
                  </a:lnTo>
                  <a:lnTo>
                    <a:pt x="959169" y="5500921"/>
                  </a:lnTo>
                  <a:lnTo>
                    <a:pt x="959140" y="5500853"/>
                  </a:lnTo>
                  <a:close/>
                  <a:moveTo>
                    <a:pt x="958371" y="5497588"/>
                  </a:moveTo>
                  <a:lnTo>
                    <a:pt x="958337" y="5497714"/>
                  </a:lnTo>
                  <a:lnTo>
                    <a:pt x="958850" y="5499152"/>
                  </a:lnTo>
                  <a:lnTo>
                    <a:pt x="958850" y="5499002"/>
                  </a:lnTo>
                  <a:lnTo>
                    <a:pt x="958976" y="5499503"/>
                  </a:lnTo>
                  <a:lnTo>
                    <a:pt x="959022" y="5499634"/>
                  </a:lnTo>
                  <a:lnTo>
                    <a:pt x="959078" y="5499428"/>
                  </a:lnTo>
                  <a:lnTo>
                    <a:pt x="958371" y="5497588"/>
                  </a:lnTo>
                  <a:close/>
                  <a:moveTo>
                    <a:pt x="2546486" y="5367654"/>
                  </a:moveTo>
                  <a:lnTo>
                    <a:pt x="2545691" y="5368845"/>
                  </a:lnTo>
                  <a:lnTo>
                    <a:pt x="2545294" y="5370035"/>
                  </a:lnTo>
                  <a:lnTo>
                    <a:pt x="2545033" y="5370209"/>
                  </a:lnTo>
                  <a:lnTo>
                    <a:pt x="2545553" y="5370036"/>
                  </a:lnTo>
                  <a:lnTo>
                    <a:pt x="2546349" y="5368448"/>
                  </a:lnTo>
                  <a:lnTo>
                    <a:pt x="2546833" y="5367723"/>
                  </a:lnTo>
                  <a:lnTo>
                    <a:pt x="2546486" y="5367654"/>
                  </a:lnTo>
                  <a:close/>
                  <a:moveTo>
                    <a:pt x="854545" y="5344111"/>
                  </a:moveTo>
                  <a:lnTo>
                    <a:pt x="857467" y="5348907"/>
                  </a:lnTo>
                  <a:lnTo>
                    <a:pt x="857568" y="5348507"/>
                  </a:lnTo>
                  <a:lnTo>
                    <a:pt x="856376" y="5346773"/>
                  </a:lnTo>
                  <a:lnTo>
                    <a:pt x="854545" y="5344111"/>
                  </a:lnTo>
                  <a:close/>
                  <a:moveTo>
                    <a:pt x="853771" y="5342840"/>
                  </a:moveTo>
                  <a:lnTo>
                    <a:pt x="854220" y="5343577"/>
                  </a:lnTo>
                  <a:lnTo>
                    <a:pt x="854403" y="5343767"/>
                  </a:lnTo>
                  <a:lnTo>
                    <a:pt x="855809" y="5345224"/>
                  </a:lnTo>
                  <a:lnTo>
                    <a:pt x="853771" y="5342840"/>
                  </a:lnTo>
                  <a:close/>
                  <a:moveTo>
                    <a:pt x="2876713" y="5308965"/>
                  </a:moveTo>
                  <a:lnTo>
                    <a:pt x="2872424" y="5310608"/>
                  </a:lnTo>
                  <a:lnTo>
                    <a:pt x="2870936" y="5311016"/>
                  </a:lnTo>
                  <a:lnTo>
                    <a:pt x="2867717" y="5312488"/>
                  </a:lnTo>
                  <a:lnTo>
                    <a:pt x="2858573" y="5316060"/>
                  </a:lnTo>
                  <a:lnTo>
                    <a:pt x="2852212" y="5318441"/>
                  </a:lnTo>
                  <a:lnTo>
                    <a:pt x="2848634" y="5319632"/>
                  </a:lnTo>
                  <a:lnTo>
                    <a:pt x="2849429" y="5319632"/>
                  </a:lnTo>
                  <a:lnTo>
                    <a:pt x="2853007" y="5318838"/>
                  </a:lnTo>
                  <a:lnTo>
                    <a:pt x="2857380" y="5317251"/>
                  </a:lnTo>
                  <a:lnTo>
                    <a:pt x="2867717" y="5312488"/>
                  </a:lnTo>
                  <a:lnTo>
                    <a:pt x="2871692" y="5311298"/>
                  </a:lnTo>
                  <a:lnTo>
                    <a:pt x="2876065" y="5309313"/>
                  </a:lnTo>
                  <a:lnTo>
                    <a:pt x="2876713" y="5308965"/>
                  </a:lnTo>
                  <a:close/>
                  <a:moveTo>
                    <a:pt x="2879724" y="5306797"/>
                  </a:moveTo>
                  <a:lnTo>
                    <a:pt x="2878577" y="5307414"/>
                  </a:lnTo>
                  <a:lnTo>
                    <a:pt x="2879497" y="5307036"/>
                  </a:lnTo>
                  <a:lnTo>
                    <a:pt x="2879596" y="5306932"/>
                  </a:lnTo>
                  <a:lnTo>
                    <a:pt x="2879724" y="5306797"/>
                  </a:lnTo>
                  <a:close/>
                  <a:moveTo>
                    <a:pt x="2866992" y="5306447"/>
                  </a:moveTo>
                  <a:lnTo>
                    <a:pt x="2865802" y="5307114"/>
                  </a:lnTo>
                  <a:lnTo>
                    <a:pt x="2864046" y="5308067"/>
                  </a:lnTo>
                  <a:lnTo>
                    <a:pt x="2867036" y="5307525"/>
                  </a:lnTo>
                  <a:lnTo>
                    <a:pt x="2868348" y="5306694"/>
                  </a:lnTo>
                  <a:lnTo>
                    <a:pt x="2865529" y="5307334"/>
                  </a:lnTo>
                  <a:lnTo>
                    <a:pt x="2866992" y="5306447"/>
                  </a:lnTo>
                  <a:close/>
                  <a:moveTo>
                    <a:pt x="2889647" y="5301142"/>
                  </a:moveTo>
                  <a:lnTo>
                    <a:pt x="2887817" y="5302238"/>
                  </a:lnTo>
                  <a:lnTo>
                    <a:pt x="2886335" y="5303275"/>
                  </a:lnTo>
                  <a:lnTo>
                    <a:pt x="2882536" y="5305935"/>
                  </a:lnTo>
                  <a:lnTo>
                    <a:pt x="2885863" y="5304402"/>
                  </a:lnTo>
                  <a:lnTo>
                    <a:pt x="2889647" y="5301142"/>
                  </a:lnTo>
                  <a:close/>
                  <a:moveTo>
                    <a:pt x="2908790" y="5300245"/>
                  </a:moveTo>
                  <a:lnTo>
                    <a:pt x="2907518" y="5300374"/>
                  </a:lnTo>
                  <a:lnTo>
                    <a:pt x="2905547" y="5300573"/>
                  </a:lnTo>
                  <a:lnTo>
                    <a:pt x="2905672" y="5300591"/>
                  </a:lnTo>
                  <a:lnTo>
                    <a:pt x="2908790" y="5300245"/>
                  </a:lnTo>
                  <a:close/>
                  <a:moveTo>
                    <a:pt x="2915187" y="5298616"/>
                  </a:moveTo>
                  <a:lnTo>
                    <a:pt x="2913276" y="5299002"/>
                  </a:lnTo>
                  <a:lnTo>
                    <a:pt x="2909762" y="5300066"/>
                  </a:lnTo>
                  <a:lnTo>
                    <a:pt x="2914018" y="5299004"/>
                  </a:lnTo>
                  <a:lnTo>
                    <a:pt x="2915187" y="5298616"/>
                  </a:lnTo>
                  <a:close/>
                  <a:moveTo>
                    <a:pt x="2895494" y="5296464"/>
                  </a:moveTo>
                  <a:lnTo>
                    <a:pt x="2895735" y="5296625"/>
                  </a:lnTo>
                  <a:lnTo>
                    <a:pt x="2895839" y="5296566"/>
                  </a:lnTo>
                  <a:lnTo>
                    <a:pt x="2895713" y="5296529"/>
                  </a:lnTo>
                  <a:lnTo>
                    <a:pt x="2895494" y="5296464"/>
                  </a:lnTo>
                  <a:close/>
                  <a:moveTo>
                    <a:pt x="2887119" y="5293997"/>
                  </a:moveTo>
                  <a:lnTo>
                    <a:pt x="2887111" y="5294003"/>
                  </a:lnTo>
                  <a:lnTo>
                    <a:pt x="2890568" y="5295038"/>
                  </a:lnTo>
                  <a:lnTo>
                    <a:pt x="2890302" y="5295317"/>
                  </a:lnTo>
                  <a:lnTo>
                    <a:pt x="2890562" y="5295398"/>
                  </a:lnTo>
                  <a:lnTo>
                    <a:pt x="2890850" y="5295096"/>
                  </a:lnTo>
                  <a:lnTo>
                    <a:pt x="2887119" y="5293997"/>
                  </a:lnTo>
                  <a:close/>
                  <a:moveTo>
                    <a:pt x="2902739" y="5292418"/>
                  </a:moveTo>
                  <a:lnTo>
                    <a:pt x="2899579" y="5294653"/>
                  </a:lnTo>
                  <a:lnTo>
                    <a:pt x="2896983" y="5296110"/>
                  </a:lnTo>
                  <a:lnTo>
                    <a:pt x="2895494" y="5297150"/>
                  </a:lnTo>
                  <a:lnTo>
                    <a:pt x="2895929" y="5297461"/>
                  </a:lnTo>
                  <a:lnTo>
                    <a:pt x="2897136" y="5296613"/>
                  </a:lnTo>
                  <a:lnTo>
                    <a:pt x="2902739" y="5292418"/>
                  </a:lnTo>
                  <a:close/>
                  <a:moveTo>
                    <a:pt x="2520263" y="5291719"/>
                  </a:moveTo>
                  <a:lnTo>
                    <a:pt x="2520299" y="5291754"/>
                  </a:lnTo>
                  <a:lnTo>
                    <a:pt x="2520383" y="5291836"/>
                  </a:lnTo>
                  <a:lnTo>
                    <a:pt x="2520475" y="5291825"/>
                  </a:lnTo>
                  <a:lnTo>
                    <a:pt x="2520263" y="5291719"/>
                  </a:lnTo>
                  <a:close/>
                  <a:moveTo>
                    <a:pt x="2893372" y="5291218"/>
                  </a:moveTo>
                  <a:lnTo>
                    <a:pt x="2892666" y="5291306"/>
                  </a:lnTo>
                  <a:lnTo>
                    <a:pt x="2891751" y="5291491"/>
                  </a:lnTo>
                  <a:lnTo>
                    <a:pt x="2890832" y="5291645"/>
                  </a:lnTo>
                  <a:lnTo>
                    <a:pt x="2890185" y="5291861"/>
                  </a:lnTo>
                  <a:lnTo>
                    <a:pt x="2888622" y="5292950"/>
                  </a:lnTo>
                  <a:lnTo>
                    <a:pt x="2891751" y="5291491"/>
                  </a:lnTo>
                  <a:lnTo>
                    <a:pt x="2893372" y="5291218"/>
                  </a:lnTo>
                  <a:close/>
                  <a:moveTo>
                    <a:pt x="2914357" y="5290955"/>
                  </a:moveTo>
                  <a:lnTo>
                    <a:pt x="2914231" y="5291057"/>
                  </a:lnTo>
                  <a:lnTo>
                    <a:pt x="2913506" y="5291578"/>
                  </a:lnTo>
                  <a:lnTo>
                    <a:pt x="2913302" y="5291843"/>
                  </a:lnTo>
                  <a:lnTo>
                    <a:pt x="2913899" y="5291501"/>
                  </a:lnTo>
                  <a:lnTo>
                    <a:pt x="2914149" y="5291204"/>
                  </a:lnTo>
                  <a:lnTo>
                    <a:pt x="2914357" y="5290955"/>
                  </a:lnTo>
                  <a:close/>
                  <a:moveTo>
                    <a:pt x="2894878" y="5290859"/>
                  </a:moveTo>
                  <a:lnTo>
                    <a:pt x="2894803" y="5290874"/>
                  </a:lnTo>
                  <a:lnTo>
                    <a:pt x="2894543" y="5290927"/>
                  </a:lnTo>
                  <a:lnTo>
                    <a:pt x="2894543" y="5291021"/>
                  </a:lnTo>
                  <a:lnTo>
                    <a:pt x="2894585" y="5291014"/>
                  </a:lnTo>
                  <a:lnTo>
                    <a:pt x="2894759" y="5290984"/>
                  </a:lnTo>
                  <a:lnTo>
                    <a:pt x="2894878" y="5290859"/>
                  </a:lnTo>
                  <a:close/>
                  <a:moveTo>
                    <a:pt x="2532996" y="5289284"/>
                  </a:moveTo>
                  <a:lnTo>
                    <a:pt x="2533367" y="5289469"/>
                  </a:lnTo>
                  <a:lnTo>
                    <a:pt x="2533505" y="5289882"/>
                  </a:lnTo>
                  <a:lnTo>
                    <a:pt x="2533617" y="5289918"/>
                  </a:lnTo>
                  <a:lnTo>
                    <a:pt x="2533698" y="5289945"/>
                  </a:lnTo>
                  <a:lnTo>
                    <a:pt x="2533540" y="5289467"/>
                  </a:lnTo>
                  <a:lnTo>
                    <a:pt x="2532996" y="5289284"/>
                  </a:lnTo>
                  <a:close/>
                  <a:moveTo>
                    <a:pt x="2532411" y="5289088"/>
                  </a:moveTo>
                  <a:lnTo>
                    <a:pt x="2530896" y="5289467"/>
                  </a:lnTo>
                  <a:lnTo>
                    <a:pt x="2528955" y="5290195"/>
                  </a:lnTo>
                  <a:lnTo>
                    <a:pt x="2531379" y="5289469"/>
                  </a:lnTo>
                  <a:lnTo>
                    <a:pt x="2532468" y="5289107"/>
                  </a:lnTo>
                  <a:lnTo>
                    <a:pt x="2532411" y="5289088"/>
                  </a:lnTo>
                  <a:close/>
                  <a:moveTo>
                    <a:pt x="2519730" y="5285534"/>
                  </a:moveTo>
                  <a:lnTo>
                    <a:pt x="2519428" y="5285750"/>
                  </a:lnTo>
                  <a:lnTo>
                    <a:pt x="2519287" y="5287149"/>
                  </a:lnTo>
                  <a:lnTo>
                    <a:pt x="2519455" y="5287033"/>
                  </a:lnTo>
                  <a:lnTo>
                    <a:pt x="2519590" y="5286939"/>
                  </a:lnTo>
                  <a:lnTo>
                    <a:pt x="2519730" y="5285534"/>
                  </a:lnTo>
                  <a:close/>
                  <a:moveTo>
                    <a:pt x="2928148" y="5282399"/>
                  </a:moveTo>
                  <a:lnTo>
                    <a:pt x="2927365" y="5282794"/>
                  </a:lnTo>
                  <a:lnTo>
                    <a:pt x="2926974" y="5283584"/>
                  </a:lnTo>
                  <a:lnTo>
                    <a:pt x="2926191" y="5284375"/>
                  </a:lnTo>
                  <a:lnTo>
                    <a:pt x="2925800" y="5285561"/>
                  </a:lnTo>
                  <a:lnTo>
                    <a:pt x="2925409" y="5288328"/>
                  </a:lnTo>
                  <a:lnTo>
                    <a:pt x="2925017" y="5291491"/>
                  </a:lnTo>
                  <a:lnTo>
                    <a:pt x="2924677" y="5293555"/>
                  </a:lnTo>
                  <a:lnTo>
                    <a:pt x="2925037" y="5291632"/>
                  </a:lnTo>
                  <a:lnTo>
                    <a:pt x="2925455" y="5288659"/>
                  </a:lnTo>
                  <a:lnTo>
                    <a:pt x="2925805" y="5286477"/>
                  </a:lnTo>
                  <a:lnTo>
                    <a:pt x="2925942" y="5285519"/>
                  </a:lnTo>
                  <a:lnTo>
                    <a:pt x="2926340" y="5284329"/>
                  </a:lnTo>
                  <a:lnTo>
                    <a:pt x="2927135" y="5283536"/>
                  </a:lnTo>
                  <a:lnTo>
                    <a:pt x="2927532" y="5282743"/>
                  </a:lnTo>
                  <a:lnTo>
                    <a:pt x="2928221" y="5282399"/>
                  </a:lnTo>
                  <a:lnTo>
                    <a:pt x="2928148" y="5282399"/>
                  </a:lnTo>
                  <a:close/>
                  <a:moveTo>
                    <a:pt x="1782597" y="5281800"/>
                  </a:moveTo>
                  <a:lnTo>
                    <a:pt x="1781212" y="5283353"/>
                  </a:lnTo>
                  <a:lnTo>
                    <a:pt x="1796937" y="5307726"/>
                  </a:lnTo>
                  <a:lnTo>
                    <a:pt x="1810380" y="5328364"/>
                  </a:lnTo>
                  <a:lnTo>
                    <a:pt x="1823823" y="5349001"/>
                  </a:lnTo>
                  <a:lnTo>
                    <a:pt x="1821055" y="5342651"/>
                  </a:lnTo>
                  <a:lnTo>
                    <a:pt x="1816311" y="5335904"/>
                  </a:lnTo>
                  <a:lnTo>
                    <a:pt x="1806426" y="5319632"/>
                  </a:lnTo>
                  <a:lnTo>
                    <a:pt x="1796541" y="5303757"/>
                  </a:lnTo>
                  <a:lnTo>
                    <a:pt x="1788633" y="5291454"/>
                  </a:lnTo>
                  <a:lnTo>
                    <a:pt x="1782597" y="5281800"/>
                  </a:lnTo>
                  <a:close/>
                  <a:moveTo>
                    <a:pt x="2929099" y="5278403"/>
                  </a:moveTo>
                  <a:lnTo>
                    <a:pt x="2928931" y="5278445"/>
                  </a:lnTo>
                  <a:lnTo>
                    <a:pt x="2928194" y="5279190"/>
                  </a:lnTo>
                  <a:lnTo>
                    <a:pt x="2928150" y="5279245"/>
                  </a:lnTo>
                  <a:lnTo>
                    <a:pt x="2928540" y="5281608"/>
                  </a:lnTo>
                  <a:lnTo>
                    <a:pt x="2928540" y="5282346"/>
                  </a:lnTo>
                  <a:lnTo>
                    <a:pt x="2928724" y="5282346"/>
                  </a:lnTo>
                  <a:lnTo>
                    <a:pt x="2928724" y="5281957"/>
                  </a:lnTo>
                  <a:lnTo>
                    <a:pt x="2928379" y="5280114"/>
                  </a:lnTo>
                  <a:lnTo>
                    <a:pt x="2928470" y="5280032"/>
                  </a:lnTo>
                  <a:lnTo>
                    <a:pt x="2928327" y="5279173"/>
                  </a:lnTo>
                  <a:lnTo>
                    <a:pt x="2929099" y="5278403"/>
                  </a:lnTo>
                  <a:close/>
                  <a:moveTo>
                    <a:pt x="2937932" y="5276074"/>
                  </a:moveTo>
                  <a:lnTo>
                    <a:pt x="2937541" y="5276864"/>
                  </a:lnTo>
                  <a:lnTo>
                    <a:pt x="2939208" y="5279390"/>
                  </a:lnTo>
                  <a:lnTo>
                    <a:pt x="2938263" y="5277190"/>
                  </a:lnTo>
                  <a:lnTo>
                    <a:pt x="2938263" y="5276742"/>
                  </a:lnTo>
                  <a:lnTo>
                    <a:pt x="2937932" y="5276074"/>
                  </a:lnTo>
                  <a:close/>
                  <a:moveTo>
                    <a:pt x="2932693" y="5275838"/>
                  </a:moveTo>
                  <a:lnTo>
                    <a:pt x="2934289" y="5276794"/>
                  </a:lnTo>
                  <a:lnTo>
                    <a:pt x="2934958" y="5277194"/>
                  </a:lnTo>
                  <a:lnTo>
                    <a:pt x="2933627" y="5276074"/>
                  </a:lnTo>
                  <a:lnTo>
                    <a:pt x="2932693" y="5275838"/>
                  </a:lnTo>
                  <a:close/>
                  <a:moveTo>
                    <a:pt x="2932062" y="5275678"/>
                  </a:moveTo>
                  <a:lnTo>
                    <a:pt x="2932062" y="5276074"/>
                  </a:lnTo>
                  <a:lnTo>
                    <a:pt x="2931670" y="5277260"/>
                  </a:lnTo>
                  <a:lnTo>
                    <a:pt x="2931670" y="5277655"/>
                  </a:lnTo>
                  <a:lnTo>
                    <a:pt x="2930650" y="5277998"/>
                  </a:lnTo>
                  <a:lnTo>
                    <a:pt x="2930712" y="5277983"/>
                  </a:lnTo>
                  <a:lnTo>
                    <a:pt x="2931904" y="5277587"/>
                  </a:lnTo>
                  <a:lnTo>
                    <a:pt x="2931904" y="5277190"/>
                  </a:lnTo>
                  <a:lnTo>
                    <a:pt x="2932302" y="5276000"/>
                  </a:lnTo>
                  <a:lnTo>
                    <a:pt x="2932302" y="5275739"/>
                  </a:lnTo>
                  <a:lnTo>
                    <a:pt x="2932062" y="5275678"/>
                  </a:lnTo>
                  <a:close/>
                  <a:moveTo>
                    <a:pt x="2941063" y="5272911"/>
                  </a:moveTo>
                  <a:lnTo>
                    <a:pt x="2940281" y="5273702"/>
                  </a:lnTo>
                  <a:lnTo>
                    <a:pt x="2940281" y="5274097"/>
                  </a:lnTo>
                  <a:lnTo>
                    <a:pt x="2940281" y="5275283"/>
                  </a:lnTo>
                  <a:lnTo>
                    <a:pt x="2940658" y="5277190"/>
                  </a:lnTo>
                  <a:lnTo>
                    <a:pt x="2941046" y="5277190"/>
                  </a:lnTo>
                  <a:lnTo>
                    <a:pt x="2940648" y="5275207"/>
                  </a:lnTo>
                  <a:lnTo>
                    <a:pt x="2940648" y="5274017"/>
                  </a:lnTo>
                  <a:lnTo>
                    <a:pt x="2940648" y="5273621"/>
                  </a:lnTo>
                  <a:lnTo>
                    <a:pt x="2941359" y="5272911"/>
                  </a:lnTo>
                  <a:lnTo>
                    <a:pt x="2941063" y="5272911"/>
                  </a:lnTo>
                  <a:close/>
                  <a:moveTo>
                    <a:pt x="2551137" y="5272007"/>
                  </a:moveTo>
                  <a:lnTo>
                    <a:pt x="2552725" y="5273065"/>
                  </a:lnTo>
                  <a:lnTo>
                    <a:pt x="2552725" y="5273595"/>
                  </a:lnTo>
                  <a:lnTo>
                    <a:pt x="2551137" y="5272007"/>
                  </a:lnTo>
                  <a:close/>
                  <a:moveTo>
                    <a:pt x="2549549" y="5270420"/>
                  </a:moveTo>
                  <a:lnTo>
                    <a:pt x="2550343" y="5270737"/>
                  </a:lnTo>
                  <a:lnTo>
                    <a:pt x="2550915" y="5271651"/>
                  </a:lnTo>
                  <a:lnTo>
                    <a:pt x="2550897" y="5271598"/>
                  </a:lnTo>
                  <a:lnTo>
                    <a:pt x="2550957" y="5271720"/>
                  </a:lnTo>
                  <a:lnTo>
                    <a:pt x="2551137" y="5272008"/>
                  </a:lnTo>
                  <a:lnTo>
                    <a:pt x="2551064" y="5271934"/>
                  </a:lnTo>
                  <a:lnTo>
                    <a:pt x="2551291" y="5272392"/>
                  </a:lnTo>
                  <a:lnTo>
                    <a:pt x="2551291" y="5272789"/>
                  </a:lnTo>
                  <a:lnTo>
                    <a:pt x="2550981" y="5271851"/>
                  </a:lnTo>
                  <a:lnTo>
                    <a:pt x="2549549" y="5270420"/>
                  </a:lnTo>
                  <a:close/>
                  <a:moveTo>
                    <a:pt x="2950847" y="5248402"/>
                  </a:moveTo>
                  <a:lnTo>
                    <a:pt x="2950065" y="5248797"/>
                  </a:lnTo>
                  <a:lnTo>
                    <a:pt x="2948891" y="5249588"/>
                  </a:lnTo>
                  <a:lnTo>
                    <a:pt x="2948108" y="5251960"/>
                  </a:lnTo>
                  <a:lnTo>
                    <a:pt x="2947716" y="5252750"/>
                  </a:lnTo>
                  <a:lnTo>
                    <a:pt x="2946934" y="5253936"/>
                  </a:lnTo>
                  <a:lnTo>
                    <a:pt x="2945368" y="5261052"/>
                  </a:lnTo>
                  <a:lnTo>
                    <a:pt x="2945760" y="5262633"/>
                  </a:lnTo>
                  <a:lnTo>
                    <a:pt x="2945368" y="5264214"/>
                  </a:lnTo>
                  <a:lnTo>
                    <a:pt x="2945368" y="5264610"/>
                  </a:lnTo>
                  <a:lnTo>
                    <a:pt x="2944586" y="5265005"/>
                  </a:lnTo>
                  <a:lnTo>
                    <a:pt x="2943411" y="5265796"/>
                  </a:lnTo>
                  <a:lnTo>
                    <a:pt x="2943020" y="5266982"/>
                  </a:lnTo>
                  <a:lnTo>
                    <a:pt x="2942237" y="5268167"/>
                  </a:lnTo>
                  <a:lnTo>
                    <a:pt x="2941846" y="5270144"/>
                  </a:lnTo>
                  <a:lnTo>
                    <a:pt x="2941846" y="5271725"/>
                  </a:lnTo>
                  <a:lnTo>
                    <a:pt x="2941482" y="5272827"/>
                  </a:lnTo>
                  <a:lnTo>
                    <a:pt x="2941841" y="5272827"/>
                  </a:lnTo>
                  <a:lnTo>
                    <a:pt x="2942238" y="5271637"/>
                  </a:lnTo>
                  <a:lnTo>
                    <a:pt x="2942238" y="5270051"/>
                  </a:lnTo>
                  <a:lnTo>
                    <a:pt x="2942635" y="5268068"/>
                  </a:lnTo>
                  <a:lnTo>
                    <a:pt x="2943430" y="5266878"/>
                  </a:lnTo>
                  <a:lnTo>
                    <a:pt x="2943828" y="5265688"/>
                  </a:lnTo>
                  <a:lnTo>
                    <a:pt x="2945020" y="5264895"/>
                  </a:lnTo>
                  <a:lnTo>
                    <a:pt x="2945619" y="5264596"/>
                  </a:lnTo>
                  <a:lnTo>
                    <a:pt x="2945619" y="5264394"/>
                  </a:lnTo>
                  <a:lnTo>
                    <a:pt x="2945994" y="5262839"/>
                  </a:lnTo>
                  <a:lnTo>
                    <a:pt x="2945619" y="5261284"/>
                  </a:lnTo>
                  <a:lnTo>
                    <a:pt x="2947120" y="5254286"/>
                  </a:lnTo>
                  <a:lnTo>
                    <a:pt x="2947372" y="5253938"/>
                  </a:lnTo>
                  <a:lnTo>
                    <a:pt x="2947405" y="5253789"/>
                  </a:lnTo>
                  <a:lnTo>
                    <a:pt x="2948325" y="5252565"/>
                  </a:lnTo>
                  <a:lnTo>
                    <a:pt x="2948996" y="5251175"/>
                  </a:lnTo>
                  <a:lnTo>
                    <a:pt x="2949374" y="5250653"/>
                  </a:lnTo>
                  <a:lnTo>
                    <a:pt x="2949392" y="5250616"/>
                  </a:lnTo>
                  <a:lnTo>
                    <a:pt x="2949618" y="5250316"/>
                  </a:lnTo>
                  <a:lnTo>
                    <a:pt x="2950122" y="5249620"/>
                  </a:lnTo>
                  <a:lnTo>
                    <a:pt x="2950209" y="5249530"/>
                  </a:lnTo>
                  <a:lnTo>
                    <a:pt x="2950585" y="5249030"/>
                  </a:lnTo>
                  <a:lnTo>
                    <a:pt x="2950982" y="5248633"/>
                  </a:lnTo>
                  <a:lnTo>
                    <a:pt x="2951676" y="5248402"/>
                  </a:lnTo>
                  <a:lnTo>
                    <a:pt x="2950847" y="5248402"/>
                  </a:lnTo>
                  <a:close/>
                  <a:moveTo>
                    <a:pt x="2953711" y="5246966"/>
                  </a:moveTo>
                  <a:lnTo>
                    <a:pt x="2953587" y="5247216"/>
                  </a:lnTo>
                  <a:lnTo>
                    <a:pt x="2953629" y="5247388"/>
                  </a:lnTo>
                  <a:lnTo>
                    <a:pt x="2953711" y="5246966"/>
                  </a:lnTo>
                  <a:close/>
                  <a:moveTo>
                    <a:pt x="2954794" y="5244991"/>
                  </a:moveTo>
                  <a:lnTo>
                    <a:pt x="2954427" y="5245548"/>
                  </a:lnTo>
                  <a:lnTo>
                    <a:pt x="2954624" y="5245344"/>
                  </a:lnTo>
                  <a:lnTo>
                    <a:pt x="2954794" y="5244991"/>
                  </a:lnTo>
                  <a:close/>
                  <a:moveTo>
                    <a:pt x="2538437" y="5236967"/>
                  </a:moveTo>
                  <a:lnTo>
                    <a:pt x="2538437" y="5237042"/>
                  </a:lnTo>
                  <a:lnTo>
                    <a:pt x="2539231" y="5244986"/>
                  </a:lnTo>
                  <a:lnTo>
                    <a:pt x="2541215" y="5251737"/>
                  </a:lnTo>
                  <a:lnTo>
                    <a:pt x="2543596" y="5258489"/>
                  </a:lnTo>
                  <a:lnTo>
                    <a:pt x="2545978" y="5264446"/>
                  </a:lnTo>
                  <a:lnTo>
                    <a:pt x="2549550" y="5269609"/>
                  </a:lnTo>
                  <a:lnTo>
                    <a:pt x="2549317" y="5269609"/>
                  </a:lnTo>
                  <a:lnTo>
                    <a:pt x="2549319" y="5269612"/>
                  </a:lnTo>
                  <a:lnTo>
                    <a:pt x="2549152" y="5269612"/>
                  </a:lnTo>
                  <a:lnTo>
                    <a:pt x="2548756" y="5270801"/>
                  </a:lnTo>
                  <a:lnTo>
                    <a:pt x="2548359" y="5272389"/>
                  </a:lnTo>
                  <a:lnTo>
                    <a:pt x="2547962" y="5275964"/>
                  </a:lnTo>
                  <a:lnTo>
                    <a:pt x="2547565" y="5281524"/>
                  </a:lnTo>
                  <a:lnTo>
                    <a:pt x="2547379" y="5281059"/>
                  </a:lnTo>
                  <a:lnTo>
                    <a:pt x="2547346" y="5281525"/>
                  </a:lnTo>
                  <a:lnTo>
                    <a:pt x="2546557" y="5279539"/>
                  </a:lnTo>
                  <a:lnTo>
                    <a:pt x="2545374" y="5277951"/>
                  </a:lnTo>
                  <a:lnTo>
                    <a:pt x="2544190" y="5275966"/>
                  </a:lnTo>
                  <a:lnTo>
                    <a:pt x="2543893" y="5275667"/>
                  </a:lnTo>
                  <a:lnTo>
                    <a:pt x="2543596" y="5275964"/>
                  </a:lnTo>
                  <a:lnTo>
                    <a:pt x="2541612" y="5284304"/>
                  </a:lnTo>
                  <a:lnTo>
                    <a:pt x="2540867" y="5292881"/>
                  </a:lnTo>
                  <a:lnTo>
                    <a:pt x="2572196" y="5289017"/>
                  </a:lnTo>
                  <a:lnTo>
                    <a:pt x="2567001" y="5285899"/>
                  </a:lnTo>
                  <a:lnTo>
                    <a:pt x="2566644" y="5285601"/>
                  </a:lnTo>
                  <a:lnTo>
                    <a:pt x="2565845" y="5285123"/>
                  </a:lnTo>
                  <a:lnTo>
                    <a:pt x="2561076" y="5281156"/>
                  </a:lnTo>
                  <a:lnTo>
                    <a:pt x="2555909" y="5276794"/>
                  </a:lnTo>
                  <a:lnTo>
                    <a:pt x="2551558" y="5271662"/>
                  </a:lnTo>
                  <a:lnTo>
                    <a:pt x="2551534" y="5272007"/>
                  </a:lnTo>
                  <a:lnTo>
                    <a:pt x="2551137" y="5271219"/>
                  </a:lnTo>
                  <a:lnTo>
                    <a:pt x="2550624" y="5270201"/>
                  </a:lnTo>
                  <a:lnTo>
                    <a:pt x="2550069" y="5269509"/>
                  </a:lnTo>
                  <a:lnTo>
                    <a:pt x="2549550" y="5269251"/>
                  </a:lnTo>
                  <a:lnTo>
                    <a:pt x="2545978" y="5264133"/>
                  </a:lnTo>
                  <a:lnTo>
                    <a:pt x="2543597" y="5258227"/>
                  </a:lnTo>
                  <a:lnTo>
                    <a:pt x="2541215" y="5251534"/>
                  </a:lnTo>
                  <a:lnTo>
                    <a:pt x="2539231" y="5244841"/>
                  </a:lnTo>
                  <a:lnTo>
                    <a:pt x="2538437" y="5236967"/>
                  </a:lnTo>
                  <a:close/>
                  <a:moveTo>
                    <a:pt x="2937280" y="5236636"/>
                  </a:moveTo>
                  <a:lnTo>
                    <a:pt x="2937199" y="5236741"/>
                  </a:lnTo>
                  <a:lnTo>
                    <a:pt x="2937192" y="5236758"/>
                  </a:lnTo>
                  <a:lnTo>
                    <a:pt x="2937188" y="5236770"/>
                  </a:lnTo>
                  <a:lnTo>
                    <a:pt x="2937280" y="5236636"/>
                  </a:lnTo>
                  <a:close/>
                  <a:moveTo>
                    <a:pt x="2957202" y="5206375"/>
                  </a:moveTo>
                  <a:lnTo>
                    <a:pt x="2958283" y="5207685"/>
                  </a:lnTo>
                  <a:lnTo>
                    <a:pt x="2958665" y="5207975"/>
                  </a:lnTo>
                  <a:lnTo>
                    <a:pt x="2957445" y="5206375"/>
                  </a:lnTo>
                  <a:lnTo>
                    <a:pt x="2957202" y="5206375"/>
                  </a:lnTo>
                  <a:close/>
                  <a:moveTo>
                    <a:pt x="2955677" y="5205005"/>
                  </a:moveTo>
                  <a:lnTo>
                    <a:pt x="2955639" y="5205104"/>
                  </a:lnTo>
                  <a:lnTo>
                    <a:pt x="2955844" y="5205313"/>
                  </a:lnTo>
                  <a:lnTo>
                    <a:pt x="2956326" y="5205313"/>
                  </a:lnTo>
                  <a:lnTo>
                    <a:pt x="2956330" y="5205318"/>
                  </a:lnTo>
                  <a:lnTo>
                    <a:pt x="2956442" y="5205005"/>
                  </a:lnTo>
                  <a:lnTo>
                    <a:pt x="2956149" y="5205005"/>
                  </a:lnTo>
                  <a:lnTo>
                    <a:pt x="2955677" y="5205005"/>
                  </a:lnTo>
                  <a:close/>
                  <a:moveTo>
                    <a:pt x="1187417" y="5189359"/>
                  </a:moveTo>
                  <a:lnTo>
                    <a:pt x="1187353" y="5189424"/>
                  </a:lnTo>
                  <a:lnTo>
                    <a:pt x="1187445" y="5189806"/>
                  </a:lnTo>
                  <a:lnTo>
                    <a:pt x="1187512" y="5189745"/>
                  </a:lnTo>
                  <a:lnTo>
                    <a:pt x="1187417" y="5189359"/>
                  </a:lnTo>
                  <a:close/>
                  <a:moveTo>
                    <a:pt x="1196667" y="5179460"/>
                  </a:moveTo>
                  <a:lnTo>
                    <a:pt x="1196484" y="5179675"/>
                  </a:lnTo>
                  <a:lnTo>
                    <a:pt x="1208768" y="5227847"/>
                  </a:lnTo>
                  <a:lnTo>
                    <a:pt x="1221796" y="5276989"/>
                  </a:lnTo>
                  <a:lnTo>
                    <a:pt x="1228019" y="5300019"/>
                  </a:lnTo>
                  <a:lnTo>
                    <a:pt x="1247240" y="5370799"/>
                  </a:lnTo>
                  <a:lnTo>
                    <a:pt x="1243980" y="5357582"/>
                  </a:lnTo>
                  <a:lnTo>
                    <a:pt x="1222377" y="5277944"/>
                  </a:lnTo>
                  <a:lnTo>
                    <a:pt x="1209281" y="5228731"/>
                  </a:lnTo>
                  <a:lnTo>
                    <a:pt x="1196667" y="5179460"/>
                  </a:lnTo>
                  <a:close/>
                  <a:moveTo>
                    <a:pt x="1197745" y="5177381"/>
                  </a:moveTo>
                  <a:lnTo>
                    <a:pt x="1196827" y="5178499"/>
                  </a:lnTo>
                  <a:lnTo>
                    <a:pt x="1196850" y="5178594"/>
                  </a:lnTo>
                  <a:lnTo>
                    <a:pt x="1196902" y="5178801"/>
                  </a:lnTo>
                  <a:lnTo>
                    <a:pt x="1197058" y="5178644"/>
                  </a:lnTo>
                  <a:lnTo>
                    <a:pt x="1196977" y="5178328"/>
                  </a:lnTo>
                  <a:lnTo>
                    <a:pt x="1197783" y="5177522"/>
                  </a:lnTo>
                  <a:lnTo>
                    <a:pt x="1197745" y="5177381"/>
                  </a:lnTo>
                  <a:close/>
                  <a:moveTo>
                    <a:pt x="2931067" y="5140292"/>
                  </a:moveTo>
                  <a:lnTo>
                    <a:pt x="2929877" y="5141086"/>
                  </a:lnTo>
                  <a:lnTo>
                    <a:pt x="2929752" y="5141337"/>
                  </a:lnTo>
                  <a:lnTo>
                    <a:pt x="2930788" y="5140641"/>
                  </a:lnTo>
                  <a:lnTo>
                    <a:pt x="2931182" y="5140641"/>
                  </a:lnTo>
                  <a:lnTo>
                    <a:pt x="2931577" y="5141435"/>
                  </a:lnTo>
                  <a:lnTo>
                    <a:pt x="2931971" y="5143023"/>
                  </a:lnTo>
                  <a:lnTo>
                    <a:pt x="2932366" y="5143816"/>
                  </a:lnTo>
                  <a:lnTo>
                    <a:pt x="2932760" y="5143816"/>
                  </a:lnTo>
                  <a:lnTo>
                    <a:pt x="2933549" y="5143419"/>
                  </a:lnTo>
                  <a:lnTo>
                    <a:pt x="2933606" y="5143188"/>
                  </a:lnTo>
                  <a:lnTo>
                    <a:pt x="2933050" y="5143466"/>
                  </a:lnTo>
                  <a:lnTo>
                    <a:pt x="2932653" y="5143466"/>
                  </a:lnTo>
                  <a:lnTo>
                    <a:pt x="2932257" y="5142673"/>
                  </a:lnTo>
                  <a:lnTo>
                    <a:pt x="2932243" y="5142617"/>
                  </a:lnTo>
                  <a:lnTo>
                    <a:pt x="2931904" y="5141941"/>
                  </a:lnTo>
                  <a:lnTo>
                    <a:pt x="2931519" y="5140404"/>
                  </a:lnTo>
                  <a:lnTo>
                    <a:pt x="2931463" y="5140292"/>
                  </a:lnTo>
                  <a:lnTo>
                    <a:pt x="2931067" y="5140292"/>
                  </a:lnTo>
                  <a:close/>
                  <a:moveTo>
                    <a:pt x="2938509" y="5129834"/>
                  </a:moveTo>
                  <a:lnTo>
                    <a:pt x="2938360" y="5130241"/>
                  </a:lnTo>
                  <a:lnTo>
                    <a:pt x="2939071" y="5133101"/>
                  </a:lnTo>
                  <a:lnTo>
                    <a:pt x="2939294" y="5132350"/>
                  </a:lnTo>
                  <a:lnTo>
                    <a:pt x="2939143" y="5131744"/>
                  </a:lnTo>
                  <a:lnTo>
                    <a:pt x="2939058" y="5132026"/>
                  </a:lnTo>
                  <a:lnTo>
                    <a:pt x="2938509" y="5129834"/>
                  </a:lnTo>
                  <a:close/>
                  <a:moveTo>
                    <a:pt x="3222956" y="5128846"/>
                  </a:moveTo>
                  <a:lnTo>
                    <a:pt x="3222840" y="5128918"/>
                  </a:lnTo>
                  <a:lnTo>
                    <a:pt x="3222640" y="5129042"/>
                  </a:lnTo>
                  <a:lnTo>
                    <a:pt x="3222640" y="5136275"/>
                  </a:lnTo>
                  <a:lnTo>
                    <a:pt x="3222956" y="5128846"/>
                  </a:lnTo>
                  <a:close/>
                  <a:moveTo>
                    <a:pt x="3227558" y="5125983"/>
                  </a:moveTo>
                  <a:lnTo>
                    <a:pt x="3226422" y="5126690"/>
                  </a:lnTo>
                  <a:lnTo>
                    <a:pt x="3225318" y="5127377"/>
                  </a:lnTo>
                  <a:lnTo>
                    <a:pt x="3224267" y="5193425"/>
                  </a:lnTo>
                  <a:lnTo>
                    <a:pt x="3225081" y="5183503"/>
                  </a:lnTo>
                  <a:lnTo>
                    <a:pt x="3225487" y="5171597"/>
                  </a:lnTo>
                  <a:lnTo>
                    <a:pt x="3226301" y="5149769"/>
                  </a:lnTo>
                  <a:lnTo>
                    <a:pt x="3227521" y="5127941"/>
                  </a:lnTo>
                  <a:lnTo>
                    <a:pt x="3227558" y="5125983"/>
                  </a:lnTo>
                  <a:close/>
                  <a:moveTo>
                    <a:pt x="1225579" y="5083574"/>
                  </a:moveTo>
                  <a:lnTo>
                    <a:pt x="1225975" y="5093111"/>
                  </a:lnTo>
                  <a:lnTo>
                    <a:pt x="1225975" y="5102647"/>
                  </a:lnTo>
                  <a:lnTo>
                    <a:pt x="1225579" y="5111389"/>
                  </a:lnTo>
                  <a:lnTo>
                    <a:pt x="1224389" y="5120131"/>
                  </a:lnTo>
                  <a:lnTo>
                    <a:pt x="1222406" y="5128475"/>
                  </a:lnTo>
                  <a:lnTo>
                    <a:pt x="1220026" y="5137217"/>
                  </a:lnTo>
                  <a:lnTo>
                    <a:pt x="1216854" y="5144767"/>
                  </a:lnTo>
                  <a:lnTo>
                    <a:pt x="1213681" y="5153112"/>
                  </a:lnTo>
                  <a:lnTo>
                    <a:pt x="1208922" y="5160661"/>
                  </a:lnTo>
                  <a:lnTo>
                    <a:pt x="1206301" y="5164958"/>
                  </a:lnTo>
                  <a:lnTo>
                    <a:pt x="1206501" y="5165705"/>
                  </a:lnTo>
                  <a:lnTo>
                    <a:pt x="1205869" y="5166616"/>
                  </a:lnTo>
                  <a:lnTo>
                    <a:pt x="1215479" y="5203276"/>
                  </a:lnTo>
                  <a:lnTo>
                    <a:pt x="1223531" y="5233430"/>
                  </a:lnTo>
                  <a:lnTo>
                    <a:pt x="1225820" y="5241960"/>
                  </a:lnTo>
                  <a:lnTo>
                    <a:pt x="1236947" y="5279669"/>
                  </a:lnTo>
                  <a:lnTo>
                    <a:pt x="1247676" y="5317776"/>
                  </a:lnTo>
                  <a:lnTo>
                    <a:pt x="1250855" y="5348737"/>
                  </a:lnTo>
                  <a:lnTo>
                    <a:pt x="1254829" y="5380095"/>
                  </a:lnTo>
                  <a:lnTo>
                    <a:pt x="1255300" y="5383978"/>
                  </a:lnTo>
                  <a:lnTo>
                    <a:pt x="1254880" y="5380486"/>
                  </a:lnTo>
                  <a:lnTo>
                    <a:pt x="1250933" y="5349057"/>
                  </a:lnTo>
                  <a:lnTo>
                    <a:pt x="1247775" y="5318027"/>
                  </a:lnTo>
                  <a:lnTo>
                    <a:pt x="1249072" y="5322274"/>
                  </a:lnTo>
                  <a:lnTo>
                    <a:pt x="1247301" y="5304646"/>
                  </a:lnTo>
                  <a:lnTo>
                    <a:pt x="1245337" y="5281191"/>
                  </a:lnTo>
                  <a:lnTo>
                    <a:pt x="1243374" y="5258134"/>
                  </a:lnTo>
                  <a:lnTo>
                    <a:pt x="1242195" y="5235077"/>
                  </a:lnTo>
                  <a:lnTo>
                    <a:pt x="1241017" y="5212019"/>
                  </a:lnTo>
                  <a:lnTo>
                    <a:pt x="1240625" y="5189360"/>
                  </a:lnTo>
                  <a:lnTo>
                    <a:pt x="1239839" y="5167097"/>
                  </a:lnTo>
                  <a:lnTo>
                    <a:pt x="1240625" y="5145233"/>
                  </a:lnTo>
                  <a:lnTo>
                    <a:pt x="1241410" y="5123368"/>
                  </a:lnTo>
                  <a:lnTo>
                    <a:pt x="1242588" y="5101901"/>
                  </a:lnTo>
                  <a:lnTo>
                    <a:pt x="1242858" y="5099443"/>
                  </a:lnTo>
                  <a:lnTo>
                    <a:pt x="1225579" y="5083574"/>
                  </a:lnTo>
                  <a:close/>
                  <a:moveTo>
                    <a:pt x="3848900" y="5045537"/>
                  </a:moveTo>
                  <a:lnTo>
                    <a:pt x="3846078" y="5048963"/>
                  </a:lnTo>
                  <a:lnTo>
                    <a:pt x="3840122" y="5055313"/>
                  </a:lnTo>
                  <a:lnTo>
                    <a:pt x="3839725" y="5055710"/>
                  </a:lnTo>
                  <a:lnTo>
                    <a:pt x="3841710" y="5054519"/>
                  </a:lnTo>
                  <a:lnTo>
                    <a:pt x="3848063" y="5047375"/>
                  </a:lnTo>
                  <a:lnTo>
                    <a:pt x="3848759" y="5046526"/>
                  </a:lnTo>
                  <a:lnTo>
                    <a:pt x="3848900" y="5045537"/>
                  </a:lnTo>
                  <a:close/>
                  <a:moveTo>
                    <a:pt x="1236043" y="5039579"/>
                  </a:moveTo>
                  <a:lnTo>
                    <a:pt x="1238667" y="5044633"/>
                  </a:lnTo>
                  <a:lnTo>
                    <a:pt x="1244219" y="5056554"/>
                  </a:lnTo>
                  <a:lnTo>
                    <a:pt x="1247074" y="5064420"/>
                  </a:lnTo>
                  <a:lnTo>
                    <a:pt x="1247694" y="5059761"/>
                  </a:lnTo>
                  <a:lnTo>
                    <a:pt x="1249931" y="5045609"/>
                  </a:lnTo>
                  <a:lnTo>
                    <a:pt x="1236043" y="5039579"/>
                  </a:lnTo>
                  <a:close/>
                  <a:moveTo>
                    <a:pt x="1654872" y="5037287"/>
                  </a:moveTo>
                  <a:lnTo>
                    <a:pt x="1654266" y="5042982"/>
                  </a:lnTo>
                  <a:lnTo>
                    <a:pt x="1651492" y="5060811"/>
                  </a:lnTo>
                  <a:lnTo>
                    <a:pt x="1647926" y="5078245"/>
                  </a:lnTo>
                  <a:lnTo>
                    <a:pt x="1643567" y="5096075"/>
                  </a:lnTo>
                  <a:lnTo>
                    <a:pt x="1638416" y="5113509"/>
                  </a:lnTo>
                  <a:lnTo>
                    <a:pt x="1632472" y="5130546"/>
                  </a:lnTo>
                  <a:lnTo>
                    <a:pt x="1626132" y="5147583"/>
                  </a:lnTo>
                  <a:lnTo>
                    <a:pt x="1619000" y="5165017"/>
                  </a:lnTo>
                  <a:lnTo>
                    <a:pt x="1611867" y="5181658"/>
                  </a:lnTo>
                  <a:lnTo>
                    <a:pt x="1611579" y="5182263"/>
                  </a:lnTo>
                  <a:lnTo>
                    <a:pt x="1624902" y="5188411"/>
                  </a:lnTo>
                  <a:lnTo>
                    <a:pt x="1645183" y="5197130"/>
                  </a:lnTo>
                  <a:lnTo>
                    <a:pt x="1663873" y="5205057"/>
                  </a:lnTo>
                  <a:lnTo>
                    <a:pt x="1666657" y="5206246"/>
                  </a:lnTo>
                  <a:lnTo>
                    <a:pt x="1669441" y="5206642"/>
                  </a:lnTo>
                  <a:lnTo>
                    <a:pt x="1673417" y="5207039"/>
                  </a:lnTo>
                  <a:lnTo>
                    <a:pt x="1677791" y="5207831"/>
                  </a:lnTo>
                  <a:lnTo>
                    <a:pt x="1680177" y="5208624"/>
                  </a:lnTo>
                  <a:lnTo>
                    <a:pt x="1682961" y="5209813"/>
                  </a:lnTo>
                  <a:lnTo>
                    <a:pt x="1683359" y="5208624"/>
                  </a:lnTo>
                  <a:lnTo>
                    <a:pt x="1684154" y="5207831"/>
                  </a:lnTo>
                  <a:lnTo>
                    <a:pt x="1685745" y="5207039"/>
                  </a:lnTo>
                  <a:lnTo>
                    <a:pt x="1686938" y="5207039"/>
                  </a:lnTo>
                  <a:lnTo>
                    <a:pt x="1690914" y="5208624"/>
                  </a:lnTo>
                  <a:lnTo>
                    <a:pt x="1695686" y="5210210"/>
                  </a:lnTo>
                  <a:lnTo>
                    <a:pt x="1700458" y="5212984"/>
                  </a:lnTo>
                  <a:lnTo>
                    <a:pt x="1705628" y="5216155"/>
                  </a:lnTo>
                  <a:lnTo>
                    <a:pt x="1713581" y="5222100"/>
                  </a:lnTo>
                  <a:lnTo>
                    <a:pt x="1715967" y="5219325"/>
                  </a:lnTo>
                  <a:lnTo>
                    <a:pt x="1716762" y="5218136"/>
                  </a:lnTo>
                  <a:lnTo>
                    <a:pt x="1718751" y="5216947"/>
                  </a:lnTo>
                  <a:lnTo>
                    <a:pt x="1721137" y="5219325"/>
                  </a:lnTo>
                  <a:lnTo>
                    <a:pt x="1723125" y="5220118"/>
                  </a:lnTo>
                  <a:lnTo>
                    <a:pt x="1724318" y="5220514"/>
                  </a:lnTo>
                  <a:lnTo>
                    <a:pt x="1730681" y="5221704"/>
                  </a:lnTo>
                  <a:lnTo>
                    <a:pt x="1734618" y="5222264"/>
                  </a:lnTo>
                  <a:lnTo>
                    <a:pt x="1732488" y="5218429"/>
                  </a:lnTo>
                  <a:lnTo>
                    <a:pt x="1720626" y="5196204"/>
                  </a:lnTo>
                  <a:lnTo>
                    <a:pt x="1716277" y="5187076"/>
                  </a:lnTo>
                  <a:lnTo>
                    <a:pt x="1712718" y="5179138"/>
                  </a:lnTo>
                  <a:lnTo>
                    <a:pt x="1710346" y="5172788"/>
                  </a:lnTo>
                  <a:lnTo>
                    <a:pt x="1709555" y="5168819"/>
                  </a:lnTo>
                  <a:lnTo>
                    <a:pt x="1711928" y="5172788"/>
                  </a:lnTo>
                  <a:lnTo>
                    <a:pt x="1719835" y="5186282"/>
                  </a:lnTo>
                  <a:lnTo>
                    <a:pt x="1724975" y="5197395"/>
                  </a:lnTo>
                  <a:lnTo>
                    <a:pt x="1727743" y="5203348"/>
                  </a:lnTo>
                  <a:lnTo>
                    <a:pt x="1730906" y="5208904"/>
                  </a:lnTo>
                  <a:lnTo>
                    <a:pt x="1739210" y="5223191"/>
                  </a:lnTo>
                  <a:lnTo>
                    <a:pt x="1739536" y="5223757"/>
                  </a:lnTo>
                  <a:lnTo>
                    <a:pt x="1741417" y="5224478"/>
                  </a:lnTo>
                  <a:lnTo>
                    <a:pt x="1742557" y="5224915"/>
                  </a:lnTo>
                  <a:lnTo>
                    <a:pt x="1733279" y="5209301"/>
                  </a:lnTo>
                  <a:lnTo>
                    <a:pt x="1719835" y="5186282"/>
                  </a:lnTo>
                  <a:lnTo>
                    <a:pt x="1717463" y="5181123"/>
                  </a:lnTo>
                  <a:lnTo>
                    <a:pt x="1730116" y="5202951"/>
                  </a:lnTo>
                  <a:lnTo>
                    <a:pt x="1743163" y="5223985"/>
                  </a:lnTo>
                  <a:lnTo>
                    <a:pt x="1744123" y="5225515"/>
                  </a:lnTo>
                  <a:lnTo>
                    <a:pt x="1746587" y="5226460"/>
                  </a:lnTo>
                  <a:lnTo>
                    <a:pt x="1748716" y="5227672"/>
                  </a:lnTo>
                  <a:lnTo>
                    <a:pt x="1734860" y="5205729"/>
                  </a:lnTo>
                  <a:lnTo>
                    <a:pt x="1717463" y="5175963"/>
                  </a:lnTo>
                  <a:lnTo>
                    <a:pt x="1713509" y="5169216"/>
                  </a:lnTo>
                  <a:lnTo>
                    <a:pt x="1709951" y="5162469"/>
                  </a:lnTo>
                  <a:lnTo>
                    <a:pt x="1703229" y="5148182"/>
                  </a:lnTo>
                  <a:lnTo>
                    <a:pt x="1702781" y="5147037"/>
                  </a:lnTo>
                  <a:lnTo>
                    <a:pt x="1697404" y="5137609"/>
                  </a:lnTo>
                  <a:lnTo>
                    <a:pt x="1689870" y="5122911"/>
                  </a:lnTo>
                  <a:lnTo>
                    <a:pt x="1682733" y="5108213"/>
                  </a:lnTo>
                  <a:lnTo>
                    <a:pt x="1675992" y="5093515"/>
                  </a:lnTo>
                  <a:lnTo>
                    <a:pt x="1669648" y="5078419"/>
                  </a:lnTo>
                  <a:lnTo>
                    <a:pt x="1663700" y="5063324"/>
                  </a:lnTo>
                  <a:lnTo>
                    <a:pt x="1658149" y="5048228"/>
                  </a:lnTo>
                  <a:lnTo>
                    <a:pt x="1654872" y="5037287"/>
                  </a:lnTo>
                  <a:close/>
                  <a:moveTo>
                    <a:pt x="1222841" y="5020147"/>
                  </a:moveTo>
                  <a:lnTo>
                    <a:pt x="1227958" y="5025957"/>
                  </a:lnTo>
                  <a:lnTo>
                    <a:pt x="1232307" y="5032805"/>
                  </a:lnTo>
                  <a:lnTo>
                    <a:pt x="1250948" y="5039314"/>
                  </a:lnTo>
                  <a:lnTo>
                    <a:pt x="1252304" y="5032451"/>
                  </a:lnTo>
                  <a:lnTo>
                    <a:pt x="1231615" y="5023928"/>
                  </a:lnTo>
                  <a:lnTo>
                    <a:pt x="1222841" y="5020147"/>
                  </a:lnTo>
                  <a:close/>
                  <a:moveTo>
                    <a:pt x="1155684" y="5011258"/>
                  </a:moveTo>
                  <a:lnTo>
                    <a:pt x="1155465" y="5011369"/>
                  </a:lnTo>
                  <a:lnTo>
                    <a:pt x="1155569" y="5011834"/>
                  </a:lnTo>
                  <a:lnTo>
                    <a:pt x="1155686" y="5011795"/>
                  </a:lnTo>
                  <a:lnTo>
                    <a:pt x="1155800" y="5011757"/>
                  </a:lnTo>
                  <a:lnTo>
                    <a:pt x="1155684" y="5011258"/>
                  </a:lnTo>
                  <a:close/>
                  <a:moveTo>
                    <a:pt x="1656849" y="4992440"/>
                  </a:moveTo>
                  <a:lnTo>
                    <a:pt x="1657040" y="4997020"/>
                  </a:lnTo>
                  <a:lnTo>
                    <a:pt x="1657040" y="5005737"/>
                  </a:lnTo>
                  <a:lnTo>
                    <a:pt x="1656673" y="5014358"/>
                  </a:lnTo>
                  <a:lnTo>
                    <a:pt x="1663920" y="5028533"/>
                  </a:lnTo>
                  <a:lnTo>
                    <a:pt x="1660131" y="5012053"/>
                  </a:lnTo>
                  <a:lnTo>
                    <a:pt x="1658154" y="5002925"/>
                  </a:lnTo>
                  <a:lnTo>
                    <a:pt x="1656968" y="4994591"/>
                  </a:lnTo>
                  <a:lnTo>
                    <a:pt x="1656849" y="4992440"/>
                  </a:lnTo>
                  <a:close/>
                  <a:moveTo>
                    <a:pt x="1708152" y="4936235"/>
                  </a:moveTo>
                  <a:lnTo>
                    <a:pt x="1721195" y="4942585"/>
                  </a:lnTo>
                  <a:lnTo>
                    <a:pt x="1727269" y="4945929"/>
                  </a:lnTo>
                  <a:lnTo>
                    <a:pt x="1727269" y="4945930"/>
                  </a:lnTo>
                  <a:lnTo>
                    <a:pt x="1725147" y="4952903"/>
                  </a:lnTo>
                  <a:lnTo>
                    <a:pt x="1721195" y="4968778"/>
                  </a:lnTo>
                  <a:lnTo>
                    <a:pt x="1708152" y="4936235"/>
                  </a:lnTo>
                  <a:close/>
                  <a:moveTo>
                    <a:pt x="1137365" y="4931843"/>
                  </a:moveTo>
                  <a:lnTo>
                    <a:pt x="1141018" y="4949332"/>
                  </a:lnTo>
                  <a:lnTo>
                    <a:pt x="1154043" y="5011694"/>
                  </a:lnTo>
                  <a:lnTo>
                    <a:pt x="1154115" y="5011641"/>
                  </a:lnTo>
                  <a:lnTo>
                    <a:pt x="1154329" y="5012618"/>
                  </a:lnTo>
                  <a:lnTo>
                    <a:pt x="1154444" y="5012552"/>
                  </a:lnTo>
                  <a:lnTo>
                    <a:pt x="1142457" y="4955416"/>
                  </a:lnTo>
                  <a:lnTo>
                    <a:pt x="1141117" y="4949371"/>
                  </a:lnTo>
                  <a:lnTo>
                    <a:pt x="1137365" y="4931843"/>
                  </a:lnTo>
                  <a:close/>
                  <a:moveTo>
                    <a:pt x="1117862" y="4869594"/>
                  </a:moveTo>
                  <a:lnTo>
                    <a:pt x="1116034" y="4870332"/>
                  </a:lnTo>
                  <a:lnTo>
                    <a:pt x="1112880" y="4871526"/>
                  </a:lnTo>
                  <a:lnTo>
                    <a:pt x="1109331" y="4871924"/>
                  </a:lnTo>
                  <a:lnTo>
                    <a:pt x="1106177" y="4872322"/>
                  </a:lnTo>
                  <a:lnTo>
                    <a:pt x="1105870" y="4872529"/>
                  </a:lnTo>
                  <a:lnTo>
                    <a:pt x="1108843" y="4872168"/>
                  </a:lnTo>
                  <a:lnTo>
                    <a:pt x="1112489" y="4871773"/>
                  </a:lnTo>
                  <a:lnTo>
                    <a:pt x="1115730" y="4870591"/>
                  </a:lnTo>
                  <a:lnTo>
                    <a:pt x="1117755" y="4869802"/>
                  </a:lnTo>
                  <a:lnTo>
                    <a:pt x="1117862" y="4869594"/>
                  </a:lnTo>
                  <a:close/>
                  <a:moveTo>
                    <a:pt x="3980594" y="4863004"/>
                  </a:moveTo>
                  <a:lnTo>
                    <a:pt x="3977506" y="4869178"/>
                  </a:lnTo>
                  <a:lnTo>
                    <a:pt x="3972741" y="4877512"/>
                  </a:lnTo>
                  <a:lnTo>
                    <a:pt x="3961623" y="4896562"/>
                  </a:lnTo>
                  <a:lnTo>
                    <a:pt x="3948123" y="4918390"/>
                  </a:lnTo>
                  <a:lnTo>
                    <a:pt x="3931844" y="4941806"/>
                  </a:lnTo>
                  <a:lnTo>
                    <a:pt x="3913579" y="4968000"/>
                  </a:lnTo>
                  <a:lnTo>
                    <a:pt x="3893328" y="4994988"/>
                  </a:lnTo>
                  <a:lnTo>
                    <a:pt x="3884504" y="5006283"/>
                  </a:lnTo>
                  <a:lnTo>
                    <a:pt x="3897031" y="5003210"/>
                  </a:lnTo>
                  <a:lnTo>
                    <a:pt x="3898224" y="5004005"/>
                  </a:lnTo>
                  <a:lnTo>
                    <a:pt x="3899019" y="5004801"/>
                  </a:lnTo>
                  <a:lnTo>
                    <a:pt x="3899019" y="5005596"/>
                  </a:lnTo>
                  <a:lnTo>
                    <a:pt x="3899019" y="5006789"/>
                  </a:lnTo>
                  <a:lnTo>
                    <a:pt x="3899019" y="5008379"/>
                  </a:lnTo>
                  <a:lnTo>
                    <a:pt x="3900212" y="5008379"/>
                  </a:lnTo>
                  <a:lnTo>
                    <a:pt x="3906970" y="5006789"/>
                  </a:lnTo>
                  <a:lnTo>
                    <a:pt x="3905777" y="5009572"/>
                  </a:lnTo>
                  <a:lnTo>
                    <a:pt x="3907765" y="5008777"/>
                  </a:lnTo>
                  <a:lnTo>
                    <a:pt x="3910151" y="5007981"/>
                  </a:lnTo>
                  <a:lnTo>
                    <a:pt x="3913729" y="5005596"/>
                  </a:lnTo>
                  <a:lnTo>
                    <a:pt x="3916909" y="5003210"/>
                  </a:lnTo>
                  <a:lnTo>
                    <a:pt x="3918499" y="5002813"/>
                  </a:lnTo>
                  <a:lnTo>
                    <a:pt x="3919692" y="5002415"/>
                  </a:lnTo>
                  <a:lnTo>
                    <a:pt x="3922077" y="5002018"/>
                  </a:lnTo>
                  <a:lnTo>
                    <a:pt x="3922528" y="5001943"/>
                  </a:lnTo>
                  <a:lnTo>
                    <a:pt x="4048325" y="4921094"/>
                  </a:lnTo>
                  <a:lnTo>
                    <a:pt x="4048483" y="4920690"/>
                  </a:lnTo>
                  <a:lnTo>
                    <a:pt x="4048582" y="4920434"/>
                  </a:lnTo>
                  <a:lnTo>
                    <a:pt x="3973521" y="4968793"/>
                  </a:lnTo>
                  <a:lnTo>
                    <a:pt x="3973532" y="4968633"/>
                  </a:lnTo>
                  <a:lnTo>
                    <a:pt x="3972966" y="4968997"/>
                  </a:lnTo>
                  <a:lnTo>
                    <a:pt x="3978121" y="4891631"/>
                  </a:lnTo>
                  <a:lnTo>
                    <a:pt x="3980594" y="4863004"/>
                  </a:lnTo>
                  <a:close/>
                  <a:moveTo>
                    <a:pt x="4269800" y="4850129"/>
                  </a:moveTo>
                  <a:lnTo>
                    <a:pt x="4262388" y="4855705"/>
                  </a:lnTo>
                  <a:lnTo>
                    <a:pt x="4251654" y="4864054"/>
                  </a:lnTo>
                  <a:lnTo>
                    <a:pt x="4240920" y="4872006"/>
                  </a:lnTo>
                  <a:lnTo>
                    <a:pt x="4233914" y="4877126"/>
                  </a:lnTo>
                  <a:lnTo>
                    <a:pt x="4282682" y="4887477"/>
                  </a:lnTo>
                  <a:lnTo>
                    <a:pt x="4284666" y="4869209"/>
                  </a:lnTo>
                  <a:lnTo>
                    <a:pt x="4285042" y="4866124"/>
                  </a:lnTo>
                  <a:lnTo>
                    <a:pt x="4282654" y="4865612"/>
                  </a:lnTo>
                  <a:lnTo>
                    <a:pt x="4271961" y="4862443"/>
                  </a:lnTo>
                  <a:lnTo>
                    <a:pt x="4273149" y="4859670"/>
                  </a:lnTo>
                  <a:lnTo>
                    <a:pt x="4271169" y="4859274"/>
                  </a:lnTo>
                  <a:lnTo>
                    <a:pt x="4271961" y="4857293"/>
                  </a:lnTo>
                  <a:lnTo>
                    <a:pt x="4272357" y="4856501"/>
                  </a:lnTo>
                  <a:lnTo>
                    <a:pt x="4271961" y="4856105"/>
                  </a:lnTo>
                  <a:lnTo>
                    <a:pt x="4271565" y="4855312"/>
                  </a:lnTo>
                  <a:lnTo>
                    <a:pt x="4270377" y="4854916"/>
                  </a:lnTo>
                  <a:lnTo>
                    <a:pt x="4269189" y="4854124"/>
                  </a:lnTo>
                  <a:lnTo>
                    <a:pt x="4267209" y="4854124"/>
                  </a:lnTo>
                  <a:lnTo>
                    <a:pt x="4269189" y="4851351"/>
                  </a:lnTo>
                  <a:lnTo>
                    <a:pt x="4269800" y="4850129"/>
                  </a:lnTo>
                  <a:close/>
                  <a:moveTo>
                    <a:pt x="1802612" y="4846541"/>
                  </a:moveTo>
                  <a:lnTo>
                    <a:pt x="1808540" y="4846938"/>
                  </a:lnTo>
                  <a:lnTo>
                    <a:pt x="1814864" y="4847731"/>
                  </a:lnTo>
                  <a:lnTo>
                    <a:pt x="1820397" y="4850113"/>
                  </a:lnTo>
                  <a:lnTo>
                    <a:pt x="1826721" y="4852891"/>
                  </a:lnTo>
                  <a:lnTo>
                    <a:pt x="1832649" y="4856066"/>
                  </a:lnTo>
                  <a:lnTo>
                    <a:pt x="1838973" y="4860035"/>
                  </a:lnTo>
                  <a:lnTo>
                    <a:pt x="1845296" y="4865194"/>
                  </a:lnTo>
                  <a:lnTo>
                    <a:pt x="1851225" y="4869956"/>
                  </a:lnTo>
                  <a:lnTo>
                    <a:pt x="1857548" y="4876306"/>
                  </a:lnTo>
                  <a:lnTo>
                    <a:pt x="1863082" y="4882656"/>
                  </a:lnTo>
                  <a:lnTo>
                    <a:pt x="1869405" y="4889403"/>
                  </a:lnTo>
                  <a:lnTo>
                    <a:pt x="1875334" y="4896944"/>
                  </a:lnTo>
                  <a:lnTo>
                    <a:pt x="1881262" y="4905278"/>
                  </a:lnTo>
                  <a:lnTo>
                    <a:pt x="1887586" y="4913613"/>
                  </a:lnTo>
                  <a:lnTo>
                    <a:pt x="1893514" y="4922741"/>
                  </a:lnTo>
                  <a:lnTo>
                    <a:pt x="1898652" y="4931869"/>
                  </a:lnTo>
                  <a:lnTo>
                    <a:pt x="1910509" y="4951713"/>
                  </a:lnTo>
                  <a:lnTo>
                    <a:pt x="1921180" y="4972350"/>
                  </a:lnTo>
                  <a:lnTo>
                    <a:pt x="1931456" y="4994575"/>
                  </a:lnTo>
                  <a:lnTo>
                    <a:pt x="1941337" y="5017594"/>
                  </a:lnTo>
                  <a:lnTo>
                    <a:pt x="1950427" y="5041010"/>
                  </a:lnTo>
                  <a:lnTo>
                    <a:pt x="1958727" y="5065219"/>
                  </a:lnTo>
                  <a:lnTo>
                    <a:pt x="1967027" y="5089032"/>
                  </a:lnTo>
                  <a:lnTo>
                    <a:pt x="1973746" y="5113638"/>
                  </a:lnTo>
                  <a:lnTo>
                    <a:pt x="1980069" y="5137450"/>
                  </a:lnTo>
                  <a:lnTo>
                    <a:pt x="1984812" y="5160866"/>
                  </a:lnTo>
                  <a:lnTo>
                    <a:pt x="1989159" y="5183488"/>
                  </a:lnTo>
                  <a:lnTo>
                    <a:pt x="1991531" y="5205713"/>
                  </a:lnTo>
                  <a:lnTo>
                    <a:pt x="1993112" y="5216032"/>
                  </a:lnTo>
                  <a:lnTo>
                    <a:pt x="1993507" y="5226351"/>
                  </a:lnTo>
                  <a:lnTo>
                    <a:pt x="1993902" y="5236272"/>
                  </a:lnTo>
                  <a:lnTo>
                    <a:pt x="1993902" y="5245797"/>
                  </a:lnTo>
                  <a:lnTo>
                    <a:pt x="1993902" y="5254926"/>
                  </a:lnTo>
                  <a:lnTo>
                    <a:pt x="1993112" y="5263657"/>
                  </a:lnTo>
                  <a:lnTo>
                    <a:pt x="1992321" y="5271991"/>
                  </a:lnTo>
                  <a:lnTo>
                    <a:pt x="1990740" y="5279929"/>
                  </a:lnTo>
                  <a:lnTo>
                    <a:pt x="1974536" y="5254132"/>
                  </a:lnTo>
                  <a:lnTo>
                    <a:pt x="1958727" y="5229129"/>
                  </a:lnTo>
                  <a:lnTo>
                    <a:pt x="1928689" y="5178726"/>
                  </a:lnTo>
                  <a:lnTo>
                    <a:pt x="1914066" y="5153722"/>
                  </a:lnTo>
                  <a:lnTo>
                    <a:pt x="1899047" y="5129513"/>
                  </a:lnTo>
                  <a:lnTo>
                    <a:pt x="1884424" y="5105304"/>
                  </a:lnTo>
                  <a:lnTo>
                    <a:pt x="1869010" y="5082285"/>
                  </a:lnTo>
                  <a:lnTo>
                    <a:pt x="1861105" y="5070775"/>
                  </a:lnTo>
                  <a:lnTo>
                    <a:pt x="1852806" y="5060060"/>
                  </a:lnTo>
                  <a:lnTo>
                    <a:pt x="1844506" y="5048947"/>
                  </a:lnTo>
                  <a:lnTo>
                    <a:pt x="1835811" y="5038232"/>
                  </a:lnTo>
                  <a:lnTo>
                    <a:pt x="1827116" y="5027913"/>
                  </a:lnTo>
                  <a:lnTo>
                    <a:pt x="1818421" y="5017991"/>
                  </a:lnTo>
                  <a:lnTo>
                    <a:pt x="1808935" y="5008466"/>
                  </a:lnTo>
                  <a:lnTo>
                    <a:pt x="1799450" y="4998941"/>
                  </a:lnTo>
                  <a:lnTo>
                    <a:pt x="1789174" y="4989416"/>
                  </a:lnTo>
                  <a:lnTo>
                    <a:pt x="1778898" y="4981082"/>
                  </a:lnTo>
                  <a:lnTo>
                    <a:pt x="1767832" y="4972350"/>
                  </a:lnTo>
                  <a:lnTo>
                    <a:pt x="1757160" y="4964413"/>
                  </a:lnTo>
                  <a:lnTo>
                    <a:pt x="1745699" y="4956475"/>
                  </a:lnTo>
                  <a:lnTo>
                    <a:pt x="1733447" y="4949331"/>
                  </a:lnTo>
                  <a:lnTo>
                    <a:pt x="1727269" y="4945930"/>
                  </a:lnTo>
                  <a:lnTo>
                    <a:pt x="1727269" y="4945929"/>
                  </a:lnTo>
                  <a:lnTo>
                    <a:pt x="1729494" y="4938616"/>
                  </a:lnTo>
                  <a:lnTo>
                    <a:pt x="1733842" y="4925122"/>
                  </a:lnTo>
                  <a:lnTo>
                    <a:pt x="1738189" y="4912819"/>
                  </a:lnTo>
                  <a:lnTo>
                    <a:pt x="1742932" y="4901706"/>
                  </a:lnTo>
                  <a:lnTo>
                    <a:pt x="1747675" y="4891785"/>
                  </a:lnTo>
                  <a:lnTo>
                    <a:pt x="1752813" y="4882656"/>
                  </a:lnTo>
                  <a:lnTo>
                    <a:pt x="1757556" y="4874322"/>
                  </a:lnTo>
                  <a:lnTo>
                    <a:pt x="1763089" y="4867575"/>
                  </a:lnTo>
                  <a:lnTo>
                    <a:pt x="1768622" y="4862019"/>
                  </a:lnTo>
                  <a:lnTo>
                    <a:pt x="1773760" y="4857256"/>
                  </a:lnTo>
                  <a:lnTo>
                    <a:pt x="1779688" y="4853288"/>
                  </a:lnTo>
                  <a:lnTo>
                    <a:pt x="1785222" y="4850113"/>
                  </a:lnTo>
                  <a:lnTo>
                    <a:pt x="1790755" y="4848525"/>
                  </a:lnTo>
                  <a:lnTo>
                    <a:pt x="1796683" y="4846938"/>
                  </a:lnTo>
                  <a:lnTo>
                    <a:pt x="1802612" y="4846541"/>
                  </a:lnTo>
                  <a:close/>
                  <a:moveTo>
                    <a:pt x="1115865" y="4846132"/>
                  </a:moveTo>
                  <a:lnTo>
                    <a:pt x="1115751" y="4846190"/>
                  </a:lnTo>
                  <a:lnTo>
                    <a:pt x="1115916" y="4846190"/>
                  </a:lnTo>
                  <a:lnTo>
                    <a:pt x="1115903" y="4846170"/>
                  </a:lnTo>
                  <a:lnTo>
                    <a:pt x="1115865" y="4846132"/>
                  </a:lnTo>
                  <a:close/>
                  <a:moveTo>
                    <a:pt x="1112485" y="4846047"/>
                  </a:moveTo>
                  <a:lnTo>
                    <a:pt x="1111697" y="4846445"/>
                  </a:lnTo>
                  <a:lnTo>
                    <a:pt x="1111303" y="4846445"/>
                  </a:lnTo>
                  <a:lnTo>
                    <a:pt x="1111303" y="4846843"/>
                  </a:lnTo>
                  <a:lnTo>
                    <a:pt x="1111320" y="4846913"/>
                  </a:lnTo>
                  <a:lnTo>
                    <a:pt x="1112084" y="4846541"/>
                  </a:lnTo>
                  <a:lnTo>
                    <a:pt x="1112839" y="4846541"/>
                  </a:lnTo>
                  <a:lnTo>
                    <a:pt x="1112840" y="4846540"/>
                  </a:lnTo>
                  <a:lnTo>
                    <a:pt x="1114030" y="4846540"/>
                  </a:lnTo>
                  <a:lnTo>
                    <a:pt x="1115154" y="4846821"/>
                  </a:lnTo>
                  <a:lnTo>
                    <a:pt x="1115687" y="4846562"/>
                  </a:lnTo>
                  <a:lnTo>
                    <a:pt x="1115628" y="4846252"/>
                  </a:lnTo>
                  <a:lnTo>
                    <a:pt x="1115245" y="4846445"/>
                  </a:lnTo>
                  <a:lnTo>
                    <a:pt x="1113668" y="4846047"/>
                  </a:lnTo>
                  <a:lnTo>
                    <a:pt x="1112485" y="4846047"/>
                  </a:lnTo>
                  <a:close/>
                  <a:moveTo>
                    <a:pt x="1114426" y="4839023"/>
                  </a:moveTo>
                  <a:lnTo>
                    <a:pt x="1113668" y="4839279"/>
                  </a:lnTo>
                  <a:lnTo>
                    <a:pt x="1113668" y="4840473"/>
                  </a:lnTo>
                  <a:lnTo>
                    <a:pt x="1114457" y="4842464"/>
                  </a:lnTo>
                  <a:lnTo>
                    <a:pt x="1115019" y="4843789"/>
                  </a:lnTo>
                  <a:lnTo>
                    <a:pt x="1114955" y="4843275"/>
                  </a:lnTo>
                  <a:lnTo>
                    <a:pt x="1114824" y="4842969"/>
                  </a:lnTo>
                  <a:lnTo>
                    <a:pt x="1114030" y="4840984"/>
                  </a:lnTo>
                  <a:lnTo>
                    <a:pt x="1114030" y="4839794"/>
                  </a:lnTo>
                  <a:lnTo>
                    <a:pt x="1114427" y="4839661"/>
                  </a:lnTo>
                  <a:lnTo>
                    <a:pt x="1114427" y="4839030"/>
                  </a:lnTo>
                  <a:lnTo>
                    <a:pt x="1114426" y="4839023"/>
                  </a:lnTo>
                  <a:close/>
                  <a:moveTo>
                    <a:pt x="1112407" y="4825129"/>
                  </a:moveTo>
                  <a:lnTo>
                    <a:pt x="1112650" y="4826495"/>
                  </a:lnTo>
                  <a:lnTo>
                    <a:pt x="1114343" y="4829133"/>
                  </a:lnTo>
                  <a:lnTo>
                    <a:pt x="1112407" y="4825129"/>
                  </a:lnTo>
                  <a:close/>
                  <a:moveTo>
                    <a:pt x="1111168" y="4821538"/>
                  </a:moveTo>
                  <a:lnTo>
                    <a:pt x="1111187" y="4821649"/>
                  </a:lnTo>
                  <a:lnTo>
                    <a:pt x="1111426" y="4822100"/>
                  </a:lnTo>
                  <a:lnTo>
                    <a:pt x="1111406" y="4821983"/>
                  </a:lnTo>
                  <a:lnTo>
                    <a:pt x="1111168" y="4821538"/>
                  </a:lnTo>
                  <a:close/>
                  <a:moveTo>
                    <a:pt x="4358107" y="4782024"/>
                  </a:moveTo>
                  <a:lnTo>
                    <a:pt x="4351441" y="4787320"/>
                  </a:lnTo>
                  <a:lnTo>
                    <a:pt x="4332185" y="4802414"/>
                  </a:lnTo>
                  <a:lnTo>
                    <a:pt x="4337450" y="4804873"/>
                  </a:lnTo>
                  <a:lnTo>
                    <a:pt x="4340956" y="4807879"/>
                  </a:lnTo>
                  <a:lnTo>
                    <a:pt x="4360629" y="4800934"/>
                  </a:lnTo>
                  <a:lnTo>
                    <a:pt x="4358107" y="4782024"/>
                  </a:lnTo>
                  <a:close/>
                  <a:moveTo>
                    <a:pt x="3351575" y="4763991"/>
                  </a:moveTo>
                  <a:lnTo>
                    <a:pt x="3357155" y="4763991"/>
                  </a:lnTo>
                  <a:lnTo>
                    <a:pt x="3363134" y="4763991"/>
                  </a:lnTo>
                  <a:lnTo>
                    <a:pt x="3369113" y="4764388"/>
                  </a:lnTo>
                  <a:lnTo>
                    <a:pt x="3374694" y="4765578"/>
                  </a:lnTo>
                  <a:lnTo>
                    <a:pt x="3381470" y="4766769"/>
                  </a:lnTo>
                  <a:lnTo>
                    <a:pt x="3387848" y="4768356"/>
                  </a:lnTo>
                  <a:lnTo>
                    <a:pt x="3395023" y="4770341"/>
                  </a:lnTo>
                  <a:lnTo>
                    <a:pt x="3401799" y="4772722"/>
                  </a:lnTo>
                  <a:lnTo>
                    <a:pt x="3408177" y="4775897"/>
                  </a:lnTo>
                  <a:lnTo>
                    <a:pt x="3414554" y="4779072"/>
                  </a:lnTo>
                  <a:lnTo>
                    <a:pt x="3420932" y="4783041"/>
                  </a:lnTo>
                  <a:lnTo>
                    <a:pt x="3426911" y="4787406"/>
                  </a:lnTo>
                  <a:lnTo>
                    <a:pt x="3432890" y="4792169"/>
                  </a:lnTo>
                  <a:lnTo>
                    <a:pt x="3438072" y="4797328"/>
                  </a:lnTo>
                  <a:lnTo>
                    <a:pt x="3444051" y="4803281"/>
                  </a:lnTo>
                  <a:lnTo>
                    <a:pt x="3449631" y="4809235"/>
                  </a:lnTo>
                  <a:lnTo>
                    <a:pt x="3454415" y="4815981"/>
                  </a:lnTo>
                  <a:lnTo>
                    <a:pt x="3459596" y="4822728"/>
                  </a:lnTo>
                  <a:lnTo>
                    <a:pt x="3464380" y="4829872"/>
                  </a:lnTo>
                  <a:lnTo>
                    <a:pt x="3469562" y="4837810"/>
                  </a:lnTo>
                  <a:lnTo>
                    <a:pt x="3473946" y="4845747"/>
                  </a:lnTo>
                  <a:lnTo>
                    <a:pt x="3478729" y="4854478"/>
                  </a:lnTo>
                  <a:lnTo>
                    <a:pt x="3482715" y="4862813"/>
                  </a:lnTo>
                  <a:lnTo>
                    <a:pt x="3491086" y="4881069"/>
                  </a:lnTo>
                  <a:lnTo>
                    <a:pt x="3498660" y="4899722"/>
                  </a:lnTo>
                  <a:lnTo>
                    <a:pt x="3505834" y="4920360"/>
                  </a:lnTo>
                  <a:lnTo>
                    <a:pt x="3512212" y="4940997"/>
                  </a:lnTo>
                  <a:lnTo>
                    <a:pt x="3517394" y="4962428"/>
                  </a:lnTo>
                  <a:lnTo>
                    <a:pt x="3522974" y="4984653"/>
                  </a:lnTo>
                  <a:lnTo>
                    <a:pt x="3527359" y="5007275"/>
                  </a:lnTo>
                  <a:lnTo>
                    <a:pt x="3531744" y="5030294"/>
                  </a:lnTo>
                  <a:lnTo>
                    <a:pt x="3534933" y="5053313"/>
                  </a:lnTo>
                  <a:lnTo>
                    <a:pt x="3537324" y="5076729"/>
                  </a:lnTo>
                  <a:lnTo>
                    <a:pt x="3539716" y="5099747"/>
                  </a:lnTo>
                  <a:lnTo>
                    <a:pt x="3541709" y="5122766"/>
                  </a:lnTo>
                  <a:lnTo>
                    <a:pt x="3542506" y="5145785"/>
                  </a:lnTo>
                  <a:lnTo>
                    <a:pt x="3543303" y="5168010"/>
                  </a:lnTo>
                  <a:lnTo>
                    <a:pt x="3543303" y="5189838"/>
                  </a:lnTo>
                  <a:lnTo>
                    <a:pt x="3542506" y="5211269"/>
                  </a:lnTo>
                  <a:lnTo>
                    <a:pt x="3541709" y="5231510"/>
                  </a:lnTo>
                  <a:lnTo>
                    <a:pt x="3539716" y="5251354"/>
                  </a:lnTo>
                  <a:lnTo>
                    <a:pt x="3537324" y="5269610"/>
                  </a:lnTo>
                  <a:lnTo>
                    <a:pt x="3534933" y="5287072"/>
                  </a:lnTo>
                  <a:lnTo>
                    <a:pt x="3531744" y="5302947"/>
                  </a:lnTo>
                  <a:lnTo>
                    <a:pt x="3527758" y="5318029"/>
                  </a:lnTo>
                  <a:lnTo>
                    <a:pt x="3523373" y="5331523"/>
                  </a:lnTo>
                  <a:lnTo>
                    <a:pt x="3520981" y="5337873"/>
                  </a:lnTo>
                  <a:lnTo>
                    <a:pt x="3518590" y="5343429"/>
                  </a:lnTo>
                  <a:lnTo>
                    <a:pt x="3510219" y="5331523"/>
                  </a:lnTo>
                  <a:lnTo>
                    <a:pt x="3502646" y="5319219"/>
                  </a:lnTo>
                  <a:lnTo>
                    <a:pt x="3495072" y="5307313"/>
                  </a:lnTo>
                  <a:lnTo>
                    <a:pt x="3487100" y="5294216"/>
                  </a:lnTo>
                  <a:lnTo>
                    <a:pt x="3479925" y="5281516"/>
                  </a:lnTo>
                  <a:lnTo>
                    <a:pt x="3473149" y="5268419"/>
                  </a:lnTo>
                  <a:lnTo>
                    <a:pt x="3459596" y="5241432"/>
                  </a:lnTo>
                  <a:lnTo>
                    <a:pt x="3446443" y="5213651"/>
                  </a:lnTo>
                  <a:lnTo>
                    <a:pt x="3434086" y="5185472"/>
                  </a:lnTo>
                  <a:lnTo>
                    <a:pt x="3422526" y="5156897"/>
                  </a:lnTo>
                  <a:lnTo>
                    <a:pt x="3410568" y="5127925"/>
                  </a:lnTo>
                  <a:lnTo>
                    <a:pt x="3387051" y="5069982"/>
                  </a:lnTo>
                  <a:lnTo>
                    <a:pt x="3375092" y="5041010"/>
                  </a:lnTo>
                  <a:lnTo>
                    <a:pt x="3363134" y="5012832"/>
                  </a:lnTo>
                  <a:lnTo>
                    <a:pt x="3350778" y="4984257"/>
                  </a:lnTo>
                  <a:lnTo>
                    <a:pt x="3337624" y="4956078"/>
                  </a:lnTo>
                  <a:lnTo>
                    <a:pt x="3324071" y="4929091"/>
                  </a:lnTo>
                  <a:lnTo>
                    <a:pt x="3317295" y="4915994"/>
                  </a:lnTo>
                  <a:lnTo>
                    <a:pt x="3309721" y="4902897"/>
                  </a:lnTo>
                  <a:lnTo>
                    <a:pt x="3270260" y="5082285"/>
                  </a:lnTo>
                  <a:lnTo>
                    <a:pt x="3270260" y="5057282"/>
                  </a:lnTo>
                  <a:lnTo>
                    <a:pt x="3269861" y="5030691"/>
                  </a:lnTo>
                  <a:lnTo>
                    <a:pt x="3269064" y="5002910"/>
                  </a:lnTo>
                  <a:lnTo>
                    <a:pt x="3268665" y="4973938"/>
                  </a:lnTo>
                  <a:lnTo>
                    <a:pt x="3269064" y="4944569"/>
                  </a:lnTo>
                  <a:lnTo>
                    <a:pt x="3270260" y="4915597"/>
                  </a:lnTo>
                  <a:lnTo>
                    <a:pt x="3271057" y="4901707"/>
                  </a:lnTo>
                  <a:lnTo>
                    <a:pt x="3272253" y="4887816"/>
                  </a:lnTo>
                  <a:lnTo>
                    <a:pt x="3274246" y="4874322"/>
                  </a:lnTo>
                  <a:lnTo>
                    <a:pt x="3276637" y="4861225"/>
                  </a:lnTo>
                  <a:lnTo>
                    <a:pt x="3278630" y="4848525"/>
                  </a:lnTo>
                  <a:lnTo>
                    <a:pt x="3281819" y="4836619"/>
                  </a:lnTo>
                  <a:lnTo>
                    <a:pt x="3285008" y="4825506"/>
                  </a:lnTo>
                  <a:lnTo>
                    <a:pt x="3288994" y="4814791"/>
                  </a:lnTo>
                  <a:lnTo>
                    <a:pt x="3294176" y="4805266"/>
                  </a:lnTo>
                  <a:lnTo>
                    <a:pt x="3298959" y="4796138"/>
                  </a:lnTo>
                  <a:lnTo>
                    <a:pt x="3302148" y="4792169"/>
                  </a:lnTo>
                  <a:lnTo>
                    <a:pt x="3305337" y="4788200"/>
                  </a:lnTo>
                  <a:lnTo>
                    <a:pt x="3308526" y="4784231"/>
                  </a:lnTo>
                  <a:lnTo>
                    <a:pt x="3311714" y="4781056"/>
                  </a:lnTo>
                  <a:lnTo>
                    <a:pt x="3315302" y="4778278"/>
                  </a:lnTo>
                  <a:lnTo>
                    <a:pt x="3319687" y="4775500"/>
                  </a:lnTo>
                  <a:lnTo>
                    <a:pt x="3323274" y="4772722"/>
                  </a:lnTo>
                  <a:lnTo>
                    <a:pt x="3327659" y="4770341"/>
                  </a:lnTo>
                  <a:lnTo>
                    <a:pt x="3331645" y="4768753"/>
                  </a:lnTo>
                  <a:lnTo>
                    <a:pt x="3336826" y="4766769"/>
                  </a:lnTo>
                  <a:lnTo>
                    <a:pt x="3341211" y="4765975"/>
                  </a:lnTo>
                  <a:lnTo>
                    <a:pt x="3346393" y="4764388"/>
                  </a:lnTo>
                  <a:lnTo>
                    <a:pt x="3351575" y="4763991"/>
                  </a:lnTo>
                  <a:close/>
                  <a:moveTo>
                    <a:pt x="4408169" y="4742058"/>
                  </a:moveTo>
                  <a:lnTo>
                    <a:pt x="4393980" y="4753524"/>
                  </a:lnTo>
                  <a:lnTo>
                    <a:pt x="4361449" y="4779369"/>
                  </a:lnTo>
                  <a:lnTo>
                    <a:pt x="4361618" y="4787149"/>
                  </a:lnTo>
                  <a:lnTo>
                    <a:pt x="4361618" y="4796268"/>
                  </a:lnTo>
                  <a:lnTo>
                    <a:pt x="4361428" y="4800652"/>
                  </a:lnTo>
                  <a:lnTo>
                    <a:pt x="4446629" y="4770573"/>
                  </a:lnTo>
                  <a:lnTo>
                    <a:pt x="4434024" y="4760585"/>
                  </a:lnTo>
                  <a:lnTo>
                    <a:pt x="4417010" y="4747898"/>
                  </a:lnTo>
                  <a:lnTo>
                    <a:pt x="4408169" y="4742058"/>
                  </a:lnTo>
                  <a:close/>
                  <a:moveTo>
                    <a:pt x="4506221" y="4660388"/>
                  </a:moveTo>
                  <a:lnTo>
                    <a:pt x="4503967" y="4662400"/>
                  </a:lnTo>
                  <a:lnTo>
                    <a:pt x="4505639" y="4665033"/>
                  </a:lnTo>
                  <a:lnTo>
                    <a:pt x="4513948" y="4678513"/>
                  </a:lnTo>
                  <a:lnTo>
                    <a:pt x="4522257" y="4691994"/>
                  </a:lnTo>
                  <a:lnTo>
                    <a:pt x="4529774" y="4705871"/>
                  </a:lnTo>
                  <a:lnTo>
                    <a:pt x="4537687" y="4720144"/>
                  </a:lnTo>
                  <a:lnTo>
                    <a:pt x="4544809" y="4734021"/>
                  </a:lnTo>
                  <a:lnTo>
                    <a:pt x="4545593" y="4735635"/>
                  </a:lnTo>
                  <a:lnTo>
                    <a:pt x="4654766" y="4697093"/>
                  </a:lnTo>
                  <a:lnTo>
                    <a:pt x="4634801" y="4690172"/>
                  </a:lnTo>
                  <a:lnTo>
                    <a:pt x="4618951" y="4684616"/>
                  </a:lnTo>
                  <a:lnTo>
                    <a:pt x="4602705" y="4680250"/>
                  </a:lnTo>
                  <a:lnTo>
                    <a:pt x="4586854" y="4675487"/>
                  </a:lnTo>
                  <a:lnTo>
                    <a:pt x="4571004" y="4671519"/>
                  </a:lnTo>
                  <a:lnTo>
                    <a:pt x="4555154" y="4667550"/>
                  </a:lnTo>
                  <a:lnTo>
                    <a:pt x="4538908" y="4664772"/>
                  </a:lnTo>
                  <a:lnTo>
                    <a:pt x="4522661" y="4661994"/>
                  </a:lnTo>
                  <a:lnTo>
                    <a:pt x="4506415" y="4660406"/>
                  </a:lnTo>
                  <a:lnTo>
                    <a:pt x="4506221" y="4660388"/>
                  </a:lnTo>
                  <a:close/>
                  <a:moveTo>
                    <a:pt x="4523815" y="4644354"/>
                  </a:moveTo>
                  <a:lnTo>
                    <a:pt x="4520802" y="4647368"/>
                  </a:lnTo>
                  <a:lnTo>
                    <a:pt x="4507534" y="4659215"/>
                  </a:lnTo>
                  <a:lnTo>
                    <a:pt x="4518699" y="4659215"/>
                  </a:lnTo>
                  <a:lnTo>
                    <a:pt x="4522661" y="4647706"/>
                  </a:lnTo>
                  <a:lnTo>
                    <a:pt x="4523815" y="4644354"/>
                  </a:lnTo>
                  <a:close/>
                  <a:moveTo>
                    <a:pt x="3965586" y="4614066"/>
                  </a:moveTo>
                  <a:lnTo>
                    <a:pt x="3946346" y="4662008"/>
                  </a:lnTo>
                  <a:lnTo>
                    <a:pt x="3916163" y="4738605"/>
                  </a:lnTo>
                  <a:lnTo>
                    <a:pt x="3900277" y="4779086"/>
                  </a:lnTo>
                  <a:lnTo>
                    <a:pt x="3884391" y="4822346"/>
                  </a:lnTo>
                  <a:lnTo>
                    <a:pt x="3878037" y="4839014"/>
                  </a:lnTo>
                  <a:lnTo>
                    <a:pt x="3859768" y="4886640"/>
                  </a:lnTo>
                  <a:lnTo>
                    <a:pt x="3842690" y="4930296"/>
                  </a:lnTo>
                  <a:lnTo>
                    <a:pt x="3827202" y="4969984"/>
                  </a:lnTo>
                  <a:lnTo>
                    <a:pt x="3822833" y="4981493"/>
                  </a:lnTo>
                  <a:lnTo>
                    <a:pt x="3820053" y="4990621"/>
                  </a:lnTo>
                  <a:lnTo>
                    <a:pt x="3817273" y="4998956"/>
                  </a:lnTo>
                  <a:lnTo>
                    <a:pt x="3815684" y="5004115"/>
                  </a:lnTo>
                  <a:lnTo>
                    <a:pt x="3812904" y="5009274"/>
                  </a:lnTo>
                  <a:lnTo>
                    <a:pt x="3813301" y="5009671"/>
                  </a:lnTo>
                  <a:lnTo>
                    <a:pt x="3813699" y="5010465"/>
                  </a:lnTo>
                  <a:lnTo>
                    <a:pt x="3814096" y="5012053"/>
                  </a:lnTo>
                  <a:lnTo>
                    <a:pt x="3813761" y="5014392"/>
                  </a:lnTo>
                  <a:lnTo>
                    <a:pt x="3979894" y="4821156"/>
                  </a:lnTo>
                  <a:lnTo>
                    <a:pt x="3970775" y="4839824"/>
                  </a:lnTo>
                  <a:lnTo>
                    <a:pt x="3962052" y="4858493"/>
                  </a:lnTo>
                  <a:lnTo>
                    <a:pt x="3952536" y="4877162"/>
                  </a:lnTo>
                  <a:lnTo>
                    <a:pt x="3943417" y="4895036"/>
                  </a:lnTo>
                  <a:lnTo>
                    <a:pt x="3932711" y="4912513"/>
                  </a:lnTo>
                  <a:lnTo>
                    <a:pt x="3922799" y="4930387"/>
                  </a:lnTo>
                  <a:lnTo>
                    <a:pt x="3912093" y="4947467"/>
                  </a:lnTo>
                  <a:lnTo>
                    <a:pt x="3901388" y="4964149"/>
                  </a:lnTo>
                  <a:lnTo>
                    <a:pt x="3890682" y="4981229"/>
                  </a:lnTo>
                  <a:lnTo>
                    <a:pt x="3878788" y="4997514"/>
                  </a:lnTo>
                  <a:lnTo>
                    <a:pt x="3867377" y="5013675"/>
                  </a:lnTo>
                  <a:lnTo>
                    <a:pt x="3868283" y="5013117"/>
                  </a:lnTo>
                  <a:lnTo>
                    <a:pt x="3870839" y="5011539"/>
                  </a:lnTo>
                  <a:lnTo>
                    <a:pt x="3880225" y="5000941"/>
                  </a:lnTo>
                  <a:lnTo>
                    <a:pt x="3906431" y="4971175"/>
                  </a:lnTo>
                  <a:lnTo>
                    <a:pt x="3879189" y="5007587"/>
                  </a:lnTo>
                  <a:lnTo>
                    <a:pt x="3879475" y="5007517"/>
                  </a:lnTo>
                  <a:lnTo>
                    <a:pt x="3880369" y="5007297"/>
                  </a:lnTo>
                  <a:lnTo>
                    <a:pt x="3886975" y="4998956"/>
                  </a:lnTo>
                  <a:lnTo>
                    <a:pt x="3895314" y="4987844"/>
                  </a:lnTo>
                  <a:lnTo>
                    <a:pt x="3903652" y="4975937"/>
                  </a:lnTo>
                  <a:lnTo>
                    <a:pt x="3921123" y="4949347"/>
                  </a:lnTo>
                  <a:lnTo>
                    <a:pt x="3938594" y="4921565"/>
                  </a:lnTo>
                  <a:lnTo>
                    <a:pt x="3955270" y="4893784"/>
                  </a:lnTo>
                  <a:lnTo>
                    <a:pt x="3970359" y="4867987"/>
                  </a:lnTo>
                  <a:lnTo>
                    <a:pt x="3982217" y="4847341"/>
                  </a:lnTo>
                  <a:lnTo>
                    <a:pt x="3982304" y="4845921"/>
                  </a:lnTo>
                  <a:lnTo>
                    <a:pt x="3990156" y="4834291"/>
                  </a:lnTo>
                  <a:lnTo>
                    <a:pt x="3991167" y="4831112"/>
                  </a:lnTo>
                  <a:lnTo>
                    <a:pt x="3982228" y="4845447"/>
                  </a:lnTo>
                  <a:lnTo>
                    <a:pt x="3982308" y="4844619"/>
                  </a:lnTo>
                  <a:lnTo>
                    <a:pt x="3981690" y="4845609"/>
                  </a:lnTo>
                  <a:lnTo>
                    <a:pt x="3986449" y="4796809"/>
                  </a:lnTo>
                  <a:lnTo>
                    <a:pt x="3988035" y="4774194"/>
                  </a:lnTo>
                  <a:lnTo>
                    <a:pt x="3988432" y="4751580"/>
                  </a:lnTo>
                  <a:lnTo>
                    <a:pt x="3988432" y="4740471"/>
                  </a:lnTo>
                  <a:lnTo>
                    <a:pt x="3988035" y="4728965"/>
                  </a:lnTo>
                  <a:lnTo>
                    <a:pt x="3987639" y="4716666"/>
                  </a:lnTo>
                  <a:lnTo>
                    <a:pt x="3986449" y="4703970"/>
                  </a:lnTo>
                  <a:lnTo>
                    <a:pt x="3984466" y="4691274"/>
                  </a:lnTo>
                  <a:lnTo>
                    <a:pt x="3982880" y="4677388"/>
                  </a:lnTo>
                  <a:lnTo>
                    <a:pt x="3980104" y="4663502"/>
                  </a:lnTo>
                  <a:lnTo>
                    <a:pt x="3976932" y="4648029"/>
                  </a:lnTo>
                  <a:lnTo>
                    <a:pt x="3974552" y="4638904"/>
                  </a:lnTo>
                  <a:lnTo>
                    <a:pt x="3971776" y="4630572"/>
                  </a:lnTo>
                  <a:lnTo>
                    <a:pt x="3968604" y="4621447"/>
                  </a:lnTo>
                  <a:lnTo>
                    <a:pt x="3965586" y="4614066"/>
                  </a:lnTo>
                  <a:close/>
                  <a:moveTo>
                    <a:pt x="885513" y="4554806"/>
                  </a:moveTo>
                  <a:lnTo>
                    <a:pt x="885678" y="4555130"/>
                  </a:lnTo>
                  <a:lnTo>
                    <a:pt x="887338" y="4556108"/>
                  </a:lnTo>
                  <a:lnTo>
                    <a:pt x="886868" y="4555631"/>
                  </a:lnTo>
                  <a:lnTo>
                    <a:pt x="885513" y="4554806"/>
                  </a:lnTo>
                  <a:close/>
                  <a:moveTo>
                    <a:pt x="877485" y="4540153"/>
                  </a:moveTo>
                  <a:lnTo>
                    <a:pt x="873987" y="4540942"/>
                  </a:lnTo>
                  <a:lnTo>
                    <a:pt x="874307" y="4541571"/>
                  </a:lnTo>
                  <a:lnTo>
                    <a:pt x="877962" y="4540773"/>
                  </a:lnTo>
                  <a:lnTo>
                    <a:pt x="878572" y="4540773"/>
                  </a:lnTo>
                  <a:lnTo>
                    <a:pt x="878267" y="4540153"/>
                  </a:lnTo>
                  <a:lnTo>
                    <a:pt x="877485" y="4540153"/>
                  </a:lnTo>
                  <a:close/>
                  <a:moveTo>
                    <a:pt x="873257" y="4539830"/>
                  </a:moveTo>
                  <a:lnTo>
                    <a:pt x="873495" y="4540375"/>
                  </a:lnTo>
                  <a:lnTo>
                    <a:pt x="873862" y="4540735"/>
                  </a:lnTo>
                  <a:lnTo>
                    <a:pt x="873575" y="4540153"/>
                  </a:lnTo>
                  <a:lnTo>
                    <a:pt x="873257" y="4539830"/>
                  </a:lnTo>
                  <a:close/>
                  <a:moveTo>
                    <a:pt x="2350815" y="4516707"/>
                  </a:moveTo>
                  <a:lnTo>
                    <a:pt x="2350727" y="4516827"/>
                  </a:lnTo>
                  <a:lnTo>
                    <a:pt x="2350699" y="4517055"/>
                  </a:lnTo>
                  <a:lnTo>
                    <a:pt x="2316271" y="4565588"/>
                  </a:lnTo>
                  <a:lnTo>
                    <a:pt x="2299254" y="4589855"/>
                  </a:lnTo>
                  <a:lnTo>
                    <a:pt x="2281843" y="4614918"/>
                  </a:lnTo>
                  <a:lnTo>
                    <a:pt x="2277012" y="4622087"/>
                  </a:lnTo>
                  <a:lnTo>
                    <a:pt x="2282333" y="4614240"/>
                  </a:lnTo>
                  <a:lnTo>
                    <a:pt x="2299821" y="4589223"/>
                  </a:lnTo>
                  <a:lnTo>
                    <a:pt x="2316912" y="4565000"/>
                  </a:lnTo>
                  <a:lnTo>
                    <a:pt x="2350695" y="4517672"/>
                  </a:lnTo>
                  <a:lnTo>
                    <a:pt x="2350815" y="4516707"/>
                  </a:lnTo>
                  <a:close/>
                  <a:moveTo>
                    <a:pt x="851171" y="4494146"/>
                  </a:moveTo>
                  <a:lnTo>
                    <a:pt x="850869" y="4494913"/>
                  </a:lnTo>
                  <a:lnTo>
                    <a:pt x="857657" y="4505281"/>
                  </a:lnTo>
                  <a:lnTo>
                    <a:pt x="861312" y="4510066"/>
                  </a:lnTo>
                  <a:lnTo>
                    <a:pt x="865373" y="4513656"/>
                  </a:lnTo>
                  <a:lnTo>
                    <a:pt x="866997" y="4516447"/>
                  </a:lnTo>
                  <a:lnTo>
                    <a:pt x="868215" y="4520036"/>
                  </a:lnTo>
                  <a:lnTo>
                    <a:pt x="868839" y="4522382"/>
                  </a:lnTo>
                  <a:lnTo>
                    <a:pt x="868102" y="4519515"/>
                  </a:lnTo>
                  <a:lnTo>
                    <a:pt x="866929" y="4515943"/>
                  </a:lnTo>
                  <a:lnTo>
                    <a:pt x="865365" y="4513165"/>
                  </a:lnTo>
                  <a:lnTo>
                    <a:pt x="861456" y="4509593"/>
                  </a:lnTo>
                  <a:lnTo>
                    <a:pt x="857937" y="4504831"/>
                  </a:lnTo>
                  <a:lnTo>
                    <a:pt x="851171" y="4494146"/>
                  </a:lnTo>
                  <a:close/>
                  <a:moveTo>
                    <a:pt x="850828" y="4492959"/>
                  </a:moveTo>
                  <a:lnTo>
                    <a:pt x="850822" y="4492974"/>
                  </a:lnTo>
                  <a:lnTo>
                    <a:pt x="851048" y="4493294"/>
                  </a:lnTo>
                  <a:lnTo>
                    <a:pt x="851054" y="4493278"/>
                  </a:lnTo>
                  <a:lnTo>
                    <a:pt x="850828" y="4492959"/>
                  </a:lnTo>
                  <a:close/>
                  <a:moveTo>
                    <a:pt x="4017847" y="4441704"/>
                  </a:moveTo>
                  <a:lnTo>
                    <a:pt x="4008444" y="4462702"/>
                  </a:lnTo>
                  <a:lnTo>
                    <a:pt x="3997998" y="4486542"/>
                  </a:lnTo>
                  <a:lnTo>
                    <a:pt x="4001692" y="4478903"/>
                  </a:lnTo>
                  <a:lnTo>
                    <a:pt x="4017847" y="4441704"/>
                  </a:lnTo>
                  <a:close/>
                  <a:moveTo>
                    <a:pt x="3973893" y="4384204"/>
                  </a:moveTo>
                  <a:lnTo>
                    <a:pt x="3972140" y="4384681"/>
                  </a:lnTo>
                  <a:lnTo>
                    <a:pt x="3972966" y="4384589"/>
                  </a:lnTo>
                  <a:lnTo>
                    <a:pt x="3973363" y="4384589"/>
                  </a:lnTo>
                  <a:lnTo>
                    <a:pt x="3974156" y="4384589"/>
                  </a:lnTo>
                  <a:lnTo>
                    <a:pt x="3974159" y="4384592"/>
                  </a:lnTo>
                  <a:lnTo>
                    <a:pt x="3974344" y="4384592"/>
                  </a:lnTo>
                  <a:lnTo>
                    <a:pt x="3975132" y="4384592"/>
                  </a:lnTo>
                  <a:lnTo>
                    <a:pt x="3976315" y="4385782"/>
                  </a:lnTo>
                  <a:lnTo>
                    <a:pt x="3977487" y="4386255"/>
                  </a:lnTo>
                  <a:lnTo>
                    <a:pt x="3977707" y="4385815"/>
                  </a:lnTo>
                  <a:lnTo>
                    <a:pt x="3975875" y="4384599"/>
                  </a:lnTo>
                  <a:lnTo>
                    <a:pt x="3975082" y="4384204"/>
                  </a:lnTo>
                  <a:lnTo>
                    <a:pt x="3973893" y="4384204"/>
                  </a:lnTo>
                  <a:close/>
                  <a:moveTo>
                    <a:pt x="4004181" y="4380372"/>
                  </a:moveTo>
                  <a:lnTo>
                    <a:pt x="4003622" y="4380650"/>
                  </a:lnTo>
                  <a:lnTo>
                    <a:pt x="4002036" y="4381045"/>
                  </a:lnTo>
                  <a:lnTo>
                    <a:pt x="4000451" y="4380650"/>
                  </a:lnTo>
                  <a:lnTo>
                    <a:pt x="4000376" y="4381024"/>
                  </a:lnTo>
                  <a:lnTo>
                    <a:pt x="4001269" y="4381324"/>
                  </a:lnTo>
                  <a:lnTo>
                    <a:pt x="4003105" y="4381018"/>
                  </a:lnTo>
                  <a:lnTo>
                    <a:pt x="4004181" y="4380372"/>
                  </a:lnTo>
                  <a:close/>
                  <a:moveTo>
                    <a:pt x="3981028" y="4379860"/>
                  </a:moveTo>
                  <a:lnTo>
                    <a:pt x="3980700" y="4380597"/>
                  </a:lnTo>
                  <a:lnTo>
                    <a:pt x="3980842" y="4380686"/>
                  </a:lnTo>
                  <a:lnTo>
                    <a:pt x="3981045" y="4380226"/>
                  </a:lnTo>
                  <a:lnTo>
                    <a:pt x="3984199" y="4382211"/>
                  </a:lnTo>
                  <a:lnTo>
                    <a:pt x="3988141" y="4383798"/>
                  </a:lnTo>
                  <a:lnTo>
                    <a:pt x="3991689" y="4384989"/>
                  </a:lnTo>
                  <a:lnTo>
                    <a:pt x="3995057" y="4385667"/>
                  </a:lnTo>
                  <a:lnTo>
                    <a:pt x="3996760" y="4384985"/>
                  </a:lnTo>
                  <a:lnTo>
                    <a:pt x="3997015" y="4384900"/>
                  </a:lnTo>
                  <a:lnTo>
                    <a:pt x="3995298" y="4385389"/>
                  </a:lnTo>
                  <a:lnTo>
                    <a:pt x="3992523" y="4384599"/>
                  </a:lnTo>
                  <a:lnTo>
                    <a:pt x="3989352" y="4383809"/>
                  </a:lnTo>
                  <a:lnTo>
                    <a:pt x="3986181" y="4382625"/>
                  </a:lnTo>
                  <a:lnTo>
                    <a:pt x="3981028" y="4379860"/>
                  </a:lnTo>
                  <a:close/>
                  <a:moveTo>
                    <a:pt x="4007797" y="4378869"/>
                  </a:moveTo>
                  <a:lnTo>
                    <a:pt x="4006000" y="4379465"/>
                  </a:lnTo>
                  <a:lnTo>
                    <a:pt x="4005647" y="4379641"/>
                  </a:lnTo>
                  <a:lnTo>
                    <a:pt x="4007467" y="4379034"/>
                  </a:lnTo>
                  <a:lnTo>
                    <a:pt x="4007797" y="4378869"/>
                  </a:lnTo>
                  <a:close/>
                  <a:moveTo>
                    <a:pt x="4045202" y="4377886"/>
                  </a:moveTo>
                  <a:lnTo>
                    <a:pt x="4045049" y="4378241"/>
                  </a:lnTo>
                  <a:lnTo>
                    <a:pt x="4046330" y="4378241"/>
                  </a:lnTo>
                  <a:lnTo>
                    <a:pt x="4046329" y="4378242"/>
                  </a:lnTo>
                  <a:lnTo>
                    <a:pt x="4046569" y="4378242"/>
                  </a:lnTo>
                  <a:lnTo>
                    <a:pt x="4036099" y="4401261"/>
                  </a:lnTo>
                  <a:lnTo>
                    <a:pt x="4017807" y="4443022"/>
                  </a:lnTo>
                  <a:lnTo>
                    <a:pt x="4036490" y="4401657"/>
                  </a:lnTo>
                  <a:lnTo>
                    <a:pt x="4037425" y="4399662"/>
                  </a:lnTo>
                  <a:lnTo>
                    <a:pt x="4046825" y="4379432"/>
                  </a:lnTo>
                  <a:lnTo>
                    <a:pt x="4047503" y="4377886"/>
                  </a:lnTo>
                  <a:lnTo>
                    <a:pt x="4045202" y="4377886"/>
                  </a:lnTo>
                  <a:close/>
                  <a:moveTo>
                    <a:pt x="4009964" y="4377886"/>
                  </a:moveTo>
                  <a:lnTo>
                    <a:pt x="4009252" y="4378241"/>
                  </a:lnTo>
                  <a:lnTo>
                    <a:pt x="4010243" y="4378241"/>
                  </a:lnTo>
                  <a:lnTo>
                    <a:pt x="4020553" y="4378241"/>
                  </a:lnTo>
                  <a:lnTo>
                    <a:pt x="4033243" y="4378241"/>
                  </a:lnTo>
                  <a:lnTo>
                    <a:pt x="4033243" y="4378242"/>
                  </a:lnTo>
                  <a:lnTo>
                    <a:pt x="4033870" y="4378242"/>
                  </a:lnTo>
                  <a:lnTo>
                    <a:pt x="4014160" y="4422295"/>
                  </a:lnTo>
                  <a:lnTo>
                    <a:pt x="4011006" y="4431026"/>
                  </a:lnTo>
                  <a:lnTo>
                    <a:pt x="4008789" y="4437443"/>
                  </a:lnTo>
                  <a:lnTo>
                    <a:pt x="4010899" y="4431423"/>
                  </a:lnTo>
                  <a:lnTo>
                    <a:pt x="4014097" y="4422692"/>
                  </a:lnTo>
                  <a:lnTo>
                    <a:pt x="4024371" y="4400054"/>
                  </a:lnTo>
                  <a:lnTo>
                    <a:pt x="4034116" y="4378241"/>
                  </a:lnTo>
                  <a:lnTo>
                    <a:pt x="4034279" y="4377886"/>
                  </a:lnTo>
                  <a:lnTo>
                    <a:pt x="4011153" y="4377886"/>
                  </a:lnTo>
                  <a:lnTo>
                    <a:pt x="4009964" y="4377886"/>
                  </a:lnTo>
                  <a:close/>
                  <a:moveTo>
                    <a:pt x="4058040" y="4377491"/>
                  </a:moveTo>
                  <a:lnTo>
                    <a:pt x="4057894" y="4377844"/>
                  </a:lnTo>
                  <a:lnTo>
                    <a:pt x="4058623" y="4377844"/>
                  </a:lnTo>
                  <a:lnTo>
                    <a:pt x="4059002" y="4377844"/>
                  </a:lnTo>
                  <a:lnTo>
                    <a:pt x="4079977" y="4378240"/>
                  </a:lnTo>
                  <a:lnTo>
                    <a:pt x="4099764" y="4379033"/>
                  </a:lnTo>
                  <a:lnTo>
                    <a:pt x="4106616" y="4379033"/>
                  </a:lnTo>
                  <a:lnTo>
                    <a:pt x="4109831" y="4378676"/>
                  </a:lnTo>
                  <a:lnTo>
                    <a:pt x="4095583" y="4378676"/>
                  </a:lnTo>
                  <a:lnTo>
                    <a:pt x="4080520" y="4377886"/>
                  </a:lnTo>
                  <a:lnTo>
                    <a:pt x="4067043" y="4377491"/>
                  </a:lnTo>
                  <a:lnTo>
                    <a:pt x="4058040" y="4377491"/>
                  </a:lnTo>
                  <a:close/>
                  <a:moveTo>
                    <a:pt x="4246827" y="4355204"/>
                  </a:moveTo>
                  <a:lnTo>
                    <a:pt x="4246208" y="4356561"/>
                  </a:lnTo>
                  <a:lnTo>
                    <a:pt x="4245019" y="4359326"/>
                  </a:lnTo>
                  <a:lnTo>
                    <a:pt x="4243433" y="4360905"/>
                  </a:lnTo>
                  <a:lnTo>
                    <a:pt x="4243037" y="4361300"/>
                  </a:lnTo>
                  <a:lnTo>
                    <a:pt x="4242244" y="4361300"/>
                  </a:lnTo>
                  <a:lnTo>
                    <a:pt x="4241055" y="4360510"/>
                  </a:lnTo>
                  <a:lnTo>
                    <a:pt x="4239469" y="4360115"/>
                  </a:lnTo>
                  <a:lnTo>
                    <a:pt x="4238280" y="4359326"/>
                  </a:lnTo>
                  <a:lnTo>
                    <a:pt x="4236695" y="4358141"/>
                  </a:lnTo>
                  <a:lnTo>
                    <a:pt x="4235505" y="4358931"/>
                  </a:lnTo>
                  <a:lnTo>
                    <a:pt x="4234713" y="4359720"/>
                  </a:lnTo>
                  <a:lnTo>
                    <a:pt x="4222821" y="4358931"/>
                  </a:lnTo>
                  <a:lnTo>
                    <a:pt x="4220839" y="4358141"/>
                  </a:lnTo>
                  <a:lnTo>
                    <a:pt x="4221236" y="4358931"/>
                  </a:lnTo>
                  <a:lnTo>
                    <a:pt x="4226785" y="4359326"/>
                  </a:lnTo>
                  <a:lnTo>
                    <a:pt x="4234713" y="4359720"/>
                  </a:lnTo>
                  <a:lnTo>
                    <a:pt x="4235902" y="4358931"/>
                  </a:lnTo>
                  <a:lnTo>
                    <a:pt x="4236695" y="4358931"/>
                  </a:lnTo>
                  <a:lnTo>
                    <a:pt x="4237884" y="4359326"/>
                  </a:lnTo>
                  <a:lnTo>
                    <a:pt x="4239073" y="4360115"/>
                  </a:lnTo>
                  <a:lnTo>
                    <a:pt x="4239866" y="4360905"/>
                  </a:lnTo>
                  <a:lnTo>
                    <a:pt x="4241451" y="4361300"/>
                  </a:lnTo>
                  <a:lnTo>
                    <a:pt x="4242244" y="4362090"/>
                  </a:lnTo>
                  <a:lnTo>
                    <a:pt x="4243037" y="4361300"/>
                  </a:lnTo>
                  <a:lnTo>
                    <a:pt x="4243433" y="4361300"/>
                  </a:lnTo>
                  <a:lnTo>
                    <a:pt x="4245019" y="4360510"/>
                  </a:lnTo>
                  <a:lnTo>
                    <a:pt x="4245811" y="4358931"/>
                  </a:lnTo>
                  <a:lnTo>
                    <a:pt x="4246604" y="4356166"/>
                  </a:lnTo>
                  <a:lnTo>
                    <a:pt x="4246827" y="4355204"/>
                  </a:lnTo>
                  <a:close/>
                  <a:moveTo>
                    <a:pt x="744206" y="4351901"/>
                  </a:moveTo>
                  <a:lnTo>
                    <a:pt x="747003" y="4355352"/>
                  </a:lnTo>
                  <a:lnTo>
                    <a:pt x="747330" y="4355759"/>
                  </a:lnTo>
                  <a:lnTo>
                    <a:pt x="749886" y="4358580"/>
                  </a:lnTo>
                  <a:lnTo>
                    <a:pt x="764252" y="4376068"/>
                  </a:lnTo>
                  <a:lnTo>
                    <a:pt x="779018" y="4393159"/>
                  </a:lnTo>
                  <a:lnTo>
                    <a:pt x="792985" y="4410647"/>
                  </a:lnTo>
                  <a:lnTo>
                    <a:pt x="806952" y="4428136"/>
                  </a:lnTo>
                  <a:lnTo>
                    <a:pt x="807581" y="4429001"/>
                  </a:lnTo>
                  <a:lnTo>
                    <a:pt x="806451" y="4427440"/>
                  </a:lnTo>
                  <a:lnTo>
                    <a:pt x="792560" y="4409977"/>
                  </a:lnTo>
                  <a:lnTo>
                    <a:pt x="778669" y="4392515"/>
                  </a:lnTo>
                  <a:lnTo>
                    <a:pt x="763985" y="4375449"/>
                  </a:lnTo>
                  <a:lnTo>
                    <a:pt x="749698" y="4357986"/>
                  </a:lnTo>
                  <a:lnTo>
                    <a:pt x="744206" y="4351901"/>
                  </a:lnTo>
                  <a:close/>
                  <a:moveTo>
                    <a:pt x="720378" y="4325539"/>
                  </a:moveTo>
                  <a:lnTo>
                    <a:pt x="721731" y="4327399"/>
                  </a:lnTo>
                  <a:lnTo>
                    <a:pt x="725959" y="4332088"/>
                  </a:lnTo>
                  <a:lnTo>
                    <a:pt x="727527" y="4333581"/>
                  </a:lnTo>
                  <a:lnTo>
                    <a:pt x="726679" y="4332513"/>
                  </a:lnTo>
                  <a:lnTo>
                    <a:pt x="726612" y="4332429"/>
                  </a:lnTo>
                  <a:lnTo>
                    <a:pt x="720378" y="4325539"/>
                  </a:lnTo>
                  <a:close/>
                  <a:moveTo>
                    <a:pt x="3967890" y="4324663"/>
                  </a:moveTo>
                  <a:lnTo>
                    <a:pt x="3969137" y="4326154"/>
                  </a:lnTo>
                  <a:lnTo>
                    <a:pt x="3971515" y="4328523"/>
                  </a:lnTo>
                  <a:lnTo>
                    <a:pt x="3971515" y="4330103"/>
                  </a:lnTo>
                  <a:lnTo>
                    <a:pt x="3971515" y="4330893"/>
                  </a:lnTo>
                  <a:lnTo>
                    <a:pt x="3970975" y="4332506"/>
                  </a:lnTo>
                  <a:lnTo>
                    <a:pt x="3987798" y="4331806"/>
                  </a:lnTo>
                  <a:lnTo>
                    <a:pt x="3983357" y="4330616"/>
                  </a:lnTo>
                  <a:lnTo>
                    <a:pt x="3978221" y="4328632"/>
                  </a:lnTo>
                  <a:lnTo>
                    <a:pt x="3972689" y="4327044"/>
                  </a:lnTo>
                  <a:lnTo>
                    <a:pt x="3967948" y="4324663"/>
                  </a:lnTo>
                  <a:lnTo>
                    <a:pt x="3967890" y="4324663"/>
                  </a:lnTo>
                  <a:close/>
                  <a:moveTo>
                    <a:pt x="2257890" y="4320833"/>
                  </a:moveTo>
                  <a:lnTo>
                    <a:pt x="2257141" y="4321583"/>
                  </a:lnTo>
                  <a:lnTo>
                    <a:pt x="2256873" y="4323457"/>
                  </a:lnTo>
                  <a:lnTo>
                    <a:pt x="2257538" y="4323291"/>
                  </a:lnTo>
                  <a:lnTo>
                    <a:pt x="2257890" y="4320833"/>
                  </a:lnTo>
                  <a:close/>
                  <a:moveTo>
                    <a:pt x="2262308" y="4318402"/>
                  </a:moveTo>
                  <a:lnTo>
                    <a:pt x="2262300" y="4318408"/>
                  </a:lnTo>
                  <a:lnTo>
                    <a:pt x="2261900" y="4318941"/>
                  </a:lnTo>
                  <a:lnTo>
                    <a:pt x="2261904" y="4318940"/>
                  </a:lnTo>
                  <a:lnTo>
                    <a:pt x="2262308" y="4318402"/>
                  </a:lnTo>
                  <a:close/>
                  <a:moveTo>
                    <a:pt x="710624" y="4316504"/>
                  </a:moveTo>
                  <a:lnTo>
                    <a:pt x="711235" y="4317333"/>
                  </a:lnTo>
                  <a:lnTo>
                    <a:pt x="713443" y="4319272"/>
                  </a:lnTo>
                  <a:lnTo>
                    <a:pt x="722663" y="4329296"/>
                  </a:lnTo>
                  <a:lnTo>
                    <a:pt x="721383" y="4327544"/>
                  </a:lnTo>
                  <a:lnTo>
                    <a:pt x="713582" y="4319093"/>
                  </a:lnTo>
                  <a:lnTo>
                    <a:pt x="710624" y="4316504"/>
                  </a:lnTo>
                  <a:close/>
                  <a:moveTo>
                    <a:pt x="4215362" y="4309640"/>
                  </a:moveTo>
                  <a:lnTo>
                    <a:pt x="4216377" y="4311166"/>
                  </a:lnTo>
                  <a:lnTo>
                    <a:pt x="4219546" y="4315135"/>
                  </a:lnTo>
                  <a:lnTo>
                    <a:pt x="4227866" y="4323868"/>
                  </a:lnTo>
                  <a:lnTo>
                    <a:pt x="4222319" y="4327044"/>
                  </a:lnTo>
                  <a:lnTo>
                    <a:pt x="4217169" y="4329028"/>
                  </a:lnTo>
                  <a:lnTo>
                    <a:pt x="4216911" y="4328860"/>
                  </a:lnTo>
                  <a:lnTo>
                    <a:pt x="4216477" y="4329029"/>
                  </a:lnTo>
                  <a:lnTo>
                    <a:pt x="4212015" y="4326089"/>
                  </a:lnTo>
                  <a:lnTo>
                    <a:pt x="4217303" y="4329693"/>
                  </a:lnTo>
                  <a:lnTo>
                    <a:pt x="4227199" y="4336707"/>
                  </a:lnTo>
                  <a:lnTo>
                    <a:pt x="4237095" y="4344500"/>
                  </a:lnTo>
                  <a:lnTo>
                    <a:pt x="4246595" y="4353073"/>
                  </a:lnTo>
                  <a:lnTo>
                    <a:pt x="4235043" y="4354044"/>
                  </a:lnTo>
                  <a:lnTo>
                    <a:pt x="4236298" y="4354982"/>
                  </a:lnTo>
                  <a:lnTo>
                    <a:pt x="4238280" y="4356561"/>
                  </a:lnTo>
                  <a:lnTo>
                    <a:pt x="4239469" y="4357746"/>
                  </a:lnTo>
                  <a:lnTo>
                    <a:pt x="4241451" y="4358141"/>
                  </a:lnTo>
                  <a:lnTo>
                    <a:pt x="4243037" y="4358141"/>
                  </a:lnTo>
                  <a:lnTo>
                    <a:pt x="4244622" y="4356956"/>
                  </a:lnTo>
                  <a:lnTo>
                    <a:pt x="4246208" y="4354587"/>
                  </a:lnTo>
                  <a:lnTo>
                    <a:pt x="4247397" y="4350638"/>
                  </a:lnTo>
                  <a:lnTo>
                    <a:pt x="4248586" y="4345109"/>
                  </a:lnTo>
                  <a:lnTo>
                    <a:pt x="4247793" y="4351033"/>
                  </a:lnTo>
                  <a:lnTo>
                    <a:pt x="4246827" y="4355203"/>
                  </a:lnTo>
                  <a:lnTo>
                    <a:pt x="4248190" y="4352217"/>
                  </a:lnTo>
                  <a:lnTo>
                    <a:pt x="4249775" y="4345899"/>
                  </a:lnTo>
                  <a:lnTo>
                    <a:pt x="4236298" y="4331288"/>
                  </a:lnTo>
                  <a:lnTo>
                    <a:pt x="4222821" y="4317861"/>
                  </a:lnTo>
                  <a:lnTo>
                    <a:pt x="4217668" y="4311937"/>
                  </a:lnTo>
                  <a:lnTo>
                    <a:pt x="4215362" y="4309640"/>
                  </a:lnTo>
                  <a:close/>
                  <a:moveTo>
                    <a:pt x="2268760" y="4309567"/>
                  </a:moveTo>
                  <a:lnTo>
                    <a:pt x="2268253" y="4310074"/>
                  </a:lnTo>
                  <a:lnTo>
                    <a:pt x="2266269" y="4313645"/>
                  </a:lnTo>
                  <a:lnTo>
                    <a:pt x="2264489" y="4316315"/>
                  </a:lnTo>
                  <a:lnTo>
                    <a:pt x="2264682" y="4316171"/>
                  </a:lnTo>
                  <a:lnTo>
                    <a:pt x="2267063" y="4312611"/>
                  </a:lnTo>
                  <a:lnTo>
                    <a:pt x="2268760" y="4309567"/>
                  </a:lnTo>
                  <a:close/>
                  <a:moveTo>
                    <a:pt x="2153934" y="4307881"/>
                  </a:moveTo>
                  <a:lnTo>
                    <a:pt x="2153790" y="4308021"/>
                  </a:lnTo>
                  <a:lnTo>
                    <a:pt x="2153783" y="4308031"/>
                  </a:lnTo>
                  <a:lnTo>
                    <a:pt x="2153934" y="4307881"/>
                  </a:lnTo>
                  <a:close/>
                  <a:moveTo>
                    <a:pt x="4214000" y="4307593"/>
                  </a:moveTo>
                  <a:lnTo>
                    <a:pt x="4215139" y="4309305"/>
                  </a:lnTo>
                  <a:lnTo>
                    <a:pt x="4214751" y="4308630"/>
                  </a:lnTo>
                  <a:lnTo>
                    <a:pt x="4214164" y="4307605"/>
                  </a:lnTo>
                  <a:lnTo>
                    <a:pt x="4214000" y="4307593"/>
                  </a:lnTo>
                  <a:close/>
                  <a:moveTo>
                    <a:pt x="2270810" y="4307208"/>
                  </a:moveTo>
                  <a:lnTo>
                    <a:pt x="2270635" y="4307295"/>
                  </a:lnTo>
                  <a:lnTo>
                    <a:pt x="2270290" y="4307813"/>
                  </a:lnTo>
                  <a:lnTo>
                    <a:pt x="2270635" y="4307468"/>
                  </a:lnTo>
                  <a:lnTo>
                    <a:pt x="2270810" y="4307208"/>
                  </a:lnTo>
                  <a:close/>
                  <a:moveTo>
                    <a:pt x="2156017" y="4306514"/>
                  </a:moveTo>
                  <a:lnTo>
                    <a:pt x="2154997" y="4306845"/>
                  </a:lnTo>
                  <a:lnTo>
                    <a:pt x="2154773" y="4307063"/>
                  </a:lnTo>
                  <a:lnTo>
                    <a:pt x="2155935" y="4306677"/>
                  </a:lnTo>
                  <a:lnTo>
                    <a:pt x="2156017" y="4306514"/>
                  </a:lnTo>
                  <a:close/>
                  <a:moveTo>
                    <a:pt x="3960445" y="4304789"/>
                  </a:moveTo>
                  <a:lnTo>
                    <a:pt x="3960059" y="4305190"/>
                  </a:lnTo>
                  <a:lnTo>
                    <a:pt x="3958899" y="4311994"/>
                  </a:lnTo>
                  <a:lnTo>
                    <a:pt x="3958603" y="4317820"/>
                  </a:lnTo>
                  <a:lnTo>
                    <a:pt x="3958986" y="4318012"/>
                  </a:lnTo>
                  <a:lnTo>
                    <a:pt x="3958982" y="4318090"/>
                  </a:lnTo>
                  <a:lnTo>
                    <a:pt x="3959322" y="4318252"/>
                  </a:lnTo>
                  <a:lnTo>
                    <a:pt x="3959651" y="4311963"/>
                  </a:lnTo>
                  <a:lnTo>
                    <a:pt x="3960837" y="4305216"/>
                  </a:lnTo>
                  <a:lnTo>
                    <a:pt x="3960841" y="4305212"/>
                  </a:lnTo>
                  <a:lnTo>
                    <a:pt x="3960953" y="4305100"/>
                  </a:lnTo>
                  <a:lnTo>
                    <a:pt x="3960984" y="4305068"/>
                  </a:lnTo>
                  <a:lnTo>
                    <a:pt x="3960445" y="4304789"/>
                  </a:lnTo>
                  <a:close/>
                  <a:moveTo>
                    <a:pt x="2163178" y="4301881"/>
                  </a:moveTo>
                  <a:lnTo>
                    <a:pt x="2161839" y="4302533"/>
                  </a:lnTo>
                  <a:lnTo>
                    <a:pt x="2158619" y="4303709"/>
                  </a:lnTo>
                  <a:lnTo>
                    <a:pt x="2158379" y="4303885"/>
                  </a:lnTo>
                  <a:lnTo>
                    <a:pt x="2161492" y="4302722"/>
                  </a:lnTo>
                  <a:lnTo>
                    <a:pt x="2163178" y="4301881"/>
                  </a:lnTo>
                  <a:close/>
                  <a:moveTo>
                    <a:pt x="2165723" y="4300688"/>
                  </a:moveTo>
                  <a:lnTo>
                    <a:pt x="2165059" y="4300965"/>
                  </a:lnTo>
                  <a:lnTo>
                    <a:pt x="2164953" y="4301017"/>
                  </a:lnTo>
                  <a:lnTo>
                    <a:pt x="2165723" y="4300688"/>
                  </a:lnTo>
                  <a:close/>
                  <a:moveTo>
                    <a:pt x="2179748" y="4299557"/>
                  </a:moveTo>
                  <a:lnTo>
                    <a:pt x="2180080" y="4300548"/>
                  </a:lnTo>
                  <a:lnTo>
                    <a:pt x="2180939" y="4300548"/>
                  </a:lnTo>
                  <a:lnTo>
                    <a:pt x="2180939" y="4299557"/>
                  </a:lnTo>
                  <a:lnTo>
                    <a:pt x="2179748" y="4299557"/>
                  </a:lnTo>
                  <a:close/>
                  <a:moveTo>
                    <a:pt x="3965470" y="4299186"/>
                  </a:moveTo>
                  <a:lnTo>
                    <a:pt x="3964697" y="4299586"/>
                  </a:lnTo>
                  <a:lnTo>
                    <a:pt x="3964311" y="4301587"/>
                  </a:lnTo>
                  <a:lnTo>
                    <a:pt x="3964311" y="4304789"/>
                  </a:lnTo>
                  <a:lnTo>
                    <a:pt x="3964311" y="4308143"/>
                  </a:lnTo>
                  <a:lnTo>
                    <a:pt x="3965183" y="4309162"/>
                  </a:lnTo>
                  <a:lnTo>
                    <a:pt x="3965183" y="4304819"/>
                  </a:lnTo>
                  <a:lnTo>
                    <a:pt x="3965183" y="4301644"/>
                  </a:lnTo>
                  <a:lnTo>
                    <a:pt x="3965578" y="4299660"/>
                  </a:lnTo>
                  <a:lnTo>
                    <a:pt x="3965814" y="4299541"/>
                  </a:lnTo>
                  <a:lnTo>
                    <a:pt x="3965470" y="4299186"/>
                  </a:lnTo>
                  <a:close/>
                  <a:moveTo>
                    <a:pt x="3967403" y="4296384"/>
                  </a:moveTo>
                  <a:lnTo>
                    <a:pt x="3967403" y="4300275"/>
                  </a:lnTo>
                  <a:lnTo>
                    <a:pt x="3967576" y="4300448"/>
                  </a:lnTo>
                  <a:lnTo>
                    <a:pt x="3968343" y="4301601"/>
                  </a:lnTo>
                  <a:lnTo>
                    <a:pt x="3968343" y="4297218"/>
                  </a:lnTo>
                  <a:lnTo>
                    <a:pt x="3967403" y="4296384"/>
                  </a:lnTo>
                  <a:close/>
                  <a:moveTo>
                    <a:pt x="2185913" y="4295464"/>
                  </a:moveTo>
                  <a:lnTo>
                    <a:pt x="2182923" y="4296788"/>
                  </a:lnTo>
                  <a:lnTo>
                    <a:pt x="2181733" y="4297184"/>
                  </a:lnTo>
                  <a:lnTo>
                    <a:pt x="2181733" y="4297902"/>
                  </a:lnTo>
                  <a:lnTo>
                    <a:pt x="2182129" y="4297770"/>
                  </a:lnTo>
                  <a:lnTo>
                    <a:pt x="2185701" y="4296183"/>
                  </a:lnTo>
                  <a:lnTo>
                    <a:pt x="2185913" y="4295464"/>
                  </a:lnTo>
                  <a:close/>
                  <a:moveTo>
                    <a:pt x="2309529" y="4294992"/>
                  </a:moveTo>
                  <a:lnTo>
                    <a:pt x="2308872" y="4295156"/>
                  </a:lnTo>
                  <a:lnTo>
                    <a:pt x="2299211" y="4302722"/>
                  </a:lnTo>
                  <a:lnTo>
                    <a:pt x="2288098" y="4310237"/>
                  </a:lnTo>
                  <a:lnTo>
                    <a:pt x="2276985" y="4316962"/>
                  </a:lnTo>
                  <a:lnTo>
                    <a:pt x="2264682" y="4323291"/>
                  </a:lnTo>
                  <a:lnTo>
                    <a:pt x="2266270" y="4322895"/>
                  </a:lnTo>
                  <a:lnTo>
                    <a:pt x="2266946" y="4322783"/>
                  </a:lnTo>
                  <a:lnTo>
                    <a:pt x="2276191" y="4318011"/>
                  </a:lnTo>
                  <a:lnTo>
                    <a:pt x="2287304" y="4311264"/>
                  </a:lnTo>
                  <a:lnTo>
                    <a:pt x="2298417" y="4303723"/>
                  </a:lnTo>
                  <a:lnTo>
                    <a:pt x="2309529" y="4294992"/>
                  </a:lnTo>
                  <a:close/>
                  <a:moveTo>
                    <a:pt x="2312534" y="4291817"/>
                  </a:moveTo>
                  <a:lnTo>
                    <a:pt x="2312308" y="4292041"/>
                  </a:lnTo>
                  <a:lnTo>
                    <a:pt x="2308736" y="4294415"/>
                  </a:lnTo>
                  <a:lnTo>
                    <a:pt x="2302386" y="4296788"/>
                  </a:lnTo>
                  <a:lnTo>
                    <a:pt x="2294845" y="4301139"/>
                  </a:lnTo>
                  <a:lnTo>
                    <a:pt x="2284526" y="4309446"/>
                  </a:lnTo>
                  <a:lnTo>
                    <a:pt x="2286573" y="4308175"/>
                  </a:lnTo>
                  <a:lnTo>
                    <a:pt x="2294051" y="4302136"/>
                  </a:lnTo>
                  <a:lnTo>
                    <a:pt x="2301592" y="4297770"/>
                  </a:lnTo>
                  <a:lnTo>
                    <a:pt x="2305986" y="4296122"/>
                  </a:lnTo>
                  <a:lnTo>
                    <a:pt x="2308736" y="4294415"/>
                  </a:lnTo>
                  <a:lnTo>
                    <a:pt x="2309801" y="4294150"/>
                  </a:lnTo>
                  <a:lnTo>
                    <a:pt x="2311514" y="4293007"/>
                  </a:lnTo>
                  <a:lnTo>
                    <a:pt x="2312705" y="4291817"/>
                  </a:lnTo>
                  <a:lnTo>
                    <a:pt x="2312534" y="4291817"/>
                  </a:lnTo>
                  <a:close/>
                  <a:moveTo>
                    <a:pt x="2319848" y="4290626"/>
                  </a:moveTo>
                  <a:lnTo>
                    <a:pt x="2319452" y="4291023"/>
                  </a:lnTo>
                  <a:lnTo>
                    <a:pt x="2319338" y="4291250"/>
                  </a:lnTo>
                  <a:lnTo>
                    <a:pt x="2319849" y="4290854"/>
                  </a:lnTo>
                  <a:lnTo>
                    <a:pt x="2319964" y="4290626"/>
                  </a:lnTo>
                  <a:lnTo>
                    <a:pt x="2319848" y="4290626"/>
                  </a:lnTo>
                  <a:close/>
                  <a:moveTo>
                    <a:pt x="946944" y="4277080"/>
                  </a:moveTo>
                  <a:lnTo>
                    <a:pt x="950762" y="4282432"/>
                  </a:lnTo>
                  <a:lnTo>
                    <a:pt x="951730" y="4283651"/>
                  </a:lnTo>
                  <a:lnTo>
                    <a:pt x="950838" y="4282208"/>
                  </a:lnTo>
                  <a:lnTo>
                    <a:pt x="949390" y="4280157"/>
                  </a:lnTo>
                  <a:lnTo>
                    <a:pt x="946944" y="4277080"/>
                  </a:lnTo>
                  <a:close/>
                  <a:moveTo>
                    <a:pt x="3924966" y="4268704"/>
                  </a:moveTo>
                  <a:lnTo>
                    <a:pt x="3924966" y="4279023"/>
                  </a:lnTo>
                  <a:lnTo>
                    <a:pt x="3927506" y="4290929"/>
                  </a:lnTo>
                  <a:lnTo>
                    <a:pt x="3924966" y="4287357"/>
                  </a:lnTo>
                  <a:lnTo>
                    <a:pt x="3922850" y="4284182"/>
                  </a:lnTo>
                  <a:lnTo>
                    <a:pt x="3921580" y="4281007"/>
                  </a:lnTo>
                  <a:lnTo>
                    <a:pt x="3921156" y="4278229"/>
                  </a:lnTo>
                  <a:lnTo>
                    <a:pt x="3921580" y="4275848"/>
                  </a:lnTo>
                  <a:lnTo>
                    <a:pt x="3922003" y="4273466"/>
                  </a:lnTo>
                  <a:lnTo>
                    <a:pt x="3922850" y="4271085"/>
                  </a:lnTo>
                  <a:lnTo>
                    <a:pt x="3924966" y="4268704"/>
                  </a:lnTo>
                  <a:close/>
                  <a:moveTo>
                    <a:pt x="2163213" y="4265212"/>
                  </a:moveTo>
                  <a:lnTo>
                    <a:pt x="2161509" y="4266325"/>
                  </a:lnTo>
                  <a:lnTo>
                    <a:pt x="2161803" y="4266755"/>
                  </a:lnTo>
                  <a:lnTo>
                    <a:pt x="2163515" y="4265615"/>
                  </a:lnTo>
                  <a:lnTo>
                    <a:pt x="2163213" y="4265212"/>
                  </a:lnTo>
                  <a:close/>
                  <a:moveTo>
                    <a:pt x="4099710" y="4248666"/>
                  </a:moveTo>
                  <a:lnTo>
                    <a:pt x="4097459" y="4253824"/>
                  </a:lnTo>
                  <a:lnTo>
                    <a:pt x="4074847" y="4307708"/>
                  </a:lnTo>
                  <a:lnTo>
                    <a:pt x="4066219" y="4328541"/>
                  </a:lnTo>
                  <a:lnTo>
                    <a:pt x="4066534" y="4328528"/>
                  </a:lnTo>
                  <a:lnTo>
                    <a:pt x="4099710" y="4248666"/>
                  </a:lnTo>
                  <a:close/>
                  <a:moveTo>
                    <a:pt x="2308263" y="4241363"/>
                  </a:moveTo>
                  <a:lnTo>
                    <a:pt x="2307892" y="4241394"/>
                  </a:lnTo>
                  <a:lnTo>
                    <a:pt x="2309084" y="4244171"/>
                  </a:lnTo>
                  <a:lnTo>
                    <a:pt x="2311073" y="4246157"/>
                  </a:lnTo>
                  <a:lnTo>
                    <a:pt x="2315845" y="4252113"/>
                  </a:lnTo>
                  <a:lnTo>
                    <a:pt x="2321811" y="4258864"/>
                  </a:lnTo>
                  <a:lnTo>
                    <a:pt x="2324595" y="4262041"/>
                  </a:lnTo>
                  <a:lnTo>
                    <a:pt x="2327380" y="4265615"/>
                  </a:lnTo>
                  <a:lnTo>
                    <a:pt x="2327379" y="4265616"/>
                  </a:lnTo>
                  <a:lnTo>
                    <a:pt x="2327380" y="4265617"/>
                  </a:lnTo>
                  <a:lnTo>
                    <a:pt x="2323800" y="4268793"/>
                  </a:lnTo>
                  <a:lnTo>
                    <a:pt x="2320619" y="4271176"/>
                  </a:lnTo>
                  <a:lnTo>
                    <a:pt x="2317039" y="4267205"/>
                  </a:lnTo>
                  <a:lnTo>
                    <a:pt x="2312664" y="4263234"/>
                  </a:lnTo>
                  <a:lnTo>
                    <a:pt x="2308289" y="4260454"/>
                  </a:lnTo>
                  <a:lnTo>
                    <a:pt x="2303517" y="4257675"/>
                  </a:lnTo>
                  <a:lnTo>
                    <a:pt x="2302923" y="4257767"/>
                  </a:lnTo>
                  <a:lnTo>
                    <a:pt x="2307545" y="4260463"/>
                  </a:lnTo>
                  <a:lnTo>
                    <a:pt x="2311911" y="4263241"/>
                  </a:lnTo>
                  <a:lnTo>
                    <a:pt x="2316276" y="4267210"/>
                  </a:lnTo>
                  <a:lnTo>
                    <a:pt x="2319848" y="4271179"/>
                  </a:lnTo>
                  <a:lnTo>
                    <a:pt x="2321833" y="4274354"/>
                  </a:lnTo>
                  <a:lnTo>
                    <a:pt x="2323817" y="4277529"/>
                  </a:lnTo>
                  <a:lnTo>
                    <a:pt x="2327389" y="4284673"/>
                  </a:lnTo>
                  <a:lnTo>
                    <a:pt x="2322727" y="4289668"/>
                  </a:lnTo>
                  <a:lnTo>
                    <a:pt x="2324215" y="4289668"/>
                  </a:lnTo>
                  <a:lnTo>
                    <a:pt x="2326596" y="4290063"/>
                  </a:lnTo>
                  <a:lnTo>
                    <a:pt x="2327787" y="4289668"/>
                  </a:lnTo>
                  <a:lnTo>
                    <a:pt x="2328978" y="4289272"/>
                  </a:lnTo>
                  <a:lnTo>
                    <a:pt x="2330565" y="4286503"/>
                  </a:lnTo>
                  <a:lnTo>
                    <a:pt x="2331359" y="4284130"/>
                  </a:lnTo>
                  <a:lnTo>
                    <a:pt x="2331359" y="4280965"/>
                  </a:lnTo>
                  <a:lnTo>
                    <a:pt x="2331359" y="4276614"/>
                  </a:lnTo>
                  <a:lnTo>
                    <a:pt x="2331756" y="4277801"/>
                  </a:lnTo>
                  <a:lnTo>
                    <a:pt x="2331359" y="4274636"/>
                  </a:lnTo>
                  <a:lnTo>
                    <a:pt x="2330565" y="4271076"/>
                  </a:lnTo>
                  <a:lnTo>
                    <a:pt x="2328978" y="4267912"/>
                  </a:lnTo>
                  <a:lnTo>
                    <a:pt x="2327390" y="4264747"/>
                  </a:lnTo>
                  <a:lnTo>
                    <a:pt x="2324612" y="4261187"/>
                  </a:lnTo>
                  <a:lnTo>
                    <a:pt x="2321834" y="4258022"/>
                  </a:lnTo>
                  <a:lnTo>
                    <a:pt x="2315880" y="4251298"/>
                  </a:lnTo>
                  <a:lnTo>
                    <a:pt x="2311118" y="4245364"/>
                  </a:lnTo>
                  <a:lnTo>
                    <a:pt x="2309133" y="4243386"/>
                  </a:lnTo>
                  <a:lnTo>
                    <a:pt x="2308263" y="4241363"/>
                  </a:lnTo>
                  <a:close/>
                  <a:moveTo>
                    <a:pt x="4104318" y="4236203"/>
                  </a:moveTo>
                  <a:lnTo>
                    <a:pt x="4099248" y="4246081"/>
                  </a:lnTo>
                  <a:lnTo>
                    <a:pt x="4095674" y="4254019"/>
                  </a:lnTo>
                  <a:lnTo>
                    <a:pt x="4091305" y="4262353"/>
                  </a:lnTo>
                  <a:lnTo>
                    <a:pt x="4081377" y="4284578"/>
                  </a:lnTo>
                  <a:lnTo>
                    <a:pt x="4071845" y="4306803"/>
                  </a:lnTo>
                  <a:lnTo>
                    <a:pt x="4062986" y="4328675"/>
                  </a:lnTo>
                  <a:lnTo>
                    <a:pt x="4063311" y="4328662"/>
                  </a:lnTo>
                  <a:lnTo>
                    <a:pt x="4071857" y="4307201"/>
                  </a:lnTo>
                  <a:lnTo>
                    <a:pt x="4081340" y="4284976"/>
                  </a:lnTo>
                  <a:lnTo>
                    <a:pt x="4091217" y="4262750"/>
                  </a:lnTo>
                  <a:lnTo>
                    <a:pt x="4095563" y="4254416"/>
                  </a:lnTo>
                  <a:lnTo>
                    <a:pt x="4099119" y="4246479"/>
                  </a:lnTo>
                  <a:lnTo>
                    <a:pt x="4104051" y="4236816"/>
                  </a:lnTo>
                  <a:lnTo>
                    <a:pt x="4104318" y="4236203"/>
                  </a:lnTo>
                  <a:close/>
                  <a:moveTo>
                    <a:pt x="617190" y="4235352"/>
                  </a:moveTo>
                  <a:lnTo>
                    <a:pt x="620713" y="4240511"/>
                  </a:lnTo>
                  <a:lnTo>
                    <a:pt x="620614" y="4240582"/>
                  </a:lnTo>
                  <a:lnTo>
                    <a:pt x="620713" y="4240724"/>
                  </a:lnTo>
                  <a:lnTo>
                    <a:pt x="613966" y="4245500"/>
                  </a:lnTo>
                  <a:lnTo>
                    <a:pt x="607219" y="4250275"/>
                  </a:lnTo>
                  <a:lnTo>
                    <a:pt x="599678" y="4254254"/>
                  </a:lnTo>
                  <a:lnTo>
                    <a:pt x="591994" y="4257721"/>
                  </a:lnTo>
                  <a:lnTo>
                    <a:pt x="585391" y="4264339"/>
                  </a:lnTo>
                  <a:lnTo>
                    <a:pt x="579041" y="4271101"/>
                  </a:lnTo>
                  <a:lnTo>
                    <a:pt x="567135" y="4286217"/>
                  </a:lnTo>
                  <a:lnTo>
                    <a:pt x="555228" y="4301333"/>
                  </a:lnTo>
                  <a:lnTo>
                    <a:pt x="544116" y="4317642"/>
                  </a:lnTo>
                  <a:lnTo>
                    <a:pt x="533003" y="4334349"/>
                  </a:lnTo>
                  <a:lnTo>
                    <a:pt x="522288" y="4351454"/>
                  </a:lnTo>
                  <a:lnTo>
                    <a:pt x="511969" y="4369354"/>
                  </a:lnTo>
                  <a:lnTo>
                    <a:pt x="501650" y="4387255"/>
                  </a:lnTo>
                  <a:lnTo>
                    <a:pt x="481410" y="4423453"/>
                  </a:lnTo>
                  <a:lnTo>
                    <a:pt x="461169" y="4459254"/>
                  </a:lnTo>
                  <a:lnTo>
                    <a:pt x="450453" y="4476358"/>
                  </a:lnTo>
                  <a:lnTo>
                    <a:pt x="440135" y="4493065"/>
                  </a:lnTo>
                  <a:lnTo>
                    <a:pt x="429419" y="4509374"/>
                  </a:lnTo>
                  <a:lnTo>
                    <a:pt x="418306" y="4524888"/>
                  </a:lnTo>
                  <a:lnTo>
                    <a:pt x="404416" y="4542391"/>
                  </a:lnTo>
                  <a:lnTo>
                    <a:pt x="390525" y="4559893"/>
                  </a:lnTo>
                  <a:lnTo>
                    <a:pt x="376238" y="4576600"/>
                  </a:lnTo>
                  <a:lnTo>
                    <a:pt x="361553" y="4594103"/>
                  </a:lnTo>
                  <a:lnTo>
                    <a:pt x="346869" y="4610014"/>
                  </a:lnTo>
                  <a:lnTo>
                    <a:pt x="331788" y="4626323"/>
                  </a:lnTo>
                  <a:lnTo>
                    <a:pt x="316706" y="4642632"/>
                  </a:lnTo>
                  <a:lnTo>
                    <a:pt x="301228" y="4658544"/>
                  </a:lnTo>
                  <a:lnTo>
                    <a:pt x="270272" y="4689969"/>
                  </a:lnTo>
                  <a:lnTo>
                    <a:pt x="238125" y="4720200"/>
                  </a:lnTo>
                  <a:lnTo>
                    <a:pt x="206375" y="4749636"/>
                  </a:lnTo>
                  <a:lnTo>
                    <a:pt x="174625" y="4778277"/>
                  </a:lnTo>
                  <a:lnTo>
                    <a:pt x="177403" y="4765150"/>
                  </a:lnTo>
                  <a:lnTo>
                    <a:pt x="179784" y="4751625"/>
                  </a:lnTo>
                  <a:lnTo>
                    <a:pt x="186531" y="4724178"/>
                  </a:lnTo>
                  <a:lnTo>
                    <a:pt x="194866" y="4695140"/>
                  </a:lnTo>
                  <a:lnTo>
                    <a:pt x="203994" y="4665704"/>
                  </a:lnTo>
                  <a:lnTo>
                    <a:pt x="214312" y="4635472"/>
                  </a:lnTo>
                  <a:lnTo>
                    <a:pt x="225425" y="4604843"/>
                  </a:lnTo>
                  <a:lnTo>
                    <a:pt x="238125" y="4573020"/>
                  </a:lnTo>
                  <a:lnTo>
                    <a:pt x="251222" y="4541595"/>
                  </a:lnTo>
                  <a:lnTo>
                    <a:pt x="265509" y="4509772"/>
                  </a:lnTo>
                  <a:lnTo>
                    <a:pt x="280591" y="4477552"/>
                  </a:lnTo>
                  <a:lnTo>
                    <a:pt x="296466" y="4445729"/>
                  </a:lnTo>
                  <a:lnTo>
                    <a:pt x="312738" y="4413508"/>
                  </a:lnTo>
                  <a:lnTo>
                    <a:pt x="329803" y="4382083"/>
                  </a:lnTo>
                  <a:lnTo>
                    <a:pt x="347266" y="4350261"/>
                  </a:lnTo>
                  <a:lnTo>
                    <a:pt x="364728" y="4319631"/>
                  </a:lnTo>
                  <a:lnTo>
                    <a:pt x="383381" y="4289400"/>
                  </a:lnTo>
                  <a:lnTo>
                    <a:pt x="413544" y="4288206"/>
                  </a:lnTo>
                  <a:lnTo>
                    <a:pt x="443310" y="4287013"/>
                  </a:lnTo>
                  <a:lnTo>
                    <a:pt x="471885" y="4285024"/>
                  </a:lnTo>
                  <a:lnTo>
                    <a:pt x="485378" y="4283831"/>
                  </a:lnTo>
                  <a:lnTo>
                    <a:pt x="498872" y="4281842"/>
                  </a:lnTo>
                  <a:lnTo>
                    <a:pt x="511969" y="4280250"/>
                  </a:lnTo>
                  <a:lnTo>
                    <a:pt x="525066" y="4277864"/>
                  </a:lnTo>
                  <a:lnTo>
                    <a:pt x="537369" y="4275079"/>
                  </a:lnTo>
                  <a:lnTo>
                    <a:pt x="548878" y="4272295"/>
                  </a:lnTo>
                  <a:lnTo>
                    <a:pt x="560785" y="4269510"/>
                  </a:lnTo>
                  <a:lnTo>
                    <a:pt x="571500" y="4265532"/>
                  </a:lnTo>
                  <a:lnTo>
                    <a:pt x="582216" y="4261952"/>
                  </a:lnTo>
                  <a:lnTo>
                    <a:pt x="591889" y="4257686"/>
                  </a:lnTo>
                  <a:lnTo>
                    <a:pt x="597694" y="4251866"/>
                  </a:lnTo>
                  <a:lnTo>
                    <a:pt x="599572" y="4250336"/>
                  </a:lnTo>
                  <a:lnTo>
                    <a:pt x="604272" y="4246464"/>
                  </a:lnTo>
                  <a:lnTo>
                    <a:pt x="610535" y="4240908"/>
                  </a:lnTo>
                  <a:lnTo>
                    <a:pt x="617190" y="4235352"/>
                  </a:lnTo>
                  <a:close/>
                  <a:moveTo>
                    <a:pt x="4105445" y="4234005"/>
                  </a:moveTo>
                  <a:lnTo>
                    <a:pt x="4105074" y="4234729"/>
                  </a:lnTo>
                  <a:lnTo>
                    <a:pt x="4104889" y="4235175"/>
                  </a:lnTo>
                  <a:lnTo>
                    <a:pt x="4105192" y="4234582"/>
                  </a:lnTo>
                  <a:lnTo>
                    <a:pt x="4105445" y="4234005"/>
                  </a:lnTo>
                  <a:close/>
                  <a:moveTo>
                    <a:pt x="4107166" y="4230652"/>
                  </a:moveTo>
                  <a:lnTo>
                    <a:pt x="4105952" y="4233018"/>
                  </a:lnTo>
                  <a:lnTo>
                    <a:pt x="4105775" y="4233439"/>
                  </a:lnTo>
                  <a:lnTo>
                    <a:pt x="4107003" y="4231034"/>
                  </a:lnTo>
                  <a:lnTo>
                    <a:pt x="4107079" y="4230861"/>
                  </a:lnTo>
                  <a:lnTo>
                    <a:pt x="4107166" y="4230652"/>
                  </a:lnTo>
                  <a:close/>
                  <a:moveTo>
                    <a:pt x="4108745" y="4227173"/>
                  </a:moveTo>
                  <a:lnTo>
                    <a:pt x="4107462" y="4230006"/>
                  </a:lnTo>
                  <a:lnTo>
                    <a:pt x="4107384" y="4230193"/>
                  </a:lnTo>
                  <a:lnTo>
                    <a:pt x="4107264" y="4230459"/>
                  </a:lnTo>
                  <a:lnTo>
                    <a:pt x="4105301" y="4235137"/>
                  </a:lnTo>
                  <a:lnTo>
                    <a:pt x="4105456" y="4234834"/>
                  </a:lnTo>
                  <a:lnTo>
                    <a:pt x="4107384" y="4230193"/>
                  </a:lnTo>
                  <a:lnTo>
                    <a:pt x="4108745" y="4227173"/>
                  </a:lnTo>
                  <a:close/>
                  <a:moveTo>
                    <a:pt x="4110281" y="4223271"/>
                  </a:moveTo>
                  <a:lnTo>
                    <a:pt x="4110276" y="4223281"/>
                  </a:lnTo>
                  <a:lnTo>
                    <a:pt x="4108802" y="4226779"/>
                  </a:lnTo>
                  <a:lnTo>
                    <a:pt x="4108198" y="4228234"/>
                  </a:lnTo>
                  <a:lnTo>
                    <a:pt x="4110281" y="4223271"/>
                  </a:lnTo>
                  <a:close/>
                  <a:moveTo>
                    <a:pt x="622106" y="4214026"/>
                  </a:moveTo>
                  <a:lnTo>
                    <a:pt x="622146" y="4214169"/>
                  </a:lnTo>
                  <a:lnTo>
                    <a:pt x="625832" y="4217466"/>
                  </a:lnTo>
                  <a:lnTo>
                    <a:pt x="622106" y="4214026"/>
                  </a:lnTo>
                  <a:close/>
                  <a:moveTo>
                    <a:pt x="626297" y="4208830"/>
                  </a:moveTo>
                  <a:lnTo>
                    <a:pt x="638176" y="4221065"/>
                  </a:lnTo>
                  <a:lnTo>
                    <a:pt x="633304" y="4224153"/>
                  </a:lnTo>
                  <a:lnTo>
                    <a:pt x="633413" y="4224250"/>
                  </a:lnTo>
                  <a:lnTo>
                    <a:pt x="633253" y="4224350"/>
                  </a:lnTo>
                  <a:lnTo>
                    <a:pt x="633413" y="4224491"/>
                  </a:lnTo>
                  <a:lnTo>
                    <a:pt x="626132" y="4229003"/>
                  </a:lnTo>
                  <a:lnTo>
                    <a:pt x="626098" y="4228861"/>
                  </a:lnTo>
                  <a:lnTo>
                    <a:pt x="625873" y="4229002"/>
                  </a:lnTo>
                  <a:lnTo>
                    <a:pt x="625883" y="4229011"/>
                  </a:lnTo>
                  <a:lnTo>
                    <a:pt x="625882" y="4229002"/>
                  </a:lnTo>
                  <a:lnTo>
                    <a:pt x="626056" y="4229151"/>
                  </a:lnTo>
                  <a:lnTo>
                    <a:pt x="626269" y="4229002"/>
                  </a:lnTo>
                  <a:lnTo>
                    <a:pt x="626315" y="4229374"/>
                  </a:lnTo>
                  <a:lnTo>
                    <a:pt x="642981" y="4243708"/>
                  </a:lnTo>
                  <a:lnTo>
                    <a:pt x="660079" y="4258016"/>
                  </a:lnTo>
                  <a:lnTo>
                    <a:pt x="676780" y="4273517"/>
                  </a:lnTo>
                  <a:lnTo>
                    <a:pt x="691441" y="4287100"/>
                  </a:lnTo>
                  <a:lnTo>
                    <a:pt x="682844" y="4275112"/>
                  </a:lnTo>
                  <a:lnTo>
                    <a:pt x="671271" y="4260406"/>
                  </a:lnTo>
                  <a:lnTo>
                    <a:pt x="673386" y="4262512"/>
                  </a:lnTo>
                  <a:lnTo>
                    <a:pt x="671447" y="4260030"/>
                  </a:lnTo>
                  <a:lnTo>
                    <a:pt x="678974" y="4267584"/>
                  </a:lnTo>
                  <a:lnTo>
                    <a:pt x="685710" y="4274741"/>
                  </a:lnTo>
                  <a:lnTo>
                    <a:pt x="695626" y="4286115"/>
                  </a:lnTo>
                  <a:lnTo>
                    <a:pt x="692421" y="4281472"/>
                  </a:lnTo>
                  <a:lnTo>
                    <a:pt x="686835" y="4275112"/>
                  </a:lnTo>
                  <a:lnTo>
                    <a:pt x="680450" y="4268753"/>
                  </a:lnTo>
                  <a:lnTo>
                    <a:pt x="673666" y="4261598"/>
                  </a:lnTo>
                  <a:lnTo>
                    <a:pt x="658900" y="4247687"/>
                  </a:lnTo>
                  <a:lnTo>
                    <a:pt x="642938" y="4233776"/>
                  </a:lnTo>
                  <a:lnTo>
                    <a:pt x="642938" y="4233765"/>
                  </a:lnTo>
                  <a:lnTo>
                    <a:pt x="642938" y="4233040"/>
                  </a:lnTo>
                  <a:lnTo>
                    <a:pt x="642904" y="4233009"/>
                  </a:lnTo>
                  <a:lnTo>
                    <a:pt x="642938" y="4233765"/>
                  </a:lnTo>
                  <a:lnTo>
                    <a:pt x="633413" y="4224342"/>
                  </a:lnTo>
                  <a:lnTo>
                    <a:pt x="633474" y="4224302"/>
                  </a:lnTo>
                  <a:lnTo>
                    <a:pt x="633413" y="4224246"/>
                  </a:lnTo>
                  <a:lnTo>
                    <a:pt x="635600" y="4222895"/>
                  </a:lnTo>
                  <a:lnTo>
                    <a:pt x="638366" y="4221065"/>
                  </a:lnTo>
                  <a:lnTo>
                    <a:pt x="638442" y="4221140"/>
                  </a:lnTo>
                  <a:lnTo>
                    <a:pt x="638559" y="4221067"/>
                  </a:lnTo>
                  <a:lnTo>
                    <a:pt x="626297" y="4208830"/>
                  </a:lnTo>
                  <a:close/>
                  <a:moveTo>
                    <a:pt x="2550873" y="4194444"/>
                  </a:moveTo>
                  <a:lnTo>
                    <a:pt x="2550730" y="4194701"/>
                  </a:lnTo>
                  <a:lnTo>
                    <a:pt x="2550718" y="4194895"/>
                  </a:lnTo>
                  <a:lnTo>
                    <a:pt x="2550321" y="4197668"/>
                  </a:lnTo>
                  <a:lnTo>
                    <a:pt x="2549045" y="4200598"/>
                  </a:lnTo>
                  <a:lnTo>
                    <a:pt x="2548359" y="4221516"/>
                  </a:lnTo>
                  <a:lnTo>
                    <a:pt x="2547168" y="4246140"/>
                  </a:lnTo>
                  <a:lnTo>
                    <a:pt x="2546771" y="4284267"/>
                  </a:lnTo>
                  <a:lnTo>
                    <a:pt x="2546263" y="4307695"/>
                  </a:lnTo>
                  <a:lnTo>
                    <a:pt x="2548135" y="4257427"/>
                  </a:lnTo>
                  <a:lnTo>
                    <a:pt x="2550873" y="4194444"/>
                  </a:lnTo>
                  <a:close/>
                  <a:moveTo>
                    <a:pt x="2514703" y="4191755"/>
                  </a:moveTo>
                  <a:lnTo>
                    <a:pt x="2514310" y="4192152"/>
                  </a:lnTo>
                  <a:lnTo>
                    <a:pt x="2514310" y="4192316"/>
                  </a:lnTo>
                  <a:lnTo>
                    <a:pt x="2514516" y="4192110"/>
                  </a:lnTo>
                  <a:lnTo>
                    <a:pt x="2515310" y="4192110"/>
                  </a:lnTo>
                  <a:lnTo>
                    <a:pt x="2516899" y="4192110"/>
                  </a:lnTo>
                  <a:lnTo>
                    <a:pt x="2518488" y="4192110"/>
                  </a:lnTo>
                  <a:lnTo>
                    <a:pt x="2518852" y="4192110"/>
                  </a:lnTo>
                  <a:lnTo>
                    <a:pt x="2518656" y="4191755"/>
                  </a:lnTo>
                  <a:lnTo>
                    <a:pt x="2518630" y="4191755"/>
                  </a:lnTo>
                  <a:lnTo>
                    <a:pt x="2517059" y="4191755"/>
                  </a:lnTo>
                  <a:lnTo>
                    <a:pt x="2515488" y="4191755"/>
                  </a:lnTo>
                  <a:lnTo>
                    <a:pt x="2514703" y="4191755"/>
                  </a:lnTo>
                  <a:close/>
                  <a:moveTo>
                    <a:pt x="597709" y="4187815"/>
                  </a:moveTo>
                  <a:lnTo>
                    <a:pt x="600075" y="4190964"/>
                  </a:lnTo>
                  <a:lnTo>
                    <a:pt x="600063" y="4190962"/>
                  </a:lnTo>
                  <a:lnTo>
                    <a:pt x="600075" y="4190978"/>
                  </a:lnTo>
                  <a:lnTo>
                    <a:pt x="599978" y="4190958"/>
                  </a:lnTo>
                  <a:lnTo>
                    <a:pt x="603648" y="4195375"/>
                  </a:lnTo>
                  <a:lnTo>
                    <a:pt x="605328" y="4197060"/>
                  </a:lnTo>
                  <a:lnTo>
                    <a:pt x="604116" y="4195829"/>
                  </a:lnTo>
                  <a:lnTo>
                    <a:pt x="600075" y="4190902"/>
                  </a:lnTo>
                  <a:lnTo>
                    <a:pt x="603712" y="4191723"/>
                  </a:lnTo>
                  <a:lnTo>
                    <a:pt x="606944" y="4192955"/>
                  </a:lnTo>
                  <a:lnTo>
                    <a:pt x="610177" y="4195007"/>
                  </a:lnTo>
                  <a:lnTo>
                    <a:pt x="613410" y="4197471"/>
                  </a:lnTo>
                  <a:lnTo>
                    <a:pt x="616239" y="4200755"/>
                  </a:lnTo>
                  <a:lnTo>
                    <a:pt x="618259" y="4204451"/>
                  </a:lnTo>
                  <a:lnTo>
                    <a:pt x="620548" y="4208714"/>
                  </a:lnTo>
                  <a:lnTo>
                    <a:pt x="620451" y="4208365"/>
                  </a:lnTo>
                  <a:lnTo>
                    <a:pt x="618139" y="4203999"/>
                  </a:lnTo>
                  <a:lnTo>
                    <a:pt x="616213" y="4200427"/>
                  </a:lnTo>
                  <a:lnTo>
                    <a:pt x="613515" y="4197252"/>
                  </a:lnTo>
                  <a:lnTo>
                    <a:pt x="610433" y="4194871"/>
                  </a:lnTo>
                  <a:lnTo>
                    <a:pt x="607350" y="4192886"/>
                  </a:lnTo>
                  <a:lnTo>
                    <a:pt x="604268" y="4191696"/>
                  </a:lnTo>
                  <a:lnTo>
                    <a:pt x="600800" y="4190902"/>
                  </a:lnTo>
                  <a:lnTo>
                    <a:pt x="598918" y="4188318"/>
                  </a:lnTo>
                  <a:lnTo>
                    <a:pt x="597709" y="4187815"/>
                  </a:lnTo>
                  <a:close/>
                  <a:moveTo>
                    <a:pt x="2554400" y="4186630"/>
                  </a:moveTo>
                  <a:lnTo>
                    <a:pt x="2552749" y="4189935"/>
                  </a:lnTo>
                  <a:lnTo>
                    <a:pt x="2552702" y="4192519"/>
                  </a:lnTo>
                  <a:lnTo>
                    <a:pt x="2552305" y="4194103"/>
                  </a:lnTo>
                  <a:lnTo>
                    <a:pt x="2552378" y="4190677"/>
                  </a:lnTo>
                  <a:lnTo>
                    <a:pt x="2551654" y="4192126"/>
                  </a:lnTo>
                  <a:lnTo>
                    <a:pt x="2551645" y="4192490"/>
                  </a:lnTo>
                  <a:lnTo>
                    <a:pt x="2551522" y="4192859"/>
                  </a:lnTo>
                  <a:lnTo>
                    <a:pt x="2550343" y="4259643"/>
                  </a:lnTo>
                  <a:lnTo>
                    <a:pt x="2547962" y="4326762"/>
                  </a:lnTo>
                  <a:lnTo>
                    <a:pt x="2544270" y="4452398"/>
                  </a:lnTo>
                  <a:lnTo>
                    <a:pt x="2544979" y="4438103"/>
                  </a:lnTo>
                  <a:lnTo>
                    <a:pt x="2545768" y="4408718"/>
                  </a:lnTo>
                  <a:lnTo>
                    <a:pt x="2548135" y="4354317"/>
                  </a:lnTo>
                  <a:lnTo>
                    <a:pt x="2551291" y="4274501"/>
                  </a:lnTo>
                  <a:lnTo>
                    <a:pt x="2554052" y="4194686"/>
                  </a:lnTo>
                  <a:lnTo>
                    <a:pt x="2554400" y="4186630"/>
                  </a:lnTo>
                  <a:close/>
                  <a:moveTo>
                    <a:pt x="2551239" y="4186483"/>
                  </a:moveTo>
                  <a:lnTo>
                    <a:pt x="2551219" y="4186817"/>
                  </a:lnTo>
                  <a:lnTo>
                    <a:pt x="2551086" y="4193131"/>
                  </a:lnTo>
                  <a:lnTo>
                    <a:pt x="2551149" y="4192875"/>
                  </a:lnTo>
                  <a:lnTo>
                    <a:pt x="2551151" y="4192790"/>
                  </a:lnTo>
                  <a:lnTo>
                    <a:pt x="2551126" y="4192841"/>
                  </a:lnTo>
                  <a:lnTo>
                    <a:pt x="2551239" y="4186483"/>
                  </a:lnTo>
                  <a:close/>
                  <a:moveTo>
                    <a:pt x="563960" y="4185821"/>
                  </a:moveTo>
                  <a:lnTo>
                    <a:pt x="566493" y="4186211"/>
                  </a:lnTo>
                  <a:lnTo>
                    <a:pt x="577819" y="4186211"/>
                  </a:lnTo>
                  <a:lnTo>
                    <a:pt x="576886" y="4185821"/>
                  </a:lnTo>
                  <a:lnTo>
                    <a:pt x="563960" y="4185821"/>
                  </a:lnTo>
                  <a:close/>
                  <a:moveTo>
                    <a:pt x="2517059" y="4183832"/>
                  </a:moveTo>
                  <a:lnTo>
                    <a:pt x="2516274" y="4184228"/>
                  </a:lnTo>
                  <a:lnTo>
                    <a:pt x="2515881" y="4184625"/>
                  </a:lnTo>
                  <a:lnTo>
                    <a:pt x="2515933" y="4184730"/>
                  </a:lnTo>
                  <a:lnTo>
                    <a:pt x="2516105" y="4184559"/>
                  </a:lnTo>
                  <a:lnTo>
                    <a:pt x="2516899" y="4184161"/>
                  </a:lnTo>
                  <a:lnTo>
                    <a:pt x="2517297" y="4184161"/>
                  </a:lnTo>
                  <a:lnTo>
                    <a:pt x="2518393" y="4184435"/>
                  </a:lnTo>
                  <a:lnTo>
                    <a:pt x="2518158" y="4184010"/>
                  </a:lnTo>
                  <a:lnTo>
                    <a:pt x="2517452" y="4183832"/>
                  </a:lnTo>
                  <a:lnTo>
                    <a:pt x="2517059" y="4183832"/>
                  </a:lnTo>
                  <a:close/>
                  <a:moveTo>
                    <a:pt x="2519149" y="4180362"/>
                  </a:moveTo>
                  <a:lnTo>
                    <a:pt x="2517059" y="4180663"/>
                  </a:lnTo>
                  <a:lnTo>
                    <a:pt x="2517210" y="4180937"/>
                  </a:lnTo>
                  <a:lnTo>
                    <a:pt x="2519294" y="4180639"/>
                  </a:lnTo>
                  <a:lnTo>
                    <a:pt x="2519149" y="4180362"/>
                  </a:lnTo>
                  <a:close/>
                  <a:moveTo>
                    <a:pt x="2462969" y="4168274"/>
                  </a:moveTo>
                  <a:lnTo>
                    <a:pt x="2462384" y="4168569"/>
                  </a:lnTo>
                  <a:lnTo>
                    <a:pt x="2461987" y="4168966"/>
                  </a:lnTo>
                  <a:lnTo>
                    <a:pt x="2461684" y="4169881"/>
                  </a:lnTo>
                  <a:lnTo>
                    <a:pt x="2462075" y="4171840"/>
                  </a:lnTo>
                  <a:lnTo>
                    <a:pt x="2468035" y="4185353"/>
                  </a:lnTo>
                  <a:lnTo>
                    <a:pt x="2471213" y="4192110"/>
                  </a:lnTo>
                  <a:lnTo>
                    <a:pt x="2474788" y="4198469"/>
                  </a:lnTo>
                  <a:lnTo>
                    <a:pt x="2494255" y="4219136"/>
                  </a:lnTo>
                  <a:lnTo>
                    <a:pt x="2497433" y="4219136"/>
                  </a:lnTo>
                  <a:lnTo>
                    <a:pt x="2502995" y="4224700"/>
                  </a:lnTo>
                  <a:lnTo>
                    <a:pt x="2504584" y="4224303"/>
                  </a:lnTo>
                  <a:lnTo>
                    <a:pt x="2505776" y="4223508"/>
                  </a:lnTo>
                  <a:lnTo>
                    <a:pt x="2507365" y="4222316"/>
                  </a:lnTo>
                  <a:lnTo>
                    <a:pt x="2508159" y="4221918"/>
                  </a:lnTo>
                  <a:lnTo>
                    <a:pt x="2509351" y="4221123"/>
                  </a:lnTo>
                  <a:lnTo>
                    <a:pt x="2510940" y="4220329"/>
                  </a:lnTo>
                  <a:lnTo>
                    <a:pt x="2514516" y="4219534"/>
                  </a:lnTo>
                  <a:lnTo>
                    <a:pt x="2518091" y="4219136"/>
                  </a:lnTo>
                  <a:lnTo>
                    <a:pt x="2521269" y="4218341"/>
                  </a:lnTo>
                  <a:lnTo>
                    <a:pt x="2522859" y="4217546"/>
                  </a:lnTo>
                  <a:lnTo>
                    <a:pt x="2523428" y="4216977"/>
                  </a:lnTo>
                  <a:lnTo>
                    <a:pt x="2523544" y="4216511"/>
                  </a:lnTo>
                  <a:lnTo>
                    <a:pt x="2522950" y="4217110"/>
                  </a:lnTo>
                  <a:lnTo>
                    <a:pt x="2521379" y="4217902"/>
                  </a:lnTo>
                  <a:lnTo>
                    <a:pt x="2518237" y="4218694"/>
                  </a:lnTo>
                  <a:lnTo>
                    <a:pt x="2514703" y="4219091"/>
                  </a:lnTo>
                  <a:lnTo>
                    <a:pt x="2511168" y="4219883"/>
                  </a:lnTo>
                  <a:lnTo>
                    <a:pt x="2509597" y="4220675"/>
                  </a:lnTo>
                  <a:lnTo>
                    <a:pt x="2508419" y="4221468"/>
                  </a:lnTo>
                  <a:lnTo>
                    <a:pt x="2507634" y="4221864"/>
                  </a:lnTo>
                  <a:lnTo>
                    <a:pt x="2506063" y="4223052"/>
                  </a:lnTo>
                  <a:lnTo>
                    <a:pt x="2504885" y="4223845"/>
                  </a:lnTo>
                  <a:lnTo>
                    <a:pt x="2503314" y="4224241"/>
                  </a:lnTo>
                  <a:lnTo>
                    <a:pt x="2497815" y="4218694"/>
                  </a:lnTo>
                  <a:lnTo>
                    <a:pt x="2494674" y="4218694"/>
                  </a:lnTo>
                  <a:lnTo>
                    <a:pt x="2475430" y="4198094"/>
                  </a:lnTo>
                  <a:lnTo>
                    <a:pt x="2471895" y="4191755"/>
                  </a:lnTo>
                  <a:lnTo>
                    <a:pt x="2468754" y="4185021"/>
                  </a:lnTo>
                  <a:lnTo>
                    <a:pt x="2462863" y="4171551"/>
                  </a:lnTo>
                  <a:lnTo>
                    <a:pt x="2462470" y="4169570"/>
                  </a:lnTo>
                  <a:lnTo>
                    <a:pt x="2462863" y="4168382"/>
                  </a:lnTo>
                  <a:lnTo>
                    <a:pt x="2462969" y="4168274"/>
                  </a:lnTo>
                  <a:close/>
                  <a:moveTo>
                    <a:pt x="4140362" y="4167150"/>
                  </a:moveTo>
                  <a:lnTo>
                    <a:pt x="4139610" y="4168522"/>
                  </a:lnTo>
                  <a:lnTo>
                    <a:pt x="4138548" y="4170928"/>
                  </a:lnTo>
                  <a:lnTo>
                    <a:pt x="4138819" y="4170450"/>
                  </a:lnTo>
                  <a:lnTo>
                    <a:pt x="4139322" y="4169547"/>
                  </a:lnTo>
                  <a:lnTo>
                    <a:pt x="4140362" y="4167150"/>
                  </a:lnTo>
                  <a:close/>
                  <a:moveTo>
                    <a:pt x="1146076" y="4164369"/>
                  </a:moveTo>
                  <a:lnTo>
                    <a:pt x="1145320" y="4177738"/>
                  </a:lnTo>
                  <a:lnTo>
                    <a:pt x="1143338" y="4198359"/>
                  </a:lnTo>
                  <a:lnTo>
                    <a:pt x="1141225" y="4226376"/>
                  </a:lnTo>
                  <a:lnTo>
                    <a:pt x="1140699" y="4238767"/>
                  </a:lnTo>
                  <a:lnTo>
                    <a:pt x="1143794" y="4197878"/>
                  </a:lnTo>
                  <a:lnTo>
                    <a:pt x="1145067" y="4184678"/>
                  </a:lnTo>
                  <a:lnTo>
                    <a:pt x="1145074" y="4184545"/>
                  </a:lnTo>
                  <a:lnTo>
                    <a:pt x="1146076" y="4164369"/>
                  </a:lnTo>
                  <a:close/>
                  <a:moveTo>
                    <a:pt x="2461030" y="4158223"/>
                  </a:moveTo>
                  <a:lnTo>
                    <a:pt x="2464856" y="4165879"/>
                  </a:lnTo>
                  <a:lnTo>
                    <a:pt x="2465254" y="4167071"/>
                  </a:lnTo>
                  <a:lnTo>
                    <a:pt x="2465254" y="4167590"/>
                  </a:lnTo>
                  <a:lnTo>
                    <a:pt x="2465612" y="4167590"/>
                  </a:lnTo>
                  <a:lnTo>
                    <a:pt x="2466004" y="4167590"/>
                  </a:lnTo>
                  <a:lnTo>
                    <a:pt x="2466004" y="4166797"/>
                  </a:lnTo>
                  <a:lnTo>
                    <a:pt x="2465612" y="4165609"/>
                  </a:lnTo>
                  <a:lnTo>
                    <a:pt x="2461951" y="4158223"/>
                  </a:lnTo>
                  <a:lnTo>
                    <a:pt x="2461030" y="4158223"/>
                  </a:lnTo>
                  <a:close/>
                  <a:moveTo>
                    <a:pt x="1155451" y="4139959"/>
                  </a:moveTo>
                  <a:lnTo>
                    <a:pt x="1154966" y="4144833"/>
                  </a:lnTo>
                  <a:lnTo>
                    <a:pt x="1155172" y="4144224"/>
                  </a:lnTo>
                  <a:lnTo>
                    <a:pt x="1155451" y="4139959"/>
                  </a:lnTo>
                  <a:close/>
                  <a:moveTo>
                    <a:pt x="1156153" y="4131317"/>
                  </a:moveTo>
                  <a:lnTo>
                    <a:pt x="1156098" y="4131873"/>
                  </a:lnTo>
                  <a:lnTo>
                    <a:pt x="1156091" y="4131976"/>
                  </a:lnTo>
                  <a:lnTo>
                    <a:pt x="1156153" y="4131317"/>
                  </a:lnTo>
                  <a:close/>
                  <a:moveTo>
                    <a:pt x="2552030" y="4126515"/>
                  </a:moveTo>
                  <a:lnTo>
                    <a:pt x="2551065" y="4134878"/>
                  </a:lnTo>
                  <a:lnTo>
                    <a:pt x="2549079" y="4152763"/>
                  </a:lnTo>
                  <a:lnTo>
                    <a:pt x="2545151" y="4206201"/>
                  </a:lnTo>
                  <a:lnTo>
                    <a:pt x="2546595" y="4202859"/>
                  </a:lnTo>
                  <a:lnTo>
                    <a:pt x="2549694" y="4152803"/>
                  </a:lnTo>
                  <a:lnTo>
                    <a:pt x="2551365" y="4134943"/>
                  </a:lnTo>
                  <a:lnTo>
                    <a:pt x="2552084" y="4127549"/>
                  </a:lnTo>
                  <a:lnTo>
                    <a:pt x="2552030" y="4126515"/>
                  </a:lnTo>
                  <a:close/>
                  <a:moveTo>
                    <a:pt x="3284962" y="4108686"/>
                  </a:moveTo>
                  <a:lnTo>
                    <a:pt x="3284962" y="4109082"/>
                  </a:lnTo>
                  <a:lnTo>
                    <a:pt x="3284738" y="4109262"/>
                  </a:lnTo>
                  <a:lnTo>
                    <a:pt x="3284962" y="4108686"/>
                  </a:lnTo>
                  <a:close/>
                  <a:moveTo>
                    <a:pt x="2559173" y="4064779"/>
                  </a:moveTo>
                  <a:lnTo>
                    <a:pt x="2558924" y="4067321"/>
                  </a:lnTo>
                  <a:lnTo>
                    <a:pt x="2558872" y="4069470"/>
                  </a:lnTo>
                  <a:lnTo>
                    <a:pt x="2559127" y="4067130"/>
                  </a:lnTo>
                  <a:lnTo>
                    <a:pt x="2559173" y="4064779"/>
                  </a:lnTo>
                  <a:close/>
                  <a:moveTo>
                    <a:pt x="2444556" y="4048800"/>
                  </a:moveTo>
                  <a:lnTo>
                    <a:pt x="2444304" y="4048884"/>
                  </a:lnTo>
                  <a:lnTo>
                    <a:pt x="2444404" y="4049137"/>
                  </a:lnTo>
                  <a:lnTo>
                    <a:pt x="2444982" y="4048942"/>
                  </a:lnTo>
                  <a:lnTo>
                    <a:pt x="2444556" y="4048800"/>
                  </a:lnTo>
                  <a:close/>
                  <a:moveTo>
                    <a:pt x="598488" y="4027390"/>
                  </a:moveTo>
                  <a:lnTo>
                    <a:pt x="606425" y="4049965"/>
                  </a:lnTo>
                  <a:lnTo>
                    <a:pt x="613966" y="4073333"/>
                  </a:lnTo>
                  <a:lnTo>
                    <a:pt x="620713" y="4096701"/>
                  </a:lnTo>
                  <a:lnTo>
                    <a:pt x="627063" y="4120465"/>
                  </a:lnTo>
                  <a:lnTo>
                    <a:pt x="632619" y="4145021"/>
                  </a:lnTo>
                  <a:lnTo>
                    <a:pt x="635000" y="4157299"/>
                  </a:lnTo>
                  <a:lnTo>
                    <a:pt x="636985" y="4169181"/>
                  </a:lnTo>
                  <a:lnTo>
                    <a:pt x="638572" y="4181459"/>
                  </a:lnTo>
                  <a:lnTo>
                    <a:pt x="640557" y="4194133"/>
                  </a:lnTo>
                  <a:lnTo>
                    <a:pt x="641747" y="4206806"/>
                  </a:lnTo>
                  <a:lnTo>
                    <a:pt x="642938" y="4219084"/>
                  </a:lnTo>
                  <a:lnTo>
                    <a:pt x="642936" y="4219085"/>
                  </a:lnTo>
                  <a:lnTo>
                    <a:pt x="642938" y="4219100"/>
                  </a:lnTo>
                  <a:lnTo>
                    <a:pt x="638578" y="4221078"/>
                  </a:lnTo>
                  <a:lnTo>
                    <a:pt x="642921" y="4225041"/>
                  </a:lnTo>
                  <a:lnTo>
                    <a:pt x="642938" y="4225387"/>
                  </a:lnTo>
                  <a:lnTo>
                    <a:pt x="642960" y="4225849"/>
                  </a:lnTo>
                  <a:lnTo>
                    <a:pt x="643318" y="4226212"/>
                  </a:lnTo>
                  <a:lnTo>
                    <a:pt x="643318" y="4225438"/>
                  </a:lnTo>
                  <a:lnTo>
                    <a:pt x="663127" y="4245716"/>
                  </a:lnTo>
                  <a:lnTo>
                    <a:pt x="685710" y="4269572"/>
                  </a:lnTo>
                  <a:lnTo>
                    <a:pt x="709877" y="4295416"/>
                  </a:lnTo>
                  <a:lnTo>
                    <a:pt x="736025" y="4324441"/>
                  </a:lnTo>
                  <a:lnTo>
                    <a:pt x="739400" y="4328226"/>
                  </a:lnTo>
                  <a:lnTo>
                    <a:pt x="763454" y="4355002"/>
                  </a:lnTo>
                  <a:lnTo>
                    <a:pt x="791388" y="4387197"/>
                  </a:lnTo>
                  <a:lnTo>
                    <a:pt x="819323" y="4420187"/>
                  </a:lnTo>
                  <a:lnTo>
                    <a:pt x="846858" y="4453176"/>
                  </a:lnTo>
                  <a:lnTo>
                    <a:pt x="860426" y="4469075"/>
                  </a:lnTo>
                  <a:lnTo>
                    <a:pt x="860241" y="4469611"/>
                  </a:lnTo>
                  <a:lnTo>
                    <a:pt x="871621" y="4483399"/>
                  </a:lnTo>
                  <a:lnTo>
                    <a:pt x="882176" y="4498481"/>
                  </a:lnTo>
                  <a:lnTo>
                    <a:pt x="893123" y="4513562"/>
                  </a:lnTo>
                  <a:lnTo>
                    <a:pt x="903288" y="4528643"/>
                  </a:lnTo>
                  <a:lnTo>
                    <a:pt x="897033" y="4544121"/>
                  </a:lnTo>
                  <a:lnTo>
                    <a:pt x="891168" y="4559203"/>
                  </a:lnTo>
                  <a:lnTo>
                    <a:pt x="889461" y="4558048"/>
                  </a:lnTo>
                  <a:lnTo>
                    <a:pt x="889739" y="4558320"/>
                  </a:lnTo>
                  <a:lnTo>
                    <a:pt x="891350" y="4559375"/>
                  </a:lnTo>
                  <a:lnTo>
                    <a:pt x="897274" y="4544314"/>
                  </a:lnTo>
                  <a:lnTo>
                    <a:pt x="903613" y="4528808"/>
                  </a:lnTo>
                  <a:lnTo>
                    <a:pt x="904155" y="4529653"/>
                  </a:lnTo>
                  <a:lnTo>
                    <a:pt x="904405" y="4529040"/>
                  </a:lnTo>
                  <a:lnTo>
                    <a:pt x="919396" y="4552482"/>
                  </a:lnTo>
                  <a:lnTo>
                    <a:pt x="934782" y="4576720"/>
                  </a:lnTo>
                  <a:lnTo>
                    <a:pt x="950562" y="4601752"/>
                  </a:lnTo>
                  <a:lnTo>
                    <a:pt x="967921" y="4627976"/>
                  </a:lnTo>
                  <a:lnTo>
                    <a:pt x="973838" y="4637512"/>
                  </a:lnTo>
                  <a:lnTo>
                    <a:pt x="991591" y="4663736"/>
                  </a:lnTo>
                  <a:lnTo>
                    <a:pt x="1007766" y="4687973"/>
                  </a:lnTo>
                  <a:lnTo>
                    <a:pt x="1022758" y="4709826"/>
                  </a:lnTo>
                  <a:lnTo>
                    <a:pt x="1025519" y="4712608"/>
                  </a:lnTo>
                  <a:lnTo>
                    <a:pt x="1027097" y="4715389"/>
                  </a:lnTo>
                  <a:lnTo>
                    <a:pt x="1031437" y="4718965"/>
                  </a:lnTo>
                  <a:lnTo>
                    <a:pt x="1035382" y="4722541"/>
                  </a:lnTo>
                  <a:lnTo>
                    <a:pt x="1036960" y="4725322"/>
                  </a:lnTo>
                  <a:lnTo>
                    <a:pt x="1039215" y="4728350"/>
                  </a:lnTo>
                  <a:lnTo>
                    <a:pt x="1039901" y="4728006"/>
                  </a:lnTo>
                  <a:lnTo>
                    <a:pt x="1041090" y="4727608"/>
                  </a:lnTo>
                  <a:lnTo>
                    <a:pt x="1042278" y="4728006"/>
                  </a:lnTo>
                  <a:lnTo>
                    <a:pt x="1042310" y="4728046"/>
                  </a:lnTo>
                  <a:lnTo>
                    <a:pt x="1042483" y="4728104"/>
                  </a:lnTo>
                  <a:lnTo>
                    <a:pt x="1044061" y="4730090"/>
                  </a:lnTo>
                  <a:lnTo>
                    <a:pt x="1046428" y="4732077"/>
                  </a:lnTo>
                  <a:lnTo>
                    <a:pt x="1048795" y="4734858"/>
                  </a:lnTo>
                  <a:lnTo>
                    <a:pt x="1053135" y="4742010"/>
                  </a:lnTo>
                  <a:lnTo>
                    <a:pt x="1057869" y="4750752"/>
                  </a:lnTo>
                  <a:lnTo>
                    <a:pt x="1090613" y="4873130"/>
                  </a:lnTo>
                  <a:lnTo>
                    <a:pt x="1089430" y="4873528"/>
                  </a:lnTo>
                  <a:lnTo>
                    <a:pt x="1089429" y="4873526"/>
                  </a:lnTo>
                  <a:lnTo>
                    <a:pt x="1089425" y="4873528"/>
                  </a:lnTo>
                  <a:lnTo>
                    <a:pt x="1073973" y="4856431"/>
                  </a:lnTo>
                  <a:lnTo>
                    <a:pt x="1062484" y="4834563"/>
                  </a:lnTo>
                  <a:lnTo>
                    <a:pt x="1062088" y="4832972"/>
                  </a:lnTo>
                  <a:lnTo>
                    <a:pt x="1062484" y="4831382"/>
                  </a:lnTo>
                  <a:lnTo>
                    <a:pt x="1063276" y="4830984"/>
                  </a:lnTo>
                  <a:lnTo>
                    <a:pt x="1064465" y="4830587"/>
                  </a:lnTo>
                  <a:lnTo>
                    <a:pt x="1065257" y="4830587"/>
                  </a:lnTo>
                  <a:lnTo>
                    <a:pt x="1065257" y="4829792"/>
                  </a:lnTo>
                  <a:lnTo>
                    <a:pt x="1064861" y="4828996"/>
                  </a:lnTo>
                  <a:lnTo>
                    <a:pt x="1061295" y="4822635"/>
                  </a:lnTo>
                  <a:lnTo>
                    <a:pt x="1063276" y="4822237"/>
                  </a:lnTo>
                  <a:lnTo>
                    <a:pt x="1060899" y="4818261"/>
                  </a:lnTo>
                  <a:lnTo>
                    <a:pt x="1057730" y="4814683"/>
                  </a:lnTo>
                  <a:lnTo>
                    <a:pt x="1054956" y="4812297"/>
                  </a:lnTo>
                  <a:lnTo>
                    <a:pt x="1053768" y="4810707"/>
                  </a:lnTo>
                  <a:lnTo>
                    <a:pt x="1052975" y="4809514"/>
                  </a:lnTo>
                  <a:lnTo>
                    <a:pt x="1052183" y="4806731"/>
                  </a:lnTo>
                  <a:lnTo>
                    <a:pt x="1050994" y="4803948"/>
                  </a:lnTo>
                  <a:lnTo>
                    <a:pt x="1046636" y="4797586"/>
                  </a:lnTo>
                  <a:lnTo>
                    <a:pt x="1039901" y="4781284"/>
                  </a:lnTo>
                  <a:lnTo>
                    <a:pt x="1036732" y="4774128"/>
                  </a:lnTo>
                  <a:lnTo>
                    <a:pt x="1033562" y="4767368"/>
                  </a:lnTo>
                  <a:lnTo>
                    <a:pt x="1029803" y="4760509"/>
                  </a:lnTo>
                  <a:lnTo>
                    <a:pt x="884600" y="4576361"/>
                  </a:lnTo>
                  <a:lnTo>
                    <a:pt x="884460" y="4576665"/>
                  </a:lnTo>
                  <a:lnTo>
                    <a:pt x="884002" y="4576088"/>
                  </a:lnTo>
                  <a:lnTo>
                    <a:pt x="877094" y="4591463"/>
                  </a:lnTo>
                  <a:lnTo>
                    <a:pt x="869157" y="4606568"/>
                  </a:lnTo>
                  <a:lnTo>
                    <a:pt x="861219" y="4621276"/>
                  </a:lnTo>
                  <a:lnTo>
                    <a:pt x="852488" y="4635586"/>
                  </a:lnTo>
                  <a:lnTo>
                    <a:pt x="843757" y="4649896"/>
                  </a:lnTo>
                  <a:lnTo>
                    <a:pt x="834231" y="4663411"/>
                  </a:lnTo>
                  <a:lnTo>
                    <a:pt x="824310" y="4676131"/>
                  </a:lnTo>
                  <a:lnTo>
                    <a:pt x="813991" y="4688454"/>
                  </a:lnTo>
                  <a:lnTo>
                    <a:pt x="802878" y="4700777"/>
                  </a:lnTo>
                  <a:lnTo>
                    <a:pt x="791766" y="4712702"/>
                  </a:lnTo>
                  <a:lnTo>
                    <a:pt x="779463" y="4723434"/>
                  </a:lnTo>
                  <a:lnTo>
                    <a:pt x="767159" y="4734167"/>
                  </a:lnTo>
                  <a:lnTo>
                    <a:pt x="754062" y="4744104"/>
                  </a:lnTo>
                  <a:lnTo>
                    <a:pt x="740569" y="4753645"/>
                  </a:lnTo>
                  <a:lnTo>
                    <a:pt x="726281" y="4762390"/>
                  </a:lnTo>
                  <a:lnTo>
                    <a:pt x="711200" y="4770340"/>
                  </a:lnTo>
                  <a:lnTo>
                    <a:pt x="718741" y="4754440"/>
                  </a:lnTo>
                  <a:lnTo>
                    <a:pt x="725884" y="4738142"/>
                  </a:lnTo>
                  <a:lnTo>
                    <a:pt x="733425" y="4722639"/>
                  </a:lnTo>
                  <a:lnTo>
                    <a:pt x="741759" y="4706739"/>
                  </a:lnTo>
                  <a:lnTo>
                    <a:pt x="758428" y="4676131"/>
                  </a:lnTo>
                  <a:lnTo>
                    <a:pt x="775097" y="4645126"/>
                  </a:lnTo>
                  <a:lnTo>
                    <a:pt x="792559" y="4614121"/>
                  </a:lnTo>
                  <a:lnTo>
                    <a:pt x="809228" y="4583513"/>
                  </a:lnTo>
                  <a:lnTo>
                    <a:pt x="817563" y="4567613"/>
                  </a:lnTo>
                  <a:lnTo>
                    <a:pt x="825103" y="4551713"/>
                  </a:lnTo>
                  <a:lnTo>
                    <a:pt x="832644" y="4535415"/>
                  </a:lnTo>
                  <a:lnTo>
                    <a:pt x="839993" y="4520693"/>
                  </a:lnTo>
                  <a:lnTo>
                    <a:pt x="839788" y="4520435"/>
                  </a:lnTo>
                  <a:lnTo>
                    <a:pt x="840301" y="4519157"/>
                  </a:lnTo>
                  <a:lnTo>
                    <a:pt x="651064" y="4279025"/>
                  </a:lnTo>
                  <a:lnTo>
                    <a:pt x="620713" y="4240528"/>
                  </a:lnTo>
                  <a:lnTo>
                    <a:pt x="620721" y="4240522"/>
                  </a:lnTo>
                  <a:lnTo>
                    <a:pt x="620713" y="4240511"/>
                  </a:lnTo>
                  <a:lnTo>
                    <a:pt x="623973" y="4237903"/>
                  </a:lnTo>
                  <a:lnTo>
                    <a:pt x="621110" y="4240115"/>
                  </a:lnTo>
                  <a:lnTo>
                    <a:pt x="617538" y="4235133"/>
                  </a:lnTo>
                  <a:lnTo>
                    <a:pt x="625903" y="4229259"/>
                  </a:lnTo>
                  <a:lnTo>
                    <a:pt x="625873" y="4229003"/>
                  </a:lnTo>
                  <a:lnTo>
                    <a:pt x="625872" y="4229003"/>
                  </a:lnTo>
                  <a:lnTo>
                    <a:pt x="623888" y="4220685"/>
                  </a:lnTo>
                  <a:lnTo>
                    <a:pt x="622052" y="4214454"/>
                  </a:lnTo>
                  <a:lnTo>
                    <a:pt x="621853" y="4214246"/>
                  </a:lnTo>
                  <a:lnTo>
                    <a:pt x="621590" y="4213970"/>
                  </a:lnTo>
                  <a:lnTo>
                    <a:pt x="623491" y="4220456"/>
                  </a:lnTo>
                  <a:lnTo>
                    <a:pt x="625476" y="4228816"/>
                  </a:lnTo>
                  <a:lnTo>
                    <a:pt x="608013" y="4215280"/>
                  </a:lnTo>
                  <a:lnTo>
                    <a:pt x="590551" y="4202143"/>
                  </a:lnTo>
                  <a:lnTo>
                    <a:pt x="593261" y="4205562"/>
                  </a:lnTo>
                  <a:lnTo>
                    <a:pt x="608012" y="4216225"/>
                  </a:lnTo>
                  <a:lnTo>
                    <a:pt x="625475" y="4229231"/>
                  </a:lnTo>
                  <a:lnTo>
                    <a:pt x="616744" y="4235352"/>
                  </a:lnTo>
                  <a:lnTo>
                    <a:pt x="616662" y="4235253"/>
                  </a:lnTo>
                  <a:lnTo>
                    <a:pt x="609998" y="4240759"/>
                  </a:lnTo>
                  <a:lnTo>
                    <a:pt x="603648" y="4246332"/>
                  </a:lnTo>
                  <a:lnTo>
                    <a:pt x="597298" y="4251508"/>
                  </a:lnTo>
                  <a:lnTo>
                    <a:pt x="591345" y="4257479"/>
                  </a:lnTo>
                  <a:lnTo>
                    <a:pt x="581423" y="4261858"/>
                  </a:lnTo>
                  <a:lnTo>
                    <a:pt x="570707" y="4265441"/>
                  </a:lnTo>
                  <a:lnTo>
                    <a:pt x="559991" y="4269422"/>
                  </a:lnTo>
                  <a:lnTo>
                    <a:pt x="548085" y="4272209"/>
                  </a:lnTo>
                  <a:lnTo>
                    <a:pt x="536576" y="4274996"/>
                  </a:lnTo>
                  <a:lnTo>
                    <a:pt x="524273" y="4277783"/>
                  </a:lnTo>
                  <a:lnTo>
                    <a:pt x="511176" y="4280171"/>
                  </a:lnTo>
                  <a:lnTo>
                    <a:pt x="498079" y="4281764"/>
                  </a:lnTo>
                  <a:lnTo>
                    <a:pt x="484585" y="4283754"/>
                  </a:lnTo>
                  <a:lnTo>
                    <a:pt x="471091" y="4284949"/>
                  </a:lnTo>
                  <a:lnTo>
                    <a:pt x="442516" y="4286939"/>
                  </a:lnTo>
                  <a:lnTo>
                    <a:pt x="412750" y="4288133"/>
                  </a:lnTo>
                  <a:lnTo>
                    <a:pt x="383219" y="4289303"/>
                  </a:lnTo>
                  <a:lnTo>
                    <a:pt x="382985" y="4289670"/>
                  </a:lnTo>
                  <a:lnTo>
                    <a:pt x="353219" y="4289670"/>
                  </a:lnTo>
                  <a:lnTo>
                    <a:pt x="316310" y="4289670"/>
                  </a:lnTo>
                  <a:lnTo>
                    <a:pt x="316309" y="4289670"/>
                  </a:lnTo>
                  <a:lnTo>
                    <a:pt x="279400" y="4288874"/>
                  </a:lnTo>
                  <a:lnTo>
                    <a:pt x="242094" y="4288476"/>
                  </a:lnTo>
                  <a:lnTo>
                    <a:pt x="205581" y="4288078"/>
                  </a:lnTo>
                  <a:lnTo>
                    <a:pt x="176213" y="4288476"/>
                  </a:lnTo>
                  <a:lnTo>
                    <a:pt x="148034" y="4288874"/>
                  </a:lnTo>
                  <a:lnTo>
                    <a:pt x="119856" y="4290466"/>
                  </a:lnTo>
                  <a:lnTo>
                    <a:pt x="92869" y="4292058"/>
                  </a:lnTo>
                  <a:lnTo>
                    <a:pt x="67469" y="4294843"/>
                  </a:lnTo>
                  <a:lnTo>
                    <a:pt x="55166" y="4296833"/>
                  </a:lnTo>
                  <a:lnTo>
                    <a:pt x="43259" y="4298823"/>
                  </a:lnTo>
                  <a:lnTo>
                    <a:pt x="31750" y="4301210"/>
                  </a:lnTo>
                  <a:lnTo>
                    <a:pt x="20637" y="4303598"/>
                  </a:lnTo>
                  <a:lnTo>
                    <a:pt x="9922" y="4306781"/>
                  </a:lnTo>
                  <a:lnTo>
                    <a:pt x="1" y="4309965"/>
                  </a:lnTo>
                  <a:lnTo>
                    <a:pt x="0" y="4309965"/>
                  </a:lnTo>
                  <a:lnTo>
                    <a:pt x="22225" y="4297231"/>
                  </a:lnTo>
                  <a:lnTo>
                    <a:pt x="45641" y="4284099"/>
                  </a:lnTo>
                  <a:lnTo>
                    <a:pt x="70644" y="4270967"/>
                  </a:lnTo>
                  <a:lnTo>
                    <a:pt x="96837" y="4257835"/>
                  </a:lnTo>
                  <a:lnTo>
                    <a:pt x="124222" y="4245102"/>
                  </a:lnTo>
                  <a:lnTo>
                    <a:pt x="152400" y="4232368"/>
                  </a:lnTo>
                  <a:lnTo>
                    <a:pt x="180975" y="4220828"/>
                  </a:lnTo>
                  <a:lnTo>
                    <a:pt x="210741" y="4209288"/>
                  </a:lnTo>
                  <a:lnTo>
                    <a:pt x="240506" y="4198941"/>
                  </a:lnTo>
                  <a:lnTo>
                    <a:pt x="270669" y="4189391"/>
                  </a:lnTo>
                  <a:lnTo>
                    <a:pt x="285750" y="4185412"/>
                  </a:lnTo>
                  <a:lnTo>
                    <a:pt x="300831" y="4181432"/>
                  </a:lnTo>
                  <a:lnTo>
                    <a:pt x="315913" y="4177851"/>
                  </a:lnTo>
                  <a:lnTo>
                    <a:pt x="330994" y="4174270"/>
                  </a:lnTo>
                  <a:lnTo>
                    <a:pt x="346075" y="4171086"/>
                  </a:lnTo>
                  <a:lnTo>
                    <a:pt x="361156" y="4168301"/>
                  </a:lnTo>
                  <a:lnTo>
                    <a:pt x="376238" y="4165913"/>
                  </a:lnTo>
                  <a:lnTo>
                    <a:pt x="390922" y="4164321"/>
                  </a:lnTo>
                  <a:lnTo>
                    <a:pt x="406003" y="4162332"/>
                  </a:lnTo>
                  <a:lnTo>
                    <a:pt x="420291" y="4161536"/>
                  </a:lnTo>
                  <a:lnTo>
                    <a:pt x="434975" y="4160740"/>
                  </a:lnTo>
                  <a:lnTo>
                    <a:pt x="449263" y="4160740"/>
                  </a:lnTo>
                  <a:lnTo>
                    <a:pt x="459978" y="4160740"/>
                  </a:lnTo>
                  <a:lnTo>
                    <a:pt x="470807" y="4161114"/>
                  </a:lnTo>
                  <a:lnTo>
                    <a:pt x="471091" y="4160740"/>
                  </a:lnTo>
                  <a:lnTo>
                    <a:pt x="471857" y="4160784"/>
                  </a:lnTo>
                  <a:lnTo>
                    <a:pt x="487760" y="4140268"/>
                  </a:lnTo>
                  <a:lnTo>
                    <a:pt x="503635" y="4121257"/>
                  </a:lnTo>
                  <a:lnTo>
                    <a:pt x="519510" y="4102642"/>
                  </a:lnTo>
                  <a:lnTo>
                    <a:pt x="535782" y="4085215"/>
                  </a:lnTo>
                  <a:lnTo>
                    <a:pt x="551657" y="4068977"/>
                  </a:lnTo>
                  <a:lnTo>
                    <a:pt x="567532" y="4053530"/>
                  </a:lnTo>
                  <a:lnTo>
                    <a:pt x="583010" y="4039668"/>
                  </a:lnTo>
                  <a:lnTo>
                    <a:pt x="598488" y="4027390"/>
                  </a:lnTo>
                  <a:close/>
                  <a:moveTo>
                    <a:pt x="2564518" y="4011459"/>
                  </a:moveTo>
                  <a:lnTo>
                    <a:pt x="2560861" y="4051211"/>
                  </a:lnTo>
                  <a:lnTo>
                    <a:pt x="2564257" y="4020037"/>
                  </a:lnTo>
                  <a:lnTo>
                    <a:pt x="2564518" y="4011459"/>
                  </a:lnTo>
                  <a:close/>
                  <a:moveTo>
                    <a:pt x="2565394" y="4006664"/>
                  </a:moveTo>
                  <a:lnTo>
                    <a:pt x="2565273" y="4010708"/>
                  </a:lnTo>
                  <a:lnTo>
                    <a:pt x="2565315" y="4010325"/>
                  </a:lnTo>
                  <a:lnTo>
                    <a:pt x="2565060" y="4017848"/>
                  </a:lnTo>
                  <a:lnTo>
                    <a:pt x="2565800" y="4010318"/>
                  </a:lnTo>
                  <a:lnTo>
                    <a:pt x="2564644" y="4048136"/>
                  </a:lnTo>
                  <a:lnTo>
                    <a:pt x="2564874" y="4044059"/>
                  </a:lnTo>
                  <a:lnTo>
                    <a:pt x="2566118" y="4008948"/>
                  </a:lnTo>
                  <a:lnTo>
                    <a:pt x="2565424" y="4007498"/>
                  </a:lnTo>
                  <a:lnTo>
                    <a:pt x="2565451" y="4006778"/>
                  </a:lnTo>
                  <a:lnTo>
                    <a:pt x="2565394" y="4006664"/>
                  </a:lnTo>
                  <a:close/>
                  <a:moveTo>
                    <a:pt x="2600960" y="3997199"/>
                  </a:moveTo>
                  <a:lnTo>
                    <a:pt x="2589152" y="4041600"/>
                  </a:lnTo>
                  <a:lnTo>
                    <a:pt x="2589215" y="4041677"/>
                  </a:lnTo>
                  <a:lnTo>
                    <a:pt x="2589113" y="4042034"/>
                  </a:lnTo>
                  <a:lnTo>
                    <a:pt x="2600327" y="4055786"/>
                  </a:lnTo>
                  <a:lnTo>
                    <a:pt x="2600125" y="4056462"/>
                  </a:lnTo>
                  <a:lnTo>
                    <a:pt x="2600328" y="4056708"/>
                  </a:lnTo>
                  <a:lnTo>
                    <a:pt x="2591994" y="4084197"/>
                  </a:lnTo>
                  <a:lnTo>
                    <a:pt x="2583262" y="4111686"/>
                  </a:lnTo>
                  <a:lnTo>
                    <a:pt x="2573737" y="4138390"/>
                  </a:lnTo>
                  <a:lnTo>
                    <a:pt x="2573519" y="4138953"/>
                  </a:lnTo>
                  <a:lnTo>
                    <a:pt x="2565134" y="4160762"/>
                  </a:lnTo>
                  <a:lnTo>
                    <a:pt x="2565006" y="4164396"/>
                  </a:lnTo>
                  <a:lnTo>
                    <a:pt x="2563725" y="4167399"/>
                  </a:lnTo>
                  <a:lnTo>
                    <a:pt x="2561456" y="4237005"/>
                  </a:lnTo>
                  <a:lnTo>
                    <a:pt x="2560265" y="4312465"/>
                  </a:lnTo>
                  <a:lnTo>
                    <a:pt x="2559472" y="4388719"/>
                  </a:lnTo>
                  <a:lnTo>
                    <a:pt x="2559472" y="4465370"/>
                  </a:lnTo>
                  <a:lnTo>
                    <a:pt x="2560265" y="4513028"/>
                  </a:lnTo>
                  <a:lnTo>
                    <a:pt x="2559472" y="4558304"/>
                  </a:lnTo>
                  <a:lnTo>
                    <a:pt x="2558678" y="4602388"/>
                  </a:lnTo>
                  <a:lnTo>
                    <a:pt x="2557487" y="4646075"/>
                  </a:lnTo>
                  <a:lnTo>
                    <a:pt x="2554312" y="4733847"/>
                  </a:lnTo>
                  <a:lnTo>
                    <a:pt x="2552328" y="4779917"/>
                  </a:lnTo>
                  <a:lnTo>
                    <a:pt x="2551534" y="4828767"/>
                  </a:lnTo>
                  <a:lnTo>
                    <a:pt x="2551137" y="4848227"/>
                  </a:lnTo>
                  <a:lnTo>
                    <a:pt x="2549550" y="4902240"/>
                  </a:lnTo>
                  <a:lnTo>
                    <a:pt x="2549550" y="4927658"/>
                  </a:lnTo>
                  <a:lnTo>
                    <a:pt x="2549153" y="4952282"/>
                  </a:lnTo>
                  <a:lnTo>
                    <a:pt x="2549550" y="4997161"/>
                  </a:lnTo>
                  <a:lnTo>
                    <a:pt x="2549550" y="5004309"/>
                  </a:lnTo>
                  <a:lnTo>
                    <a:pt x="2550343" y="5010267"/>
                  </a:lnTo>
                  <a:lnTo>
                    <a:pt x="2551137" y="5019798"/>
                  </a:lnTo>
                  <a:lnTo>
                    <a:pt x="2551931" y="5028933"/>
                  </a:lnTo>
                  <a:lnTo>
                    <a:pt x="2552328" y="5034493"/>
                  </a:lnTo>
                  <a:lnTo>
                    <a:pt x="2552328" y="5041245"/>
                  </a:lnTo>
                  <a:lnTo>
                    <a:pt x="2553518" y="5041245"/>
                  </a:lnTo>
                  <a:lnTo>
                    <a:pt x="2553915" y="5041642"/>
                  </a:lnTo>
                  <a:lnTo>
                    <a:pt x="2554709" y="5043628"/>
                  </a:lnTo>
                  <a:lnTo>
                    <a:pt x="2555106" y="5046408"/>
                  </a:lnTo>
                  <a:lnTo>
                    <a:pt x="2555503" y="5049585"/>
                  </a:lnTo>
                  <a:lnTo>
                    <a:pt x="2555900" y="5058323"/>
                  </a:lnTo>
                  <a:lnTo>
                    <a:pt x="2555900" y="5069840"/>
                  </a:lnTo>
                  <a:lnTo>
                    <a:pt x="2555503" y="5081755"/>
                  </a:lnTo>
                  <a:lnTo>
                    <a:pt x="2554709" y="5094464"/>
                  </a:lnTo>
                  <a:lnTo>
                    <a:pt x="2552725" y="5116307"/>
                  </a:lnTo>
                  <a:lnTo>
                    <a:pt x="2554709" y="5117499"/>
                  </a:lnTo>
                  <a:lnTo>
                    <a:pt x="2555900" y="5119087"/>
                  </a:lnTo>
                  <a:lnTo>
                    <a:pt x="2557487" y="5120279"/>
                  </a:lnTo>
                  <a:lnTo>
                    <a:pt x="2558678" y="5123456"/>
                  </a:lnTo>
                  <a:lnTo>
                    <a:pt x="2557884" y="5131002"/>
                  </a:lnTo>
                  <a:lnTo>
                    <a:pt x="2557884" y="5135768"/>
                  </a:lnTo>
                  <a:lnTo>
                    <a:pt x="2557884" y="5139342"/>
                  </a:lnTo>
                  <a:lnTo>
                    <a:pt x="2559075" y="5152845"/>
                  </a:lnTo>
                  <a:lnTo>
                    <a:pt x="2560265" y="5165952"/>
                  </a:lnTo>
                  <a:lnTo>
                    <a:pt x="2560662" y="5173100"/>
                  </a:lnTo>
                  <a:lnTo>
                    <a:pt x="2550740" y="5192561"/>
                  </a:lnTo>
                  <a:lnTo>
                    <a:pt x="2540421" y="5212022"/>
                  </a:lnTo>
                  <a:lnTo>
                    <a:pt x="2538834" y="5220759"/>
                  </a:lnTo>
                  <a:lnTo>
                    <a:pt x="2538486" y="5228428"/>
                  </a:lnTo>
                  <a:lnTo>
                    <a:pt x="2538834" y="5220826"/>
                  </a:lnTo>
                  <a:lnTo>
                    <a:pt x="2540422" y="5212164"/>
                  </a:lnTo>
                  <a:lnTo>
                    <a:pt x="2550740" y="5192873"/>
                  </a:lnTo>
                  <a:lnTo>
                    <a:pt x="2560662" y="5173582"/>
                  </a:lnTo>
                  <a:lnTo>
                    <a:pt x="2560662" y="5184858"/>
                  </a:lnTo>
                  <a:lnTo>
                    <a:pt x="2560678" y="5184380"/>
                  </a:lnTo>
                  <a:lnTo>
                    <a:pt x="2560678" y="5172482"/>
                  </a:lnTo>
                  <a:lnTo>
                    <a:pt x="2571807" y="5148684"/>
                  </a:lnTo>
                  <a:lnTo>
                    <a:pt x="2582538" y="5123697"/>
                  </a:lnTo>
                  <a:lnTo>
                    <a:pt x="2593270" y="5098710"/>
                  </a:lnTo>
                  <a:lnTo>
                    <a:pt x="2603206" y="5072929"/>
                  </a:lnTo>
                  <a:lnTo>
                    <a:pt x="2612348" y="5046752"/>
                  </a:lnTo>
                  <a:lnTo>
                    <a:pt x="2621489" y="5020178"/>
                  </a:lnTo>
                  <a:lnTo>
                    <a:pt x="2629836" y="4992811"/>
                  </a:lnTo>
                  <a:lnTo>
                    <a:pt x="2637785" y="4965047"/>
                  </a:lnTo>
                  <a:lnTo>
                    <a:pt x="2645337" y="4936887"/>
                  </a:lnTo>
                  <a:lnTo>
                    <a:pt x="2652888" y="4908330"/>
                  </a:lnTo>
                  <a:lnTo>
                    <a:pt x="2659248" y="4879377"/>
                  </a:lnTo>
                  <a:lnTo>
                    <a:pt x="2665210" y="4850026"/>
                  </a:lnTo>
                  <a:lnTo>
                    <a:pt x="2671569" y="4820280"/>
                  </a:lnTo>
                  <a:lnTo>
                    <a:pt x="2677133" y="4790533"/>
                  </a:lnTo>
                  <a:lnTo>
                    <a:pt x="2682698" y="4760390"/>
                  </a:lnTo>
                  <a:lnTo>
                    <a:pt x="2687467" y="4729850"/>
                  </a:lnTo>
                  <a:lnTo>
                    <a:pt x="2692237" y="4699310"/>
                  </a:lnTo>
                  <a:lnTo>
                    <a:pt x="2696211" y="4668373"/>
                  </a:lnTo>
                  <a:lnTo>
                    <a:pt x="2700186" y="4637436"/>
                  </a:lnTo>
                  <a:lnTo>
                    <a:pt x="2703763" y="4605706"/>
                  </a:lnTo>
                  <a:lnTo>
                    <a:pt x="2710520" y="4543040"/>
                  </a:lnTo>
                  <a:lnTo>
                    <a:pt x="2716482" y="4479977"/>
                  </a:lnTo>
                  <a:lnTo>
                    <a:pt x="2721251" y="4416517"/>
                  </a:lnTo>
                  <a:lnTo>
                    <a:pt x="2726021" y="4353057"/>
                  </a:lnTo>
                  <a:lnTo>
                    <a:pt x="2729598" y="4289994"/>
                  </a:lnTo>
                  <a:lnTo>
                    <a:pt x="2732593" y="4230972"/>
                  </a:lnTo>
                  <a:lnTo>
                    <a:pt x="2732090" y="4227925"/>
                  </a:lnTo>
                  <a:lnTo>
                    <a:pt x="2732234" y="4224854"/>
                  </a:lnTo>
                  <a:lnTo>
                    <a:pt x="2729028" y="4201654"/>
                  </a:lnTo>
                  <a:lnTo>
                    <a:pt x="2726496" y="4180727"/>
                  </a:lnTo>
                  <a:lnTo>
                    <a:pt x="2725769" y="4184496"/>
                  </a:lnTo>
                  <a:lnTo>
                    <a:pt x="2722207" y="4195629"/>
                  </a:lnTo>
                  <a:lnTo>
                    <a:pt x="2717852" y="4206363"/>
                  </a:lnTo>
                  <a:lnTo>
                    <a:pt x="2713498" y="4216303"/>
                  </a:lnTo>
                  <a:lnTo>
                    <a:pt x="2704394" y="4203183"/>
                  </a:lnTo>
                  <a:lnTo>
                    <a:pt x="2696081" y="4189665"/>
                  </a:lnTo>
                  <a:lnTo>
                    <a:pt x="2687372" y="4175750"/>
                  </a:lnTo>
                  <a:lnTo>
                    <a:pt x="2679455" y="4161437"/>
                  </a:lnTo>
                  <a:lnTo>
                    <a:pt x="2671142" y="4146328"/>
                  </a:lnTo>
                  <a:lnTo>
                    <a:pt x="2663225" y="4130823"/>
                  </a:lnTo>
                  <a:lnTo>
                    <a:pt x="2647391" y="4099811"/>
                  </a:lnTo>
                  <a:lnTo>
                    <a:pt x="2631953" y="4067210"/>
                  </a:lnTo>
                  <a:lnTo>
                    <a:pt x="2617307" y="4034210"/>
                  </a:lnTo>
                  <a:lnTo>
                    <a:pt x="2602264" y="4000416"/>
                  </a:lnTo>
                  <a:lnTo>
                    <a:pt x="2600960" y="3997199"/>
                  </a:lnTo>
                  <a:close/>
                  <a:moveTo>
                    <a:pt x="2557805" y="3991860"/>
                  </a:moveTo>
                  <a:lnTo>
                    <a:pt x="2556972" y="4043009"/>
                  </a:lnTo>
                  <a:lnTo>
                    <a:pt x="2557919" y="3992465"/>
                  </a:lnTo>
                  <a:lnTo>
                    <a:pt x="2559494" y="3994976"/>
                  </a:lnTo>
                  <a:lnTo>
                    <a:pt x="2559395" y="3994783"/>
                  </a:lnTo>
                  <a:lnTo>
                    <a:pt x="2557805" y="3991860"/>
                  </a:lnTo>
                  <a:close/>
                  <a:moveTo>
                    <a:pt x="1155700" y="3990877"/>
                  </a:moveTo>
                  <a:lnTo>
                    <a:pt x="1155700" y="3990910"/>
                  </a:lnTo>
                  <a:lnTo>
                    <a:pt x="1155701" y="3990877"/>
                  </a:lnTo>
                  <a:lnTo>
                    <a:pt x="1155696" y="3991169"/>
                  </a:lnTo>
                  <a:lnTo>
                    <a:pt x="1154930" y="4047630"/>
                  </a:lnTo>
                  <a:lnTo>
                    <a:pt x="1153391" y="4103986"/>
                  </a:lnTo>
                  <a:lnTo>
                    <a:pt x="1151852" y="4103192"/>
                  </a:lnTo>
                  <a:lnTo>
                    <a:pt x="1151852" y="4103178"/>
                  </a:lnTo>
                  <a:lnTo>
                    <a:pt x="1151202" y="4102908"/>
                  </a:lnTo>
                  <a:lnTo>
                    <a:pt x="1151661" y="4103184"/>
                  </a:lnTo>
                  <a:lnTo>
                    <a:pt x="1150076" y="4139668"/>
                  </a:lnTo>
                  <a:lnTo>
                    <a:pt x="1149679" y="4149582"/>
                  </a:lnTo>
                  <a:lnTo>
                    <a:pt x="1148490" y="4176548"/>
                  </a:lnTo>
                  <a:lnTo>
                    <a:pt x="1147301" y="4203910"/>
                  </a:lnTo>
                  <a:lnTo>
                    <a:pt x="1142941" y="4257050"/>
                  </a:lnTo>
                  <a:lnTo>
                    <a:pt x="1141356" y="4278861"/>
                  </a:lnTo>
                  <a:lnTo>
                    <a:pt x="1140885" y="4278232"/>
                  </a:lnTo>
                  <a:lnTo>
                    <a:pt x="1140773" y="4279802"/>
                  </a:lnTo>
                  <a:lnTo>
                    <a:pt x="1140459" y="4279375"/>
                  </a:lnTo>
                  <a:lnTo>
                    <a:pt x="1138813" y="4307384"/>
                  </a:lnTo>
                  <a:lnTo>
                    <a:pt x="1140018" y="4296471"/>
                  </a:lnTo>
                  <a:lnTo>
                    <a:pt x="1141516" y="4279513"/>
                  </a:lnTo>
                  <a:lnTo>
                    <a:pt x="1141413" y="4279297"/>
                  </a:lnTo>
                  <a:lnTo>
                    <a:pt x="1143032" y="4257383"/>
                  </a:lnTo>
                  <a:lnTo>
                    <a:pt x="1147483" y="4203991"/>
                  </a:lnTo>
                  <a:lnTo>
                    <a:pt x="1148697" y="4176498"/>
                  </a:lnTo>
                  <a:lnTo>
                    <a:pt x="1149911" y="4149404"/>
                  </a:lnTo>
                  <a:lnTo>
                    <a:pt x="1150316" y="4139443"/>
                  </a:lnTo>
                  <a:lnTo>
                    <a:pt x="1151530" y="4125099"/>
                  </a:lnTo>
                  <a:lnTo>
                    <a:pt x="1151608" y="4124700"/>
                  </a:lnTo>
                  <a:lnTo>
                    <a:pt x="1152526" y="4103590"/>
                  </a:lnTo>
                  <a:lnTo>
                    <a:pt x="1154113" y="4104384"/>
                  </a:lnTo>
                  <a:lnTo>
                    <a:pt x="1154113" y="4103590"/>
                  </a:lnTo>
                  <a:lnTo>
                    <a:pt x="1155448" y="4104924"/>
                  </a:lnTo>
                  <a:lnTo>
                    <a:pt x="1156928" y="4096586"/>
                  </a:lnTo>
                  <a:lnTo>
                    <a:pt x="1158875" y="4082952"/>
                  </a:lnTo>
                  <a:lnTo>
                    <a:pt x="1158738" y="4086387"/>
                  </a:lnTo>
                  <a:lnTo>
                    <a:pt x="1158757" y="4086281"/>
                  </a:lnTo>
                  <a:lnTo>
                    <a:pt x="1159389" y="4077287"/>
                  </a:lnTo>
                  <a:lnTo>
                    <a:pt x="1161911" y="4043440"/>
                  </a:lnTo>
                  <a:lnTo>
                    <a:pt x="1164012" y="4027113"/>
                  </a:lnTo>
                  <a:lnTo>
                    <a:pt x="1165273" y="4012380"/>
                  </a:lnTo>
                  <a:lnTo>
                    <a:pt x="1167374" y="4000036"/>
                  </a:lnTo>
                  <a:lnTo>
                    <a:pt x="1168214" y="3994859"/>
                  </a:lnTo>
                  <a:lnTo>
                    <a:pt x="1169475" y="3990877"/>
                  </a:lnTo>
                  <a:lnTo>
                    <a:pt x="1169530" y="3991126"/>
                  </a:lnTo>
                  <a:lnTo>
                    <a:pt x="1169604" y="3990877"/>
                  </a:lnTo>
                  <a:lnTo>
                    <a:pt x="1171576" y="4000402"/>
                  </a:lnTo>
                  <a:lnTo>
                    <a:pt x="1171574" y="4000425"/>
                  </a:lnTo>
                  <a:lnTo>
                    <a:pt x="1171576" y="4000434"/>
                  </a:lnTo>
                  <a:lnTo>
                    <a:pt x="1171528" y="4000952"/>
                  </a:lnTo>
                  <a:lnTo>
                    <a:pt x="1168026" y="4040883"/>
                  </a:lnTo>
                  <a:lnTo>
                    <a:pt x="1164870" y="4072633"/>
                  </a:lnTo>
                  <a:lnTo>
                    <a:pt x="1161734" y="4109312"/>
                  </a:lnTo>
                  <a:lnTo>
                    <a:pt x="1162051" y="4109560"/>
                  </a:lnTo>
                  <a:lnTo>
                    <a:pt x="1162003" y="4110244"/>
                  </a:lnTo>
                  <a:lnTo>
                    <a:pt x="1171547" y="4118267"/>
                  </a:lnTo>
                  <a:lnTo>
                    <a:pt x="1181453" y="4127785"/>
                  </a:lnTo>
                  <a:lnTo>
                    <a:pt x="1191359" y="4138095"/>
                  </a:lnTo>
                  <a:lnTo>
                    <a:pt x="1200868" y="4148802"/>
                  </a:lnTo>
                  <a:lnTo>
                    <a:pt x="1210378" y="4161095"/>
                  </a:lnTo>
                  <a:lnTo>
                    <a:pt x="1219095" y="4174181"/>
                  </a:lnTo>
                  <a:lnTo>
                    <a:pt x="1228208" y="4187664"/>
                  </a:lnTo>
                  <a:lnTo>
                    <a:pt x="1237322" y="4201939"/>
                  </a:lnTo>
                  <a:lnTo>
                    <a:pt x="1245643" y="4217008"/>
                  </a:lnTo>
                  <a:lnTo>
                    <a:pt x="1254360" y="4232077"/>
                  </a:lnTo>
                  <a:lnTo>
                    <a:pt x="1263077" y="4248336"/>
                  </a:lnTo>
                  <a:lnTo>
                    <a:pt x="1271002" y="4264594"/>
                  </a:lnTo>
                  <a:lnTo>
                    <a:pt x="1279322" y="4281646"/>
                  </a:lnTo>
                  <a:lnTo>
                    <a:pt x="1286851" y="4298698"/>
                  </a:lnTo>
                  <a:lnTo>
                    <a:pt x="1301511" y="4333594"/>
                  </a:lnTo>
                  <a:lnTo>
                    <a:pt x="1316568" y="4369284"/>
                  </a:lnTo>
                  <a:lnTo>
                    <a:pt x="1330040" y="4405370"/>
                  </a:lnTo>
                  <a:lnTo>
                    <a:pt x="1343116" y="4440266"/>
                  </a:lnTo>
                  <a:lnTo>
                    <a:pt x="1355795" y="4474766"/>
                  </a:lnTo>
                  <a:lnTo>
                    <a:pt x="1378380" y="4539007"/>
                  </a:lnTo>
                  <a:lnTo>
                    <a:pt x="1389079" y="4567955"/>
                  </a:lnTo>
                  <a:lnTo>
                    <a:pt x="1397477" y="4591069"/>
                  </a:lnTo>
                  <a:lnTo>
                    <a:pt x="1398588" y="4594127"/>
                  </a:lnTo>
                  <a:lnTo>
                    <a:pt x="1398588" y="4594126"/>
                  </a:lnTo>
                  <a:lnTo>
                    <a:pt x="1398588" y="4594128"/>
                  </a:lnTo>
                  <a:lnTo>
                    <a:pt x="1394755" y="4590718"/>
                  </a:lnTo>
                  <a:lnTo>
                    <a:pt x="1362917" y="4562402"/>
                  </a:lnTo>
                  <a:lnTo>
                    <a:pt x="1345477" y="4546539"/>
                  </a:lnTo>
                  <a:lnTo>
                    <a:pt x="1328038" y="4531074"/>
                  </a:lnTo>
                  <a:lnTo>
                    <a:pt x="1310994" y="4514815"/>
                  </a:lnTo>
                  <a:lnTo>
                    <a:pt x="1294744" y="4498159"/>
                  </a:lnTo>
                  <a:lnTo>
                    <a:pt x="1278494" y="4481503"/>
                  </a:lnTo>
                  <a:lnTo>
                    <a:pt x="1263036" y="4463658"/>
                  </a:lnTo>
                  <a:lnTo>
                    <a:pt x="1247578" y="4446209"/>
                  </a:lnTo>
                  <a:lnTo>
                    <a:pt x="1232517" y="4428364"/>
                  </a:lnTo>
                  <a:lnTo>
                    <a:pt x="1218248" y="4409329"/>
                  </a:lnTo>
                  <a:lnTo>
                    <a:pt x="1204376" y="4390294"/>
                  </a:lnTo>
                  <a:lnTo>
                    <a:pt x="1190900" y="4370070"/>
                  </a:lnTo>
                  <a:lnTo>
                    <a:pt x="1178217" y="4349845"/>
                  </a:lnTo>
                  <a:lnTo>
                    <a:pt x="1165534" y="4328034"/>
                  </a:lnTo>
                  <a:lnTo>
                    <a:pt x="1154597" y="4307281"/>
                  </a:lnTo>
                  <a:lnTo>
                    <a:pt x="1154907" y="4313187"/>
                  </a:lnTo>
                  <a:lnTo>
                    <a:pt x="1154907" y="4337416"/>
                  </a:lnTo>
                  <a:lnTo>
                    <a:pt x="1154907" y="4360454"/>
                  </a:lnTo>
                  <a:lnTo>
                    <a:pt x="1153717" y="4382697"/>
                  </a:lnTo>
                  <a:lnTo>
                    <a:pt x="1152526" y="4404940"/>
                  </a:lnTo>
                  <a:lnTo>
                    <a:pt x="1149351" y="4449029"/>
                  </a:lnTo>
                  <a:lnTo>
                    <a:pt x="1148160" y="4472067"/>
                  </a:lnTo>
                  <a:lnTo>
                    <a:pt x="1146573" y="4496694"/>
                  </a:lnTo>
                  <a:lnTo>
                    <a:pt x="1146176" y="4506624"/>
                  </a:lnTo>
                  <a:lnTo>
                    <a:pt x="1145382" y="4534030"/>
                  </a:lnTo>
                  <a:lnTo>
                    <a:pt x="1144985" y="4559054"/>
                  </a:lnTo>
                  <a:lnTo>
                    <a:pt x="1144985" y="4581695"/>
                  </a:lnTo>
                  <a:lnTo>
                    <a:pt x="1145382" y="4585269"/>
                  </a:lnTo>
                  <a:lnTo>
                    <a:pt x="1145779" y="4588447"/>
                  </a:lnTo>
                  <a:lnTo>
                    <a:pt x="1146573" y="4593611"/>
                  </a:lnTo>
                  <a:lnTo>
                    <a:pt x="1147764" y="4597980"/>
                  </a:lnTo>
                  <a:lnTo>
                    <a:pt x="1147764" y="4600760"/>
                  </a:lnTo>
                  <a:lnTo>
                    <a:pt x="1147764" y="4604335"/>
                  </a:lnTo>
                  <a:lnTo>
                    <a:pt x="1148160" y="4604335"/>
                  </a:lnTo>
                  <a:lnTo>
                    <a:pt x="1148954" y="4604335"/>
                  </a:lnTo>
                  <a:lnTo>
                    <a:pt x="1149748" y="4605129"/>
                  </a:lnTo>
                  <a:lnTo>
                    <a:pt x="1150542" y="4606718"/>
                  </a:lnTo>
                  <a:lnTo>
                    <a:pt x="1151335" y="4608307"/>
                  </a:lnTo>
                  <a:lnTo>
                    <a:pt x="1151732" y="4613073"/>
                  </a:lnTo>
                  <a:lnTo>
                    <a:pt x="1151732" y="4618634"/>
                  </a:lnTo>
                  <a:lnTo>
                    <a:pt x="1150542" y="4624989"/>
                  </a:lnTo>
                  <a:lnTo>
                    <a:pt x="1150145" y="4630947"/>
                  </a:lnTo>
                  <a:lnTo>
                    <a:pt x="1148557" y="4642069"/>
                  </a:lnTo>
                  <a:lnTo>
                    <a:pt x="1149748" y="4642864"/>
                  </a:lnTo>
                  <a:lnTo>
                    <a:pt x="1151335" y="4643658"/>
                  </a:lnTo>
                  <a:lnTo>
                    <a:pt x="1152526" y="4644452"/>
                  </a:lnTo>
                  <a:lnTo>
                    <a:pt x="1153717" y="4646041"/>
                  </a:lnTo>
                  <a:lnTo>
                    <a:pt x="1153320" y="4649616"/>
                  </a:lnTo>
                  <a:lnTo>
                    <a:pt x="1152923" y="4651602"/>
                  </a:lnTo>
                  <a:lnTo>
                    <a:pt x="1152923" y="4653985"/>
                  </a:lnTo>
                  <a:lnTo>
                    <a:pt x="1154510" y="4660738"/>
                  </a:lnTo>
                  <a:lnTo>
                    <a:pt x="1155701" y="4667093"/>
                  </a:lnTo>
                  <a:lnTo>
                    <a:pt x="1155701" y="4673448"/>
                  </a:lnTo>
                  <a:lnTo>
                    <a:pt x="1155701" y="4680200"/>
                  </a:lnTo>
                  <a:lnTo>
                    <a:pt x="1155304" y="4686556"/>
                  </a:lnTo>
                  <a:lnTo>
                    <a:pt x="1154510" y="4693308"/>
                  </a:lnTo>
                  <a:lnTo>
                    <a:pt x="1152129" y="4706416"/>
                  </a:lnTo>
                  <a:lnTo>
                    <a:pt x="1149748" y="4719523"/>
                  </a:lnTo>
                  <a:lnTo>
                    <a:pt x="1149513" y="4719389"/>
                  </a:lnTo>
                  <a:lnTo>
                    <a:pt x="1149486" y="4719539"/>
                  </a:lnTo>
                  <a:lnTo>
                    <a:pt x="1146951" y="4718082"/>
                  </a:lnTo>
                  <a:lnTo>
                    <a:pt x="1146573" y="4721112"/>
                  </a:lnTo>
                  <a:lnTo>
                    <a:pt x="1146370" y="4720807"/>
                  </a:lnTo>
                  <a:lnTo>
                    <a:pt x="1146330" y="4721127"/>
                  </a:lnTo>
                  <a:lnTo>
                    <a:pt x="1145541" y="4719936"/>
                  </a:lnTo>
                  <a:lnTo>
                    <a:pt x="1144826" y="4719576"/>
                  </a:lnTo>
                  <a:lnTo>
                    <a:pt x="1143795" y="4719921"/>
                  </a:lnTo>
                  <a:lnTo>
                    <a:pt x="1143398" y="4720715"/>
                  </a:lnTo>
                  <a:lnTo>
                    <a:pt x="1143001" y="4722701"/>
                  </a:lnTo>
                  <a:lnTo>
                    <a:pt x="1143001" y="4725481"/>
                  </a:lnTo>
                  <a:lnTo>
                    <a:pt x="1142780" y="4725297"/>
                  </a:lnTo>
                  <a:lnTo>
                    <a:pt x="1142780" y="4725492"/>
                  </a:lnTo>
                  <a:lnTo>
                    <a:pt x="1140413" y="4723508"/>
                  </a:lnTo>
                  <a:lnTo>
                    <a:pt x="1139624" y="4722714"/>
                  </a:lnTo>
                  <a:lnTo>
                    <a:pt x="1138957" y="4722379"/>
                  </a:lnTo>
                  <a:lnTo>
                    <a:pt x="1138635" y="4722701"/>
                  </a:lnTo>
                  <a:lnTo>
                    <a:pt x="1137445" y="4724687"/>
                  </a:lnTo>
                  <a:lnTo>
                    <a:pt x="1136651" y="4727467"/>
                  </a:lnTo>
                  <a:lnTo>
                    <a:pt x="1135857" y="4733028"/>
                  </a:lnTo>
                  <a:lnTo>
                    <a:pt x="1134667" y="4737397"/>
                  </a:lnTo>
                  <a:lnTo>
                    <a:pt x="1133873" y="4739383"/>
                  </a:lnTo>
                  <a:lnTo>
                    <a:pt x="1133476" y="4740178"/>
                  </a:lnTo>
                  <a:lnTo>
                    <a:pt x="1132285" y="4740178"/>
                  </a:lnTo>
                  <a:lnTo>
                    <a:pt x="1132279" y="4740177"/>
                  </a:lnTo>
                  <a:lnTo>
                    <a:pt x="1132129" y="4740177"/>
                  </a:lnTo>
                  <a:lnTo>
                    <a:pt x="1129762" y="4739780"/>
                  </a:lnTo>
                  <a:lnTo>
                    <a:pt x="1126606" y="4737796"/>
                  </a:lnTo>
                  <a:lnTo>
                    <a:pt x="1123845" y="4736208"/>
                  </a:lnTo>
                  <a:lnTo>
                    <a:pt x="1121478" y="4734224"/>
                  </a:lnTo>
                  <a:lnTo>
                    <a:pt x="1119506" y="4733827"/>
                  </a:lnTo>
                  <a:lnTo>
                    <a:pt x="1118322" y="4733430"/>
                  </a:lnTo>
                  <a:lnTo>
                    <a:pt x="1117139" y="4733033"/>
                  </a:lnTo>
                  <a:lnTo>
                    <a:pt x="1115955" y="4733033"/>
                  </a:lnTo>
                  <a:lnTo>
                    <a:pt x="1114772" y="4732636"/>
                  </a:lnTo>
                  <a:lnTo>
                    <a:pt x="1113194" y="4732239"/>
                  </a:lnTo>
                  <a:lnTo>
                    <a:pt x="1112011" y="4725889"/>
                  </a:lnTo>
                  <a:lnTo>
                    <a:pt x="1109249" y="4723905"/>
                  </a:lnTo>
                  <a:lnTo>
                    <a:pt x="1106488" y="4703664"/>
                  </a:lnTo>
                  <a:lnTo>
                    <a:pt x="1106490" y="4703651"/>
                  </a:lnTo>
                  <a:lnTo>
                    <a:pt x="1106488" y="4703635"/>
                  </a:lnTo>
                  <a:lnTo>
                    <a:pt x="1107355" y="4698104"/>
                  </a:lnTo>
                  <a:lnTo>
                    <a:pt x="1109644" y="4683424"/>
                  </a:lnTo>
                  <a:lnTo>
                    <a:pt x="1110433" y="4681439"/>
                  </a:lnTo>
                  <a:lnTo>
                    <a:pt x="1110438" y="4681439"/>
                  </a:lnTo>
                  <a:lnTo>
                    <a:pt x="1110457" y="4681392"/>
                  </a:lnTo>
                  <a:lnTo>
                    <a:pt x="1111648" y="4681392"/>
                  </a:lnTo>
                  <a:lnTo>
                    <a:pt x="1112441" y="4681392"/>
                  </a:lnTo>
                  <a:lnTo>
                    <a:pt x="1113235" y="4681789"/>
                  </a:lnTo>
                  <a:lnTo>
                    <a:pt x="1113632" y="4682584"/>
                  </a:lnTo>
                  <a:lnTo>
                    <a:pt x="1114014" y="4682584"/>
                  </a:lnTo>
                  <a:lnTo>
                    <a:pt x="1114772" y="4681439"/>
                  </a:lnTo>
                  <a:lnTo>
                    <a:pt x="1115167" y="4675089"/>
                  </a:lnTo>
                  <a:lnTo>
                    <a:pt x="1115214" y="4675118"/>
                  </a:lnTo>
                  <a:lnTo>
                    <a:pt x="1115219" y="4675037"/>
                  </a:lnTo>
                  <a:lnTo>
                    <a:pt x="1117139" y="4676189"/>
                  </a:lnTo>
                  <a:lnTo>
                    <a:pt x="1117139" y="4672708"/>
                  </a:lnTo>
                  <a:lnTo>
                    <a:pt x="1116350" y="4668342"/>
                  </a:lnTo>
                  <a:lnTo>
                    <a:pt x="1115955" y="4664771"/>
                  </a:lnTo>
                  <a:lnTo>
                    <a:pt x="1115955" y="4663183"/>
                  </a:lnTo>
                  <a:lnTo>
                    <a:pt x="1116350" y="4661596"/>
                  </a:lnTo>
                  <a:lnTo>
                    <a:pt x="1116744" y="4660008"/>
                  </a:lnTo>
                  <a:lnTo>
                    <a:pt x="1116744" y="4657230"/>
                  </a:lnTo>
                  <a:lnTo>
                    <a:pt x="1117533" y="4650880"/>
                  </a:lnTo>
                  <a:lnTo>
                    <a:pt x="1119900" y="4639767"/>
                  </a:lnTo>
                  <a:lnTo>
                    <a:pt x="1122267" y="4630242"/>
                  </a:lnTo>
                  <a:lnTo>
                    <a:pt x="1123056" y="4625083"/>
                  </a:lnTo>
                  <a:lnTo>
                    <a:pt x="1123845" y="4619924"/>
                  </a:lnTo>
                  <a:lnTo>
                    <a:pt x="1123845" y="4613971"/>
                  </a:lnTo>
                  <a:lnTo>
                    <a:pt x="1123845" y="4607224"/>
                  </a:lnTo>
                  <a:lnTo>
                    <a:pt x="1124634" y="4600080"/>
                  </a:lnTo>
                  <a:lnTo>
                    <a:pt x="1125028" y="4592142"/>
                  </a:lnTo>
                  <a:lnTo>
                    <a:pt x="1126212" y="4576664"/>
                  </a:lnTo>
                  <a:lnTo>
                    <a:pt x="1126606" y="4568727"/>
                  </a:lnTo>
                  <a:lnTo>
                    <a:pt x="1127001" y="4561186"/>
                  </a:lnTo>
                  <a:lnTo>
                    <a:pt x="1126606" y="4553646"/>
                  </a:lnTo>
                  <a:lnTo>
                    <a:pt x="1125817" y="4546502"/>
                  </a:lnTo>
                  <a:lnTo>
                    <a:pt x="1127395" y="4540946"/>
                  </a:lnTo>
                  <a:lnTo>
                    <a:pt x="1128579" y="4535389"/>
                  </a:lnTo>
                  <a:lnTo>
                    <a:pt x="1128973" y="4529833"/>
                  </a:lnTo>
                  <a:lnTo>
                    <a:pt x="1129368" y="4524674"/>
                  </a:lnTo>
                  <a:lnTo>
                    <a:pt x="1129368" y="4512767"/>
                  </a:lnTo>
                  <a:lnTo>
                    <a:pt x="1129368" y="4506021"/>
                  </a:lnTo>
                  <a:lnTo>
                    <a:pt x="1129762" y="4499274"/>
                  </a:lnTo>
                  <a:lnTo>
                    <a:pt x="1128973" y="4486177"/>
                  </a:lnTo>
                  <a:lnTo>
                    <a:pt x="1128184" y="4471889"/>
                  </a:lnTo>
                  <a:lnTo>
                    <a:pt x="1126606" y="4465936"/>
                  </a:lnTo>
                  <a:lnTo>
                    <a:pt x="1126212" y="4461571"/>
                  </a:lnTo>
                  <a:lnTo>
                    <a:pt x="1126212" y="4456808"/>
                  </a:lnTo>
                  <a:lnTo>
                    <a:pt x="1126606" y="4452839"/>
                  </a:lnTo>
                  <a:lnTo>
                    <a:pt x="1127395" y="4444108"/>
                  </a:lnTo>
                  <a:lnTo>
                    <a:pt x="1127395" y="4439346"/>
                  </a:lnTo>
                  <a:lnTo>
                    <a:pt x="1127395" y="4432996"/>
                  </a:lnTo>
                  <a:lnTo>
                    <a:pt x="1127001" y="4425455"/>
                  </a:lnTo>
                  <a:lnTo>
                    <a:pt x="1126212" y="4419502"/>
                  </a:lnTo>
                  <a:lnTo>
                    <a:pt x="1126212" y="4413549"/>
                  </a:lnTo>
                  <a:lnTo>
                    <a:pt x="1126606" y="4410374"/>
                  </a:lnTo>
                  <a:lnTo>
                    <a:pt x="1127001" y="4406802"/>
                  </a:lnTo>
                  <a:lnTo>
                    <a:pt x="1127001" y="4404024"/>
                  </a:lnTo>
                  <a:lnTo>
                    <a:pt x="1126212" y="4400849"/>
                  </a:lnTo>
                  <a:lnTo>
                    <a:pt x="1125423" y="4398864"/>
                  </a:lnTo>
                  <a:lnTo>
                    <a:pt x="1125423" y="4396880"/>
                  </a:lnTo>
                  <a:lnTo>
                    <a:pt x="1125817" y="4392514"/>
                  </a:lnTo>
                  <a:lnTo>
                    <a:pt x="1126606" y="4389736"/>
                  </a:lnTo>
                  <a:lnTo>
                    <a:pt x="1126702" y="4389543"/>
                  </a:lnTo>
                  <a:lnTo>
                    <a:pt x="1126729" y="4389449"/>
                  </a:lnTo>
                  <a:lnTo>
                    <a:pt x="1128184" y="4386536"/>
                  </a:lnTo>
                  <a:lnTo>
                    <a:pt x="1128184" y="4385767"/>
                  </a:lnTo>
                  <a:lnTo>
                    <a:pt x="1127395" y="4384577"/>
                  </a:lnTo>
                  <a:lnTo>
                    <a:pt x="1124634" y="4382592"/>
                  </a:lnTo>
                  <a:lnTo>
                    <a:pt x="1124634" y="4382196"/>
                  </a:lnTo>
                  <a:lnTo>
                    <a:pt x="1124634" y="4381005"/>
                  </a:lnTo>
                  <a:lnTo>
                    <a:pt x="1124745" y="4380782"/>
                  </a:lnTo>
                  <a:lnTo>
                    <a:pt x="1124745" y="4380711"/>
                  </a:lnTo>
                  <a:lnTo>
                    <a:pt x="1125538" y="4379122"/>
                  </a:lnTo>
                  <a:lnTo>
                    <a:pt x="1128713" y="4372767"/>
                  </a:lnTo>
                  <a:lnTo>
                    <a:pt x="1132134" y="4366301"/>
                  </a:lnTo>
                  <a:lnTo>
                    <a:pt x="1132918" y="4363146"/>
                  </a:lnTo>
                  <a:lnTo>
                    <a:pt x="1133312" y="4360764"/>
                  </a:lnTo>
                  <a:lnTo>
                    <a:pt x="1132918" y="4357589"/>
                  </a:lnTo>
                  <a:lnTo>
                    <a:pt x="1132918" y="4354414"/>
                  </a:lnTo>
                  <a:lnTo>
                    <a:pt x="1133312" y="4347271"/>
                  </a:lnTo>
                  <a:lnTo>
                    <a:pt x="1134496" y="4340127"/>
                  </a:lnTo>
                  <a:lnTo>
                    <a:pt x="1134890" y="4332586"/>
                  </a:lnTo>
                  <a:lnTo>
                    <a:pt x="1134496" y="4329808"/>
                  </a:lnTo>
                  <a:lnTo>
                    <a:pt x="1133707" y="4328221"/>
                  </a:lnTo>
                  <a:lnTo>
                    <a:pt x="1133312" y="4327824"/>
                  </a:lnTo>
                  <a:lnTo>
                    <a:pt x="1132918" y="4324649"/>
                  </a:lnTo>
                  <a:lnTo>
                    <a:pt x="1133312" y="4321474"/>
                  </a:lnTo>
                  <a:lnTo>
                    <a:pt x="1133707" y="4317902"/>
                  </a:lnTo>
                  <a:lnTo>
                    <a:pt x="1133707" y="4314330"/>
                  </a:lnTo>
                  <a:lnTo>
                    <a:pt x="1133707" y="4308377"/>
                  </a:lnTo>
                  <a:lnTo>
                    <a:pt x="1133312" y="4303217"/>
                  </a:lnTo>
                  <a:lnTo>
                    <a:pt x="1132523" y="4292899"/>
                  </a:lnTo>
                  <a:lnTo>
                    <a:pt x="1131340" y="4282183"/>
                  </a:lnTo>
                  <a:lnTo>
                    <a:pt x="1130551" y="4277421"/>
                  </a:lnTo>
                  <a:lnTo>
                    <a:pt x="1130551" y="4271864"/>
                  </a:lnTo>
                  <a:lnTo>
                    <a:pt x="1130551" y="4265514"/>
                  </a:lnTo>
                  <a:lnTo>
                    <a:pt x="1131734" y="4256386"/>
                  </a:lnTo>
                  <a:lnTo>
                    <a:pt x="1131813" y="4256572"/>
                  </a:lnTo>
                  <a:lnTo>
                    <a:pt x="1131888" y="4255990"/>
                  </a:lnTo>
                  <a:lnTo>
                    <a:pt x="1131893" y="4256001"/>
                  </a:lnTo>
                  <a:lnTo>
                    <a:pt x="1135063" y="4224391"/>
                  </a:lnTo>
                  <a:lnTo>
                    <a:pt x="1139429" y="4188380"/>
                  </a:lnTo>
                  <a:lnTo>
                    <a:pt x="1141810" y="4171364"/>
                  </a:lnTo>
                  <a:lnTo>
                    <a:pt x="1143794" y="4157118"/>
                  </a:lnTo>
                  <a:lnTo>
                    <a:pt x="1145779" y="4146433"/>
                  </a:lnTo>
                  <a:lnTo>
                    <a:pt x="1146573" y="4142476"/>
                  </a:lnTo>
                  <a:lnTo>
                    <a:pt x="1146638" y="4142347"/>
                  </a:lnTo>
                  <a:lnTo>
                    <a:pt x="1146638" y="4141789"/>
                  </a:lnTo>
                  <a:lnTo>
                    <a:pt x="1146112" y="4142840"/>
                  </a:lnTo>
                  <a:lnTo>
                    <a:pt x="1145320" y="4146806"/>
                  </a:lnTo>
                  <a:lnTo>
                    <a:pt x="1143338" y="4157513"/>
                  </a:lnTo>
                  <a:lnTo>
                    <a:pt x="1141356" y="4171789"/>
                  </a:lnTo>
                  <a:lnTo>
                    <a:pt x="1138978" y="4188841"/>
                  </a:lnTo>
                  <a:lnTo>
                    <a:pt x="1134618" y="4224928"/>
                  </a:lnTo>
                  <a:lnTo>
                    <a:pt x="1131447" y="4256653"/>
                  </a:lnTo>
                  <a:lnTo>
                    <a:pt x="1131155" y="4255893"/>
                  </a:lnTo>
                  <a:lnTo>
                    <a:pt x="1130999" y="4257482"/>
                  </a:lnTo>
                  <a:lnTo>
                    <a:pt x="1129045" y="4252301"/>
                  </a:lnTo>
                  <a:lnTo>
                    <a:pt x="1102851" y="4268642"/>
                  </a:lnTo>
                  <a:lnTo>
                    <a:pt x="1101287" y="4256685"/>
                  </a:lnTo>
                  <a:lnTo>
                    <a:pt x="1099723" y="4244728"/>
                  </a:lnTo>
                  <a:lnTo>
                    <a:pt x="1098941" y="4232771"/>
                  </a:lnTo>
                  <a:lnTo>
                    <a:pt x="1098550" y="4221213"/>
                  </a:lnTo>
                  <a:lnTo>
                    <a:pt x="1098561" y="4220881"/>
                  </a:lnTo>
                  <a:lnTo>
                    <a:pt x="1098550" y="4220566"/>
                  </a:lnTo>
                  <a:lnTo>
                    <a:pt x="1098946" y="4208669"/>
                  </a:lnTo>
                  <a:lnTo>
                    <a:pt x="1099343" y="4197565"/>
                  </a:lnTo>
                  <a:lnTo>
                    <a:pt x="1100136" y="4186065"/>
                  </a:lnTo>
                  <a:lnTo>
                    <a:pt x="1101721" y="4174962"/>
                  </a:lnTo>
                  <a:lnTo>
                    <a:pt x="1103200" y="4166378"/>
                  </a:lnTo>
                  <a:lnTo>
                    <a:pt x="1103633" y="4163820"/>
                  </a:lnTo>
                  <a:lnTo>
                    <a:pt x="1103672" y="4163640"/>
                  </a:lnTo>
                  <a:lnTo>
                    <a:pt x="1103703" y="4163461"/>
                  </a:lnTo>
                  <a:lnTo>
                    <a:pt x="1104141" y="4161488"/>
                  </a:lnTo>
                  <a:lnTo>
                    <a:pt x="1105978" y="4153059"/>
                  </a:lnTo>
                  <a:lnTo>
                    <a:pt x="1109106" y="4142696"/>
                  </a:lnTo>
                  <a:lnTo>
                    <a:pt x="1112234" y="4132333"/>
                  </a:lnTo>
                  <a:lnTo>
                    <a:pt x="1116143" y="4121971"/>
                  </a:lnTo>
                  <a:lnTo>
                    <a:pt x="1120835" y="4112007"/>
                  </a:lnTo>
                  <a:lnTo>
                    <a:pt x="1125526" y="4102042"/>
                  </a:lnTo>
                  <a:lnTo>
                    <a:pt x="1130999" y="4092477"/>
                  </a:lnTo>
                  <a:lnTo>
                    <a:pt x="1131345" y="4092653"/>
                  </a:lnTo>
                  <a:lnTo>
                    <a:pt x="1131447" y="4092477"/>
                  </a:lnTo>
                  <a:lnTo>
                    <a:pt x="1136204" y="4094856"/>
                  </a:lnTo>
                  <a:lnTo>
                    <a:pt x="1141752" y="4097236"/>
                  </a:lnTo>
                  <a:lnTo>
                    <a:pt x="1150940" y="4102751"/>
                  </a:lnTo>
                  <a:lnTo>
                    <a:pt x="1155696" y="3990993"/>
                  </a:lnTo>
                  <a:lnTo>
                    <a:pt x="1155700" y="3990877"/>
                  </a:lnTo>
                  <a:close/>
                  <a:moveTo>
                    <a:pt x="2573039" y="3927342"/>
                  </a:moveTo>
                  <a:lnTo>
                    <a:pt x="2569021" y="4011599"/>
                  </a:lnTo>
                  <a:lnTo>
                    <a:pt x="2570165" y="4013882"/>
                  </a:lnTo>
                  <a:lnTo>
                    <a:pt x="2570165" y="4013896"/>
                  </a:lnTo>
                  <a:lnTo>
                    <a:pt x="2570165" y="4013897"/>
                  </a:lnTo>
                  <a:lnTo>
                    <a:pt x="2570161" y="4014021"/>
                  </a:lnTo>
                  <a:lnTo>
                    <a:pt x="2570114" y="4015424"/>
                  </a:lnTo>
                  <a:lnTo>
                    <a:pt x="2574107" y="4022798"/>
                  </a:lnTo>
                  <a:lnTo>
                    <a:pt x="2581655" y="4032735"/>
                  </a:lnTo>
                  <a:lnTo>
                    <a:pt x="2581520" y="4033731"/>
                  </a:lnTo>
                  <a:lnTo>
                    <a:pt x="2581675" y="4033932"/>
                  </a:lnTo>
                  <a:lnTo>
                    <a:pt x="2574289" y="4087780"/>
                  </a:lnTo>
                  <a:lnTo>
                    <a:pt x="2575858" y="4082636"/>
                  </a:lnTo>
                  <a:lnTo>
                    <a:pt x="2582684" y="4033740"/>
                  </a:lnTo>
                  <a:lnTo>
                    <a:pt x="2587286" y="4039333"/>
                  </a:lnTo>
                  <a:lnTo>
                    <a:pt x="2582865" y="4033713"/>
                  </a:lnTo>
                  <a:lnTo>
                    <a:pt x="2591355" y="3973493"/>
                  </a:lnTo>
                  <a:lnTo>
                    <a:pt x="2588409" y="3966224"/>
                  </a:lnTo>
                  <a:lnTo>
                    <a:pt x="2574555" y="3931237"/>
                  </a:lnTo>
                  <a:lnTo>
                    <a:pt x="2573039" y="3927342"/>
                  </a:lnTo>
                  <a:close/>
                  <a:moveTo>
                    <a:pt x="2560363" y="3894736"/>
                  </a:moveTo>
                  <a:lnTo>
                    <a:pt x="2560289" y="3911389"/>
                  </a:lnTo>
                  <a:lnTo>
                    <a:pt x="2559916" y="3995649"/>
                  </a:lnTo>
                  <a:lnTo>
                    <a:pt x="2560187" y="3996082"/>
                  </a:lnTo>
                  <a:lnTo>
                    <a:pt x="2560202" y="3995375"/>
                  </a:lnTo>
                  <a:lnTo>
                    <a:pt x="2560538" y="3996071"/>
                  </a:lnTo>
                  <a:lnTo>
                    <a:pt x="2560546" y="3995640"/>
                  </a:lnTo>
                  <a:lnTo>
                    <a:pt x="2563865" y="4002984"/>
                  </a:lnTo>
                  <a:lnTo>
                    <a:pt x="2565116" y="4005584"/>
                  </a:lnTo>
                  <a:lnTo>
                    <a:pt x="2567070" y="3954049"/>
                  </a:lnTo>
                  <a:lnTo>
                    <a:pt x="2568270" y="3915086"/>
                  </a:lnTo>
                  <a:lnTo>
                    <a:pt x="2561096" y="3896647"/>
                  </a:lnTo>
                  <a:lnTo>
                    <a:pt x="2560363" y="3894736"/>
                  </a:lnTo>
                  <a:close/>
                  <a:moveTo>
                    <a:pt x="2339571" y="3879390"/>
                  </a:moveTo>
                  <a:lnTo>
                    <a:pt x="2339515" y="3879506"/>
                  </a:lnTo>
                  <a:lnTo>
                    <a:pt x="2339385" y="3879776"/>
                  </a:lnTo>
                  <a:lnTo>
                    <a:pt x="2339772" y="3880617"/>
                  </a:lnTo>
                  <a:lnTo>
                    <a:pt x="2341749" y="3885376"/>
                  </a:lnTo>
                  <a:lnTo>
                    <a:pt x="2345703" y="3890929"/>
                  </a:lnTo>
                  <a:lnTo>
                    <a:pt x="2350053" y="3896878"/>
                  </a:lnTo>
                  <a:lnTo>
                    <a:pt x="2353611" y="3902827"/>
                  </a:lnTo>
                  <a:lnTo>
                    <a:pt x="2359938" y="3913536"/>
                  </a:lnTo>
                  <a:lnTo>
                    <a:pt x="2367847" y="3929004"/>
                  </a:lnTo>
                  <a:lnTo>
                    <a:pt x="2372987" y="3940505"/>
                  </a:lnTo>
                  <a:lnTo>
                    <a:pt x="2377732" y="3950421"/>
                  </a:lnTo>
                  <a:lnTo>
                    <a:pt x="2382082" y="3959543"/>
                  </a:lnTo>
                  <a:lnTo>
                    <a:pt x="2386036" y="3968665"/>
                  </a:lnTo>
                  <a:lnTo>
                    <a:pt x="2338614" y="3881365"/>
                  </a:lnTo>
                  <a:lnTo>
                    <a:pt x="2333293" y="3892342"/>
                  </a:lnTo>
                  <a:lnTo>
                    <a:pt x="2315925" y="3927754"/>
                  </a:lnTo>
                  <a:lnTo>
                    <a:pt x="2297767" y="3961177"/>
                  </a:lnTo>
                  <a:lnTo>
                    <a:pt x="2280005" y="3993407"/>
                  </a:lnTo>
                  <a:lnTo>
                    <a:pt x="2275685" y="4000568"/>
                  </a:lnTo>
                  <a:lnTo>
                    <a:pt x="2277268" y="4027754"/>
                  </a:lnTo>
                  <a:lnTo>
                    <a:pt x="2278859" y="4044432"/>
                  </a:lnTo>
                  <a:lnTo>
                    <a:pt x="2280449" y="4060713"/>
                  </a:lnTo>
                  <a:lnTo>
                    <a:pt x="2284029" y="4093275"/>
                  </a:lnTo>
                  <a:lnTo>
                    <a:pt x="2286017" y="4116704"/>
                  </a:lnTo>
                  <a:lnTo>
                    <a:pt x="2289199" y="4138148"/>
                  </a:lnTo>
                  <a:lnTo>
                    <a:pt x="2291188" y="4150458"/>
                  </a:lnTo>
                  <a:lnTo>
                    <a:pt x="2293972" y="4165945"/>
                  </a:lnTo>
                  <a:lnTo>
                    <a:pt x="2295562" y="4171899"/>
                  </a:lnTo>
                  <a:lnTo>
                    <a:pt x="2297550" y="4177059"/>
                  </a:lnTo>
                  <a:lnTo>
                    <a:pt x="2297551" y="4177062"/>
                  </a:lnTo>
                  <a:lnTo>
                    <a:pt x="2297551" y="4177063"/>
                  </a:lnTo>
                  <a:lnTo>
                    <a:pt x="2297934" y="4178307"/>
                  </a:lnTo>
                  <a:lnTo>
                    <a:pt x="2299141" y="4182221"/>
                  </a:lnTo>
                  <a:lnTo>
                    <a:pt x="2301925" y="4186590"/>
                  </a:lnTo>
                  <a:lnTo>
                    <a:pt x="2307493" y="4194929"/>
                  </a:lnTo>
                  <a:lnTo>
                    <a:pt x="2313459" y="4203268"/>
                  </a:lnTo>
                  <a:lnTo>
                    <a:pt x="2316641" y="4207637"/>
                  </a:lnTo>
                  <a:lnTo>
                    <a:pt x="2319027" y="4212402"/>
                  </a:lnTo>
                  <a:lnTo>
                    <a:pt x="2322209" y="4217962"/>
                  </a:lnTo>
                  <a:lnTo>
                    <a:pt x="2324595" y="4224315"/>
                  </a:lnTo>
                  <a:lnTo>
                    <a:pt x="2327380" y="4231066"/>
                  </a:lnTo>
                  <a:lnTo>
                    <a:pt x="2328769" y="4238005"/>
                  </a:lnTo>
                  <a:lnTo>
                    <a:pt x="2328971" y="4239011"/>
                  </a:lnTo>
                  <a:lnTo>
                    <a:pt x="2329129" y="4239736"/>
                  </a:lnTo>
                  <a:lnTo>
                    <a:pt x="2330959" y="4248142"/>
                  </a:lnTo>
                  <a:lnTo>
                    <a:pt x="2332152" y="4258467"/>
                  </a:lnTo>
                  <a:lnTo>
                    <a:pt x="2332152" y="4258468"/>
                  </a:lnTo>
                  <a:lnTo>
                    <a:pt x="2332152" y="4258469"/>
                  </a:lnTo>
                  <a:lnTo>
                    <a:pt x="2331129" y="4260853"/>
                  </a:lnTo>
                  <a:lnTo>
                    <a:pt x="2332550" y="4264747"/>
                  </a:lnTo>
                  <a:lnTo>
                    <a:pt x="2333740" y="4269889"/>
                  </a:lnTo>
                  <a:lnTo>
                    <a:pt x="2333740" y="4275427"/>
                  </a:lnTo>
                  <a:lnTo>
                    <a:pt x="2332550" y="4282152"/>
                  </a:lnTo>
                  <a:lnTo>
                    <a:pt x="2331756" y="4288481"/>
                  </a:lnTo>
                  <a:lnTo>
                    <a:pt x="2331359" y="4290063"/>
                  </a:lnTo>
                  <a:lnTo>
                    <a:pt x="2330962" y="4290459"/>
                  </a:lnTo>
                  <a:lnTo>
                    <a:pt x="2330962" y="4290063"/>
                  </a:lnTo>
                  <a:lnTo>
                    <a:pt x="2330565" y="4289668"/>
                  </a:lnTo>
                  <a:lnTo>
                    <a:pt x="2326993" y="4298370"/>
                  </a:lnTo>
                  <a:lnTo>
                    <a:pt x="2308736" y="4311820"/>
                  </a:lnTo>
                  <a:lnTo>
                    <a:pt x="2298814" y="4318940"/>
                  </a:lnTo>
                  <a:lnTo>
                    <a:pt x="2289289" y="4326060"/>
                  </a:lnTo>
                  <a:lnTo>
                    <a:pt x="2289276" y="4326070"/>
                  </a:lnTo>
                  <a:lnTo>
                    <a:pt x="2295846" y="4330318"/>
                  </a:lnTo>
                  <a:lnTo>
                    <a:pt x="2302206" y="4335480"/>
                  </a:lnTo>
                  <a:lnTo>
                    <a:pt x="2308566" y="4341039"/>
                  </a:lnTo>
                  <a:lnTo>
                    <a:pt x="2314528" y="4347790"/>
                  </a:lnTo>
                  <a:lnTo>
                    <a:pt x="2320092" y="4355335"/>
                  </a:lnTo>
                  <a:lnTo>
                    <a:pt x="2325259" y="4363277"/>
                  </a:lnTo>
                  <a:lnTo>
                    <a:pt x="2330426" y="4372807"/>
                  </a:lnTo>
                  <a:lnTo>
                    <a:pt x="2333878" y="4381426"/>
                  </a:lnTo>
                  <a:lnTo>
                    <a:pt x="2338920" y="4363409"/>
                  </a:lnTo>
                  <a:lnTo>
                    <a:pt x="2343687" y="4342742"/>
                  </a:lnTo>
                  <a:lnTo>
                    <a:pt x="2348852" y="4321280"/>
                  </a:lnTo>
                  <a:lnTo>
                    <a:pt x="2353222" y="4298625"/>
                  </a:lnTo>
                  <a:lnTo>
                    <a:pt x="2361962" y="4253317"/>
                  </a:lnTo>
                  <a:lnTo>
                    <a:pt x="2370305" y="4205623"/>
                  </a:lnTo>
                  <a:lnTo>
                    <a:pt x="2379045" y="4159122"/>
                  </a:lnTo>
                  <a:lnTo>
                    <a:pt x="2383415" y="4135673"/>
                  </a:lnTo>
                  <a:lnTo>
                    <a:pt x="2388182" y="4113018"/>
                  </a:lnTo>
                  <a:lnTo>
                    <a:pt x="2392949" y="4091159"/>
                  </a:lnTo>
                  <a:lnTo>
                    <a:pt x="2398511" y="4069697"/>
                  </a:lnTo>
                  <a:lnTo>
                    <a:pt x="2403676" y="4049030"/>
                  </a:lnTo>
                  <a:lnTo>
                    <a:pt x="2410032" y="4029555"/>
                  </a:lnTo>
                  <a:lnTo>
                    <a:pt x="2410087" y="4029706"/>
                  </a:lnTo>
                  <a:lnTo>
                    <a:pt x="2410089" y="4029700"/>
                  </a:lnTo>
                  <a:lnTo>
                    <a:pt x="2411132" y="4032611"/>
                  </a:lnTo>
                  <a:lnTo>
                    <a:pt x="2417183" y="4049427"/>
                  </a:lnTo>
                  <a:lnTo>
                    <a:pt x="2421553" y="4059363"/>
                  </a:lnTo>
                  <a:lnTo>
                    <a:pt x="2425526" y="4068505"/>
                  </a:lnTo>
                  <a:lnTo>
                    <a:pt x="2429102" y="4076454"/>
                  </a:lnTo>
                  <a:lnTo>
                    <a:pt x="2432280" y="4084402"/>
                  </a:lnTo>
                  <a:lnTo>
                    <a:pt x="2437047" y="4097916"/>
                  </a:lnTo>
                  <a:lnTo>
                    <a:pt x="2446184" y="4126532"/>
                  </a:lnTo>
                  <a:lnTo>
                    <a:pt x="2449760" y="4134878"/>
                  </a:lnTo>
                  <a:lnTo>
                    <a:pt x="2452143" y="4141635"/>
                  </a:lnTo>
                  <a:lnTo>
                    <a:pt x="2452938" y="4142827"/>
                  </a:lnTo>
                  <a:lnTo>
                    <a:pt x="2454130" y="4144814"/>
                  </a:lnTo>
                  <a:lnTo>
                    <a:pt x="2456911" y="4148789"/>
                  </a:lnTo>
                  <a:lnTo>
                    <a:pt x="2460089" y="4153160"/>
                  </a:lnTo>
                  <a:lnTo>
                    <a:pt x="2463104" y="4157685"/>
                  </a:lnTo>
                  <a:lnTo>
                    <a:pt x="2464041" y="4157685"/>
                  </a:lnTo>
                  <a:lnTo>
                    <a:pt x="2460899" y="4152931"/>
                  </a:lnTo>
                  <a:lnTo>
                    <a:pt x="2457757" y="4148574"/>
                  </a:lnTo>
                  <a:lnTo>
                    <a:pt x="2455008" y="4144612"/>
                  </a:lnTo>
                  <a:lnTo>
                    <a:pt x="2453830" y="4142631"/>
                  </a:lnTo>
                  <a:lnTo>
                    <a:pt x="2453044" y="4141443"/>
                  </a:lnTo>
                  <a:lnTo>
                    <a:pt x="2450688" y="4134708"/>
                  </a:lnTo>
                  <a:lnTo>
                    <a:pt x="2447154" y="4126389"/>
                  </a:lnTo>
                  <a:lnTo>
                    <a:pt x="2438121" y="4097865"/>
                  </a:lnTo>
                  <a:lnTo>
                    <a:pt x="2433408" y="4084395"/>
                  </a:lnTo>
                  <a:lnTo>
                    <a:pt x="2430266" y="4076472"/>
                  </a:lnTo>
                  <a:lnTo>
                    <a:pt x="2426732" y="4068549"/>
                  </a:lnTo>
                  <a:lnTo>
                    <a:pt x="2422804" y="4059437"/>
                  </a:lnTo>
                  <a:lnTo>
                    <a:pt x="2418484" y="4049533"/>
                  </a:lnTo>
                  <a:lnTo>
                    <a:pt x="2411572" y="4030164"/>
                  </a:lnTo>
                  <a:lnTo>
                    <a:pt x="2411426" y="4030578"/>
                  </a:lnTo>
                  <a:lnTo>
                    <a:pt x="2411418" y="4030558"/>
                  </a:lnTo>
                  <a:lnTo>
                    <a:pt x="2411411" y="4030578"/>
                  </a:lnTo>
                  <a:lnTo>
                    <a:pt x="2407033" y="4019835"/>
                  </a:lnTo>
                  <a:lnTo>
                    <a:pt x="2403073" y="4009934"/>
                  </a:lnTo>
                  <a:lnTo>
                    <a:pt x="2398314" y="4000433"/>
                  </a:lnTo>
                  <a:lnTo>
                    <a:pt x="2393546" y="3991707"/>
                  </a:lnTo>
                  <a:lnTo>
                    <a:pt x="2393524" y="3991622"/>
                  </a:lnTo>
                  <a:lnTo>
                    <a:pt x="2393504" y="3991586"/>
                  </a:lnTo>
                  <a:lnTo>
                    <a:pt x="2391912" y="3985617"/>
                  </a:lnTo>
                  <a:lnTo>
                    <a:pt x="2390736" y="3980129"/>
                  </a:lnTo>
                  <a:lnTo>
                    <a:pt x="2388778" y="3975048"/>
                  </a:lnTo>
                  <a:lnTo>
                    <a:pt x="2387189" y="3969891"/>
                  </a:lnTo>
                  <a:lnTo>
                    <a:pt x="2383216" y="3960769"/>
                  </a:lnTo>
                  <a:lnTo>
                    <a:pt x="2378845" y="3951646"/>
                  </a:lnTo>
                  <a:lnTo>
                    <a:pt x="2374077" y="3941730"/>
                  </a:lnTo>
                  <a:lnTo>
                    <a:pt x="2368912" y="3930227"/>
                  </a:lnTo>
                  <a:lnTo>
                    <a:pt x="2360966" y="3914758"/>
                  </a:lnTo>
                  <a:lnTo>
                    <a:pt x="2354608" y="3904049"/>
                  </a:lnTo>
                  <a:lnTo>
                    <a:pt x="2351033" y="3898099"/>
                  </a:lnTo>
                  <a:lnTo>
                    <a:pt x="2346662" y="3892149"/>
                  </a:lnTo>
                  <a:lnTo>
                    <a:pt x="2342689" y="3886596"/>
                  </a:lnTo>
                  <a:lnTo>
                    <a:pt x="2340702" y="3881837"/>
                  </a:lnTo>
                  <a:lnTo>
                    <a:pt x="2339571" y="3879390"/>
                  </a:lnTo>
                  <a:close/>
                  <a:moveTo>
                    <a:pt x="3411765" y="3853348"/>
                  </a:moveTo>
                  <a:lnTo>
                    <a:pt x="3389825" y="3916039"/>
                  </a:lnTo>
                  <a:lnTo>
                    <a:pt x="3389768" y="3916144"/>
                  </a:lnTo>
                  <a:lnTo>
                    <a:pt x="3389739" y="3916228"/>
                  </a:lnTo>
                  <a:lnTo>
                    <a:pt x="3373864" y="3945577"/>
                  </a:lnTo>
                  <a:lnTo>
                    <a:pt x="3370242" y="3952286"/>
                  </a:lnTo>
                  <a:lnTo>
                    <a:pt x="3357790" y="3975371"/>
                  </a:lnTo>
                  <a:lnTo>
                    <a:pt x="3341969" y="4006224"/>
                  </a:lnTo>
                  <a:lnTo>
                    <a:pt x="3333983" y="4022426"/>
                  </a:lnTo>
                  <a:lnTo>
                    <a:pt x="3328619" y="4034492"/>
                  </a:lnTo>
                  <a:lnTo>
                    <a:pt x="3342510" y="4006323"/>
                  </a:lnTo>
                  <a:lnTo>
                    <a:pt x="3358385" y="3975376"/>
                  </a:lnTo>
                  <a:lnTo>
                    <a:pt x="3374657" y="3945222"/>
                  </a:lnTo>
                  <a:lnTo>
                    <a:pt x="3390532" y="3915862"/>
                  </a:lnTo>
                  <a:lnTo>
                    <a:pt x="3411566" y="3879361"/>
                  </a:lnTo>
                  <a:lnTo>
                    <a:pt x="3413063" y="3876912"/>
                  </a:lnTo>
                  <a:lnTo>
                    <a:pt x="3411937" y="3867903"/>
                  </a:lnTo>
                  <a:lnTo>
                    <a:pt x="3411540" y="3855594"/>
                  </a:lnTo>
                  <a:lnTo>
                    <a:pt x="3411765" y="3853348"/>
                  </a:lnTo>
                  <a:close/>
                  <a:moveTo>
                    <a:pt x="1944652" y="3783546"/>
                  </a:moveTo>
                  <a:lnTo>
                    <a:pt x="1947864" y="3798536"/>
                  </a:lnTo>
                  <a:lnTo>
                    <a:pt x="1951436" y="3815131"/>
                  </a:lnTo>
                  <a:lnTo>
                    <a:pt x="1953689" y="3827306"/>
                  </a:lnTo>
                  <a:lnTo>
                    <a:pt x="1954501" y="3830981"/>
                  </a:lnTo>
                  <a:lnTo>
                    <a:pt x="1954578" y="3830761"/>
                  </a:lnTo>
                  <a:lnTo>
                    <a:pt x="1954511" y="3830388"/>
                  </a:lnTo>
                  <a:lnTo>
                    <a:pt x="1954456" y="3830541"/>
                  </a:lnTo>
                  <a:lnTo>
                    <a:pt x="1951631" y="3815493"/>
                  </a:lnTo>
                  <a:lnTo>
                    <a:pt x="1947999" y="3798862"/>
                  </a:lnTo>
                  <a:lnTo>
                    <a:pt x="1945092" y="3785495"/>
                  </a:lnTo>
                  <a:lnTo>
                    <a:pt x="1944652" y="3783546"/>
                  </a:lnTo>
                  <a:close/>
                  <a:moveTo>
                    <a:pt x="1955826" y="3774681"/>
                  </a:moveTo>
                  <a:lnTo>
                    <a:pt x="1957711" y="3781982"/>
                  </a:lnTo>
                  <a:lnTo>
                    <a:pt x="1963586" y="3803836"/>
                  </a:lnTo>
                  <a:lnTo>
                    <a:pt x="1963610" y="3803768"/>
                  </a:lnTo>
                  <a:lnTo>
                    <a:pt x="1955826" y="3774681"/>
                  </a:lnTo>
                  <a:close/>
                  <a:moveTo>
                    <a:pt x="3480993" y="3746403"/>
                  </a:moveTo>
                  <a:lnTo>
                    <a:pt x="3487343" y="3753947"/>
                  </a:lnTo>
                  <a:lnTo>
                    <a:pt x="3493693" y="3762285"/>
                  </a:lnTo>
                  <a:lnTo>
                    <a:pt x="3500043" y="3770226"/>
                  </a:lnTo>
                  <a:lnTo>
                    <a:pt x="3505996" y="3779359"/>
                  </a:lnTo>
                  <a:lnTo>
                    <a:pt x="3511553" y="3788888"/>
                  </a:lnTo>
                  <a:lnTo>
                    <a:pt x="3517109" y="3798815"/>
                  </a:lnTo>
                  <a:lnTo>
                    <a:pt x="3522665" y="3808741"/>
                  </a:lnTo>
                  <a:lnTo>
                    <a:pt x="3527428" y="3819462"/>
                  </a:lnTo>
                  <a:lnTo>
                    <a:pt x="3532587" y="3830182"/>
                  </a:lnTo>
                  <a:lnTo>
                    <a:pt x="3537350" y="3842094"/>
                  </a:lnTo>
                  <a:lnTo>
                    <a:pt x="3542112" y="3853609"/>
                  </a:lnTo>
                  <a:lnTo>
                    <a:pt x="3546478" y="3865918"/>
                  </a:lnTo>
                  <a:lnTo>
                    <a:pt x="3554812" y="3891330"/>
                  </a:lnTo>
                  <a:lnTo>
                    <a:pt x="3562353" y="3917536"/>
                  </a:lnTo>
                  <a:lnTo>
                    <a:pt x="3569496" y="3944933"/>
                  </a:lnTo>
                  <a:lnTo>
                    <a:pt x="3575450" y="3973521"/>
                  </a:lnTo>
                  <a:lnTo>
                    <a:pt x="3581403" y="4002903"/>
                  </a:lnTo>
                  <a:lnTo>
                    <a:pt x="3586165" y="4032683"/>
                  </a:lnTo>
                  <a:lnTo>
                    <a:pt x="3590928" y="4063256"/>
                  </a:lnTo>
                  <a:lnTo>
                    <a:pt x="3594500" y="4094227"/>
                  </a:lnTo>
                  <a:lnTo>
                    <a:pt x="3597675" y="4125992"/>
                  </a:lnTo>
                  <a:lnTo>
                    <a:pt x="3600056" y="4157359"/>
                  </a:lnTo>
                  <a:lnTo>
                    <a:pt x="3602437" y="4189521"/>
                  </a:lnTo>
                  <a:lnTo>
                    <a:pt x="3604025" y="4221286"/>
                  </a:lnTo>
                  <a:lnTo>
                    <a:pt x="3604818" y="4252654"/>
                  </a:lnTo>
                  <a:lnTo>
                    <a:pt x="3605215" y="4284418"/>
                  </a:lnTo>
                  <a:lnTo>
                    <a:pt x="3605215" y="4315389"/>
                  </a:lnTo>
                  <a:lnTo>
                    <a:pt x="3604421" y="4345963"/>
                  </a:lnTo>
                  <a:lnTo>
                    <a:pt x="3603231" y="4376536"/>
                  </a:lnTo>
                  <a:lnTo>
                    <a:pt x="3601643" y="4405522"/>
                  </a:lnTo>
                  <a:lnTo>
                    <a:pt x="3599659" y="4434110"/>
                  </a:lnTo>
                  <a:lnTo>
                    <a:pt x="3597278" y="4461507"/>
                  </a:lnTo>
                  <a:lnTo>
                    <a:pt x="3594500" y="4488110"/>
                  </a:lnTo>
                  <a:lnTo>
                    <a:pt x="3590928" y="4513522"/>
                  </a:lnTo>
                  <a:lnTo>
                    <a:pt x="3587356" y="4537345"/>
                  </a:lnTo>
                  <a:lnTo>
                    <a:pt x="3582990" y="4559978"/>
                  </a:lnTo>
                  <a:lnTo>
                    <a:pt x="3578228" y="4581419"/>
                  </a:lnTo>
                  <a:lnTo>
                    <a:pt x="3573465" y="4600478"/>
                  </a:lnTo>
                  <a:lnTo>
                    <a:pt x="3567512" y="4579831"/>
                  </a:lnTo>
                  <a:lnTo>
                    <a:pt x="3561559" y="4559184"/>
                  </a:lnTo>
                  <a:lnTo>
                    <a:pt x="3550446" y="4517095"/>
                  </a:lnTo>
                  <a:lnTo>
                    <a:pt x="3540128" y="4474213"/>
                  </a:lnTo>
                  <a:lnTo>
                    <a:pt x="3530603" y="4431330"/>
                  </a:lnTo>
                  <a:lnTo>
                    <a:pt x="3521871" y="4388051"/>
                  </a:lnTo>
                  <a:lnTo>
                    <a:pt x="3513140" y="4344374"/>
                  </a:lnTo>
                  <a:lnTo>
                    <a:pt x="3505203" y="4300698"/>
                  </a:lnTo>
                  <a:lnTo>
                    <a:pt x="3496868" y="4256624"/>
                  </a:lnTo>
                  <a:lnTo>
                    <a:pt x="3481787" y="4168874"/>
                  </a:lnTo>
                  <a:lnTo>
                    <a:pt x="3473453" y="4125198"/>
                  </a:lnTo>
                  <a:lnTo>
                    <a:pt x="3465515" y="4081124"/>
                  </a:lnTo>
                  <a:lnTo>
                    <a:pt x="3457181" y="4037845"/>
                  </a:lnTo>
                  <a:lnTo>
                    <a:pt x="3448053" y="3994962"/>
                  </a:lnTo>
                  <a:lnTo>
                    <a:pt x="3438925" y="3952080"/>
                  </a:lnTo>
                  <a:lnTo>
                    <a:pt x="3429003" y="3910388"/>
                  </a:lnTo>
                  <a:lnTo>
                    <a:pt x="3415112" y="3894109"/>
                  </a:lnTo>
                  <a:lnTo>
                    <a:pt x="3413985" y="3884521"/>
                  </a:lnTo>
                  <a:lnTo>
                    <a:pt x="3404819" y="3900389"/>
                  </a:lnTo>
                  <a:lnTo>
                    <a:pt x="3393707" y="3920623"/>
                  </a:lnTo>
                  <a:lnTo>
                    <a:pt x="3381007" y="3944032"/>
                  </a:lnTo>
                  <a:lnTo>
                    <a:pt x="3379027" y="3947751"/>
                  </a:lnTo>
                  <a:lnTo>
                    <a:pt x="3011584" y="4989497"/>
                  </a:lnTo>
                  <a:lnTo>
                    <a:pt x="3010720" y="4994246"/>
                  </a:lnTo>
                  <a:lnTo>
                    <a:pt x="3008339" y="5002975"/>
                  </a:lnTo>
                  <a:lnTo>
                    <a:pt x="3008736" y="5002975"/>
                  </a:lnTo>
                  <a:lnTo>
                    <a:pt x="3009133" y="5003768"/>
                  </a:lnTo>
                  <a:lnTo>
                    <a:pt x="3009530" y="5005355"/>
                  </a:lnTo>
                  <a:lnTo>
                    <a:pt x="3009530" y="5008132"/>
                  </a:lnTo>
                  <a:lnTo>
                    <a:pt x="3009133" y="5011703"/>
                  </a:lnTo>
                  <a:lnTo>
                    <a:pt x="3007545" y="5020829"/>
                  </a:lnTo>
                  <a:lnTo>
                    <a:pt x="3004370" y="5031938"/>
                  </a:lnTo>
                  <a:lnTo>
                    <a:pt x="3000401" y="5043841"/>
                  </a:lnTo>
                  <a:lnTo>
                    <a:pt x="2996036" y="5056140"/>
                  </a:lnTo>
                  <a:lnTo>
                    <a:pt x="2988495" y="5077168"/>
                  </a:lnTo>
                  <a:lnTo>
                    <a:pt x="2989289" y="5079549"/>
                  </a:lnTo>
                  <a:lnTo>
                    <a:pt x="2990480" y="5080739"/>
                  </a:lnTo>
                  <a:lnTo>
                    <a:pt x="2991273" y="5083119"/>
                  </a:lnTo>
                  <a:lnTo>
                    <a:pt x="2991670" y="5086690"/>
                  </a:lnTo>
                  <a:lnTo>
                    <a:pt x="2988892" y="5093832"/>
                  </a:lnTo>
                  <a:lnTo>
                    <a:pt x="2987701" y="5097799"/>
                  </a:lnTo>
                  <a:lnTo>
                    <a:pt x="2986511" y="5102164"/>
                  </a:lnTo>
                  <a:lnTo>
                    <a:pt x="2984130" y="5116050"/>
                  </a:lnTo>
                  <a:lnTo>
                    <a:pt x="2981351" y="5129143"/>
                  </a:lnTo>
                  <a:lnTo>
                    <a:pt x="2978970" y="5139062"/>
                  </a:lnTo>
                  <a:lnTo>
                    <a:pt x="2976192" y="5148981"/>
                  </a:lnTo>
                  <a:lnTo>
                    <a:pt x="2969445" y="5168819"/>
                  </a:lnTo>
                  <a:lnTo>
                    <a:pt x="2969445" y="5153345"/>
                  </a:lnTo>
                  <a:lnTo>
                    <a:pt x="2968651" y="5137078"/>
                  </a:lnTo>
                  <a:lnTo>
                    <a:pt x="2967461" y="5120018"/>
                  </a:lnTo>
                  <a:lnTo>
                    <a:pt x="2965079" y="5102164"/>
                  </a:lnTo>
                  <a:lnTo>
                    <a:pt x="2964286" y="5094229"/>
                  </a:lnTo>
                  <a:lnTo>
                    <a:pt x="2962698" y="5086690"/>
                  </a:lnTo>
                  <a:lnTo>
                    <a:pt x="2959126" y="5071217"/>
                  </a:lnTo>
                  <a:lnTo>
                    <a:pt x="2965873" y="5054553"/>
                  </a:lnTo>
                  <a:lnTo>
                    <a:pt x="2971826" y="5039476"/>
                  </a:lnTo>
                  <a:lnTo>
                    <a:pt x="2978176" y="5022019"/>
                  </a:lnTo>
                  <a:lnTo>
                    <a:pt x="2981351" y="5011703"/>
                  </a:lnTo>
                  <a:lnTo>
                    <a:pt x="2984526" y="5000594"/>
                  </a:lnTo>
                  <a:lnTo>
                    <a:pt x="2988495" y="4986708"/>
                  </a:lnTo>
                  <a:lnTo>
                    <a:pt x="2992861" y="4971631"/>
                  </a:lnTo>
                  <a:lnTo>
                    <a:pt x="3002783" y="4941477"/>
                  </a:lnTo>
                  <a:lnTo>
                    <a:pt x="3007545" y="4926004"/>
                  </a:lnTo>
                  <a:lnTo>
                    <a:pt x="3011911" y="4911324"/>
                  </a:lnTo>
                  <a:lnTo>
                    <a:pt x="3015483" y="4896644"/>
                  </a:lnTo>
                  <a:lnTo>
                    <a:pt x="3018658" y="4882757"/>
                  </a:lnTo>
                  <a:lnTo>
                    <a:pt x="3023420" y="4872442"/>
                  </a:lnTo>
                  <a:lnTo>
                    <a:pt x="3027389" y="4862126"/>
                  </a:lnTo>
                  <a:lnTo>
                    <a:pt x="3030564" y="4851810"/>
                  </a:lnTo>
                  <a:lnTo>
                    <a:pt x="3033739" y="4841098"/>
                  </a:lnTo>
                  <a:lnTo>
                    <a:pt x="3040089" y="4818086"/>
                  </a:lnTo>
                  <a:lnTo>
                    <a:pt x="3043661" y="4805390"/>
                  </a:lnTo>
                  <a:lnTo>
                    <a:pt x="3048027" y="4791107"/>
                  </a:lnTo>
                  <a:lnTo>
                    <a:pt x="3053980" y="4765714"/>
                  </a:lnTo>
                  <a:lnTo>
                    <a:pt x="3060727" y="4736751"/>
                  </a:lnTo>
                  <a:lnTo>
                    <a:pt x="3062314" y="4725642"/>
                  </a:lnTo>
                  <a:lnTo>
                    <a:pt x="3064696" y="4716120"/>
                  </a:lnTo>
                  <a:lnTo>
                    <a:pt x="3067077" y="4707788"/>
                  </a:lnTo>
                  <a:lnTo>
                    <a:pt x="3069458" y="4700249"/>
                  </a:lnTo>
                  <a:lnTo>
                    <a:pt x="3075014" y="4683982"/>
                  </a:lnTo>
                  <a:lnTo>
                    <a:pt x="3077793" y="4674064"/>
                  </a:lnTo>
                  <a:lnTo>
                    <a:pt x="3080968" y="4661367"/>
                  </a:lnTo>
                  <a:lnTo>
                    <a:pt x="3084936" y="4646291"/>
                  </a:lnTo>
                  <a:lnTo>
                    <a:pt x="3087714" y="4634388"/>
                  </a:lnTo>
                  <a:lnTo>
                    <a:pt x="3090889" y="4623675"/>
                  </a:lnTo>
                  <a:lnTo>
                    <a:pt x="3093271" y="4617327"/>
                  </a:lnTo>
                  <a:lnTo>
                    <a:pt x="3095255" y="4610583"/>
                  </a:lnTo>
                  <a:lnTo>
                    <a:pt x="3096843" y="4605028"/>
                  </a:lnTo>
                  <a:lnTo>
                    <a:pt x="3097636" y="4599077"/>
                  </a:lnTo>
                  <a:lnTo>
                    <a:pt x="3098430" y="4593919"/>
                  </a:lnTo>
                  <a:lnTo>
                    <a:pt x="3099621" y="4590348"/>
                  </a:lnTo>
                  <a:lnTo>
                    <a:pt x="3102002" y="4582413"/>
                  </a:lnTo>
                  <a:lnTo>
                    <a:pt x="3104383" y="4577255"/>
                  </a:lnTo>
                  <a:lnTo>
                    <a:pt x="3107558" y="4571304"/>
                  </a:lnTo>
                  <a:lnTo>
                    <a:pt x="3108352" y="4569320"/>
                  </a:lnTo>
                  <a:lnTo>
                    <a:pt x="3108352" y="4568130"/>
                  </a:lnTo>
                  <a:lnTo>
                    <a:pt x="3107955" y="4565749"/>
                  </a:lnTo>
                  <a:lnTo>
                    <a:pt x="3106765" y="4562178"/>
                  </a:lnTo>
                  <a:lnTo>
                    <a:pt x="3106765" y="4561385"/>
                  </a:lnTo>
                  <a:lnTo>
                    <a:pt x="3107161" y="4559798"/>
                  </a:lnTo>
                  <a:lnTo>
                    <a:pt x="3109146" y="4556227"/>
                  </a:lnTo>
                  <a:lnTo>
                    <a:pt x="3115893" y="4545514"/>
                  </a:lnTo>
                  <a:lnTo>
                    <a:pt x="3123036" y="4532818"/>
                  </a:lnTo>
                  <a:lnTo>
                    <a:pt x="3125815" y="4527660"/>
                  </a:lnTo>
                  <a:lnTo>
                    <a:pt x="3127402" y="4522899"/>
                  </a:lnTo>
                  <a:lnTo>
                    <a:pt x="3128990" y="4516551"/>
                  </a:lnTo>
                  <a:lnTo>
                    <a:pt x="3130577" y="4510203"/>
                  </a:lnTo>
                  <a:lnTo>
                    <a:pt x="3135737" y="4496713"/>
                  </a:lnTo>
                  <a:lnTo>
                    <a:pt x="3140896" y="4482827"/>
                  </a:lnTo>
                  <a:lnTo>
                    <a:pt x="3146055" y="4468544"/>
                  </a:lnTo>
                  <a:lnTo>
                    <a:pt x="3146849" y="4462592"/>
                  </a:lnTo>
                  <a:lnTo>
                    <a:pt x="3147246" y="4460609"/>
                  </a:lnTo>
                  <a:lnTo>
                    <a:pt x="3147246" y="4459418"/>
                  </a:lnTo>
                  <a:lnTo>
                    <a:pt x="3148834" y="4453467"/>
                  </a:lnTo>
                  <a:lnTo>
                    <a:pt x="3150818" y="4447119"/>
                  </a:lnTo>
                  <a:lnTo>
                    <a:pt x="3153596" y="4440374"/>
                  </a:lnTo>
                  <a:lnTo>
                    <a:pt x="3155977" y="4433629"/>
                  </a:lnTo>
                  <a:lnTo>
                    <a:pt x="3159549" y="4422520"/>
                  </a:lnTo>
                  <a:lnTo>
                    <a:pt x="3162327" y="4412204"/>
                  </a:lnTo>
                  <a:lnTo>
                    <a:pt x="3167487" y="4391176"/>
                  </a:lnTo>
                  <a:lnTo>
                    <a:pt x="3172646" y="4370942"/>
                  </a:lnTo>
                  <a:lnTo>
                    <a:pt x="3175424" y="4360626"/>
                  </a:lnTo>
                  <a:lnTo>
                    <a:pt x="3178599" y="4350707"/>
                  </a:lnTo>
                  <a:lnTo>
                    <a:pt x="3185346" y="4331266"/>
                  </a:lnTo>
                  <a:lnTo>
                    <a:pt x="3197253" y="4300716"/>
                  </a:lnTo>
                  <a:lnTo>
                    <a:pt x="3212731" y="4263421"/>
                  </a:lnTo>
                  <a:lnTo>
                    <a:pt x="3229796" y="4222555"/>
                  </a:lnTo>
                  <a:lnTo>
                    <a:pt x="3247259" y="4182879"/>
                  </a:lnTo>
                  <a:lnTo>
                    <a:pt x="3263134" y="4147965"/>
                  </a:lnTo>
                  <a:lnTo>
                    <a:pt x="3270278" y="4133681"/>
                  </a:lnTo>
                  <a:lnTo>
                    <a:pt x="3276231" y="4122175"/>
                  </a:lnTo>
                  <a:lnTo>
                    <a:pt x="3281390" y="4113447"/>
                  </a:lnTo>
                  <a:lnTo>
                    <a:pt x="3282978" y="4110670"/>
                  </a:lnTo>
                  <a:lnTo>
                    <a:pt x="3284738" y="4109262"/>
                  </a:lnTo>
                  <a:lnTo>
                    <a:pt x="3282184" y="4115827"/>
                  </a:lnTo>
                  <a:lnTo>
                    <a:pt x="3271865" y="4138442"/>
                  </a:lnTo>
                  <a:lnTo>
                    <a:pt x="3263134" y="4155106"/>
                  </a:lnTo>
                  <a:lnTo>
                    <a:pt x="3259165" y="4164232"/>
                  </a:lnTo>
                  <a:lnTo>
                    <a:pt x="3255197" y="4172960"/>
                  </a:lnTo>
                  <a:lnTo>
                    <a:pt x="3245275" y="4197162"/>
                  </a:lnTo>
                  <a:lnTo>
                    <a:pt x="3235353" y="4221364"/>
                  </a:lnTo>
                  <a:lnTo>
                    <a:pt x="3221859" y="4257866"/>
                  </a:lnTo>
                  <a:lnTo>
                    <a:pt x="3209159" y="4292384"/>
                  </a:lnTo>
                  <a:lnTo>
                    <a:pt x="3224637" y="4253898"/>
                  </a:lnTo>
                  <a:lnTo>
                    <a:pt x="3239718" y="4215016"/>
                  </a:lnTo>
                  <a:lnTo>
                    <a:pt x="3255197" y="4176134"/>
                  </a:lnTo>
                  <a:lnTo>
                    <a:pt x="3263134" y="4157487"/>
                  </a:lnTo>
                  <a:lnTo>
                    <a:pt x="3271865" y="4138442"/>
                  </a:lnTo>
                  <a:lnTo>
                    <a:pt x="3275834" y="4130507"/>
                  </a:lnTo>
                  <a:lnTo>
                    <a:pt x="3245672" y="4204304"/>
                  </a:lnTo>
                  <a:lnTo>
                    <a:pt x="3231384" y="4241202"/>
                  </a:lnTo>
                  <a:lnTo>
                    <a:pt x="3216699" y="4278101"/>
                  </a:lnTo>
                  <a:lnTo>
                    <a:pt x="3202809" y="4314999"/>
                  </a:lnTo>
                  <a:lnTo>
                    <a:pt x="3188918" y="4352691"/>
                  </a:lnTo>
                  <a:lnTo>
                    <a:pt x="3175821" y="4390383"/>
                  </a:lnTo>
                  <a:lnTo>
                    <a:pt x="3162724" y="4428471"/>
                  </a:lnTo>
                  <a:lnTo>
                    <a:pt x="3166693" y="4417759"/>
                  </a:lnTo>
                  <a:lnTo>
                    <a:pt x="3171059" y="4405856"/>
                  </a:lnTo>
                  <a:lnTo>
                    <a:pt x="3180981" y="4377290"/>
                  </a:lnTo>
                  <a:lnTo>
                    <a:pt x="3191696" y="4349120"/>
                  </a:lnTo>
                  <a:lnTo>
                    <a:pt x="3196062" y="4336424"/>
                  </a:lnTo>
                  <a:lnTo>
                    <a:pt x="3200031" y="4326108"/>
                  </a:lnTo>
                  <a:lnTo>
                    <a:pt x="3210349" y="4301112"/>
                  </a:lnTo>
                  <a:lnTo>
                    <a:pt x="3220271" y="4275720"/>
                  </a:lnTo>
                  <a:lnTo>
                    <a:pt x="3239321" y="4225729"/>
                  </a:lnTo>
                  <a:lnTo>
                    <a:pt x="3249243" y="4201130"/>
                  </a:lnTo>
                  <a:lnTo>
                    <a:pt x="3259165" y="4176134"/>
                  </a:lnTo>
                  <a:lnTo>
                    <a:pt x="3269484" y="4151535"/>
                  </a:lnTo>
                  <a:lnTo>
                    <a:pt x="3280994" y="4126540"/>
                  </a:lnTo>
                  <a:lnTo>
                    <a:pt x="3300837" y="4082500"/>
                  </a:lnTo>
                  <a:lnTo>
                    <a:pt x="3300837" y="4081706"/>
                  </a:lnTo>
                  <a:lnTo>
                    <a:pt x="3318697" y="4048776"/>
                  </a:lnTo>
                  <a:lnTo>
                    <a:pt x="3335922" y="4016610"/>
                  </a:lnTo>
                  <a:lnTo>
                    <a:pt x="3338805" y="4010128"/>
                  </a:lnTo>
                  <a:lnTo>
                    <a:pt x="3318239" y="4048547"/>
                  </a:lnTo>
                  <a:lnTo>
                    <a:pt x="3300441" y="4081378"/>
                  </a:lnTo>
                  <a:lnTo>
                    <a:pt x="3300664" y="4080866"/>
                  </a:lnTo>
                  <a:lnTo>
                    <a:pt x="3300045" y="4082008"/>
                  </a:lnTo>
                  <a:lnTo>
                    <a:pt x="3313538" y="4051073"/>
                  </a:lnTo>
                  <a:lnTo>
                    <a:pt x="3327429" y="4020535"/>
                  </a:lnTo>
                  <a:lnTo>
                    <a:pt x="3341320" y="3990393"/>
                  </a:lnTo>
                  <a:lnTo>
                    <a:pt x="3355211" y="3960648"/>
                  </a:lnTo>
                  <a:lnTo>
                    <a:pt x="3369895" y="3930903"/>
                  </a:lnTo>
                  <a:lnTo>
                    <a:pt x="3384580" y="3901951"/>
                  </a:lnTo>
                  <a:lnTo>
                    <a:pt x="3399661" y="3872999"/>
                  </a:lnTo>
                  <a:lnTo>
                    <a:pt x="3412127" y="3849723"/>
                  </a:lnTo>
                  <a:lnTo>
                    <a:pt x="3412731" y="3843682"/>
                  </a:lnTo>
                  <a:lnTo>
                    <a:pt x="3413921" y="3832565"/>
                  </a:lnTo>
                  <a:lnTo>
                    <a:pt x="3415906" y="3821844"/>
                  </a:lnTo>
                  <a:lnTo>
                    <a:pt x="3419081" y="3811521"/>
                  </a:lnTo>
                  <a:lnTo>
                    <a:pt x="3423050" y="3801991"/>
                  </a:lnTo>
                  <a:lnTo>
                    <a:pt x="3427415" y="3792859"/>
                  </a:lnTo>
                  <a:lnTo>
                    <a:pt x="3432971" y="3784124"/>
                  </a:lnTo>
                  <a:lnTo>
                    <a:pt x="3438925" y="3776182"/>
                  </a:lnTo>
                  <a:lnTo>
                    <a:pt x="3446068" y="3769035"/>
                  </a:lnTo>
                  <a:lnTo>
                    <a:pt x="3453609" y="3762285"/>
                  </a:lnTo>
                  <a:lnTo>
                    <a:pt x="3462340" y="3756329"/>
                  </a:lnTo>
                  <a:lnTo>
                    <a:pt x="3471071" y="3750771"/>
                  </a:lnTo>
                  <a:lnTo>
                    <a:pt x="3480993" y="3746403"/>
                  </a:lnTo>
                  <a:close/>
                  <a:moveTo>
                    <a:pt x="2401239" y="3729531"/>
                  </a:moveTo>
                  <a:lnTo>
                    <a:pt x="2398423" y="3738755"/>
                  </a:lnTo>
                  <a:lnTo>
                    <a:pt x="2392897" y="3754671"/>
                  </a:lnTo>
                  <a:lnTo>
                    <a:pt x="2386582" y="3770586"/>
                  </a:lnTo>
                  <a:lnTo>
                    <a:pt x="2385917" y="3772388"/>
                  </a:lnTo>
                  <a:lnTo>
                    <a:pt x="2389193" y="3796805"/>
                  </a:lnTo>
                  <a:lnTo>
                    <a:pt x="2391972" y="3818016"/>
                  </a:lnTo>
                  <a:lnTo>
                    <a:pt x="2392365" y="3821015"/>
                  </a:lnTo>
                  <a:lnTo>
                    <a:pt x="2392364" y="3821013"/>
                  </a:lnTo>
                  <a:lnTo>
                    <a:pt x="2392364" y="3821015"/>
                  </a:lnTo>
                  <a:lnTo>
                    <a:pt x="2391978" y="3820361"/>
                  </a:lnTo>
                  <a:lnTo>
                    <a:pt x="2377118" y="3795275"/>
                  </a:lnTo>
                  <a:lnTo>
                    <a:pt x="2373161" y="3804805"/>
                  </a:lnTo>
                  <a:lnTo>
                    <a:pt x="2366056" y="3821915"/>
                  </a:lnTo>
                  <a:lnTo>
                    <a:pt x="2352448" y="3852435"/>
                  </a:lnTo>
                  <a:lnTo>
                    <a:pt x="2356496" y="3860285"/>
                  </a:lnTo>
                  <a:lnTo>
                    <a:pt x="2368832" y="3887341"/>
                  </a:lnTo>
                  <a:lnTo>
                    <a:pt x="2381964" y="3915988"/>
                  </a:lnTo>
                  <a:lnTo>
                    <a:pt x="2387535" y="3928322"/>
                  </a:lnTo>
                  <a:lnTo>
                    <a:pt x="2403054" y="3963336"/>
                  </a:lnTo>
                  <a:lnTo>
                    <a:pt x="2420032" y="4002190"/>
                  </a:lnTo>
                  <a:lnTo>
                    <a:pt x="2425923" y="3987823"/>
                  </a:lnTo>
                  <a:lnTo>
                    <a:pt x="2433074" y="3973913"/>
                  </a:lnTo>
                  <a:lnTo>
                    <a:pt x="2442609" y="3957220"/>
                  </a:lnTo>
                  <a:lnTo>
                    <a:pt x="2443575" y="3955639"/>
                  </a:lnTo>
                  <a:lnTo>
                    <a:pt x="2451291" y="3942957"/>
                  </a:lnTo>
                  <a:lnTo>
                    <a:pt x="2459214" y="3930622"/>
                  </a:lnTo>
                  <a:lnTo>
                    <a:pt x="2466742" y="3920675"/>
                  </a:lnTo>
                  <a:lnTo>
                    <a:pt x="2469911" y="3916696"/>
                  </a:lnTo>
                  <a:lnTo>
                    <a:pt x="2473873" y="3913115"/>
                  </a:lnTo>
                  <a:lnTo>
                    <a:pt x="2476091" y="3910569"/>
                  </a:lnTo>
                  <a:lnTo>
                    <a:pt x="2468893" y="3889411"/>
                  </a:lnTo>
                  <a:lnTo>
                    <a:pt x="2459343" y="3864058"/>
                  </a:lnTo>
                  <a:lnTo>
                    <a:pt x="2449395" y="3838308"/>
                  </a:lnTo>
                  <a:lnTo>
                    <a:pt x="2438652" y="3812559"/>
                  </a:lnTo>
                  <a:lnTo>
                    <a:pt x="2427511" y="3787205"/>
                  </a:lnTo>
                  <a:lnTo>
                    <a:pt x="2416369" y="3761455"/>
                  </a:lnTo>
                  <a:lnTo>
                    <a:pt x="2404432" y="3736102"/>
                  </a:lnTo>
                  <a:lnTo>
                    <a:pt x="2401239" y="3729531"/>
                  </a:lnTo>
                  <a:close/>
                  <a:moveTo>
                    <a:pt x="1998439" y="3726386"/>
                  </a:moveTo>
                  <a:lnTo>
                    <a:pt x="1993851" y="3730113"/>
                  </a:lnTo>
                  <a:lnTo>
                    <a:pt x="1987817" y="3734646"/>
                  </a:lnTo>
                  <a:lnTo>
                    <a:pt x="1983584" y="3748680"/>
                  </a:lnTo>
                  <a:lnTo>
                    <a:pt x="1973662" y="3778419"/>
                  </a:lnTo>
                  <a:lnTo>
                    <a:pt x="1973488" y="3777951"/>
                  </a:lnTo>
                  <a:lnTo>
                    <a:pt x="1973420" y="3778153"/>
                  </a:lnTo>
                  <a:lnTo>
                    <a:pt x="1963649" y="3752192"/>
                  </a:lnTo>
                  <a:lnTo>
                    <a:pt x="1963558" y="3752257"/>
                  </a:lnTo>
                  <a:lnTo>
                    <a:pt x="1963327" y="3752421"/>
                  </a:lnTo>
                  <a:lnTo>
                    <a:pt x="1973265" y="3778873"/>
                  </a:lnTo>
                  <a:lnTo>
                    <a:pt x="1973262" y="3778883"/>
                  </a:lnTo>
                  <a:lnTo>
                    <a:pt x="2018501" y="3901048"/>
                  </a:lnTo>
                  <a:lnTo>
                    <a:pt x="2141843" y="4230923"/>
                  </a:lnTo>
                  <a:lnTo>
                    <a:pt x="2142850" y="4232262"/>
                  </a:lnTo>
                  <a:lnTo>
                    <a:pt x="2145189" y="4236535"/>
                  </a:lnTo>
                  <a:lnTo>
                    <a:pt x="2145618" y="4235037"/>
                  </a:lnTo>
                  <a:lnTo>
                    <a:pt x="2146413" y="4232258"/>
                  </a:lnTo>
                  <a:lnTo>
                    <a:pt x="2148004" y="4229478"/>
                  </a:lnTo>
                  <a:lnTo>
                    <a:pt x="2149595" y="4226698"/>
                  </a:lnTo>
                  <a:lnTo>
                    <a:pt x="2158345" y="4214785"/>
                  </a:lnTo>
                  <a:lnTo>
                    <a:pt x="2162720" y="4206842"/>
                  </a:lnTo>
                  <a:lnTo>
                    <a:pt x="2165106" y="4202474"/>
                  </a:lnTo>
                  <a:lnTo>
                    <a:pt x="2167095" y="4197709"/>
                  </a:lnTo>
                  <a:lnTo>
                    <a:pt x="2169084" y="4192546"/>
                  </a:lnTo>
                  <a:lnTo>
                    <a:pt x="2171072" y="4186193"/>
                  </a:lnTo>
                  <a:lnTo>
                    <a:pt x="2172265" y="4179839"/>
                  </a:lnTo>
                  <a:lnTo>
                    <a:pt x="2173061" y="4172691"/>
                  </a:lnTo>
                  <a:lnTo>
                    <a:pt x="2174652" y="4157203"/>
                  </a:lnTo>
                  <a:lnTo>
                    <a:pt x="2175845" y="4142907"/>
                  </a:lnTo>
                  <a:lnTo>
                    <a:pt x="2176243" y="4128611"/>
                  </a:lnTo>
                  <a:lnTo>
                    <a:pt x="2176641" y="4114315"/>
                  </a:lnTo>
                  <a:lnTo>
                    <a:pt x="2176641" y="4086517"/>
                  </a:lnTo>
                  <a:lnTo>
                    <a:pt x="2175951" y="4062063"/>
                  </a:lnTo>
                  <a:lnTo>
                    <a:pt x="2174385" y="4056560"/>
                  </a:lnTo>
                  <a:lnTo>
                    <a:pt x="2170971" y="4045414"/>
                  </a:lnTo>
                  <a:lnTo>
                    <a:pt x="2155443" y="4011161"/>
                  </a:lnTo>
                  <a:lnTo>
                    <a:pt x="2134805" y="3965156"/>
                  </a:lnTo>
                  <a:lnTo>
                    <a:pt x="2114167" y="3920341"/>
                  </a:lnTo>
                  <a:lnTo>
                    <a:pt x="2103849" y="3897736"/>
                  </a:lnTo>
                  <a:lnTo>
                    <a:pt x="2093530" y="3875923"/>
                  </a:lnTo>
                  <a:lnTo>
                    <a:pt x="2082814" y="3854507"/>
                  </a:lnTo>
                  <a:lnTo>
                    <a:pt x="2071305" y="3833091"/>
                  </a:lnTo>
                  <a:lnTo>
                    <a:pt x="2059795" y="3812865"/>
                  </a:lnTo>
                  <a:lnTo>
                    <a:pt x="2047492" y="3792639"/>
                  </a:lnTo>
                  <a:lnTo>
                    <a:pt x="2034792" y="3773206"/>
                  </a:lnTo>
                  <a:lnTo>
                    <a:pt x="2021298" y="3754963"/>
                  </a:lnTo>
                  <a:lnTo>
                    <a:pt x="2007407" y="3736720"/>
                  </a:lnTo>
                  <a:lnTo>
                    <a:pt x="2000264" y="3728391"/>
                  </a:lnTo>
                  <a:lnTo>
                    <a:pt x="1998439" y="3726386"/>
                  </a:lnTo>
                  <a:close/>
                  <a:moveTo>
                    <a:pt x="2474134" y="3694281"/>
                  </a:moveTo>
                  <a:lnTo>
                    <a:pt x="2475259" y="3699260"/>
                  </a:lnTo>
                  <a:lnTo>
                    <a:pt x="2478442" y="3715106"/>
                  </a:lnTo>
                  <a:lnTo>
                    <a:pt x="2481626" y="3730556"/>
                  </a:lnTo>
                  <a:lnTo>
                    <a:pt x="2484013" y="3746798"/>
                  </a:lnTo>
                  <a:lnTo>
                    <a:pt x="2486400" y="3762644"/>
                  </a:lnTo>
                  <a:lnTo>
                    <a:pt x="2488788" y="3778886"/>
                  </a:lnTo>
                  <a:lnTo>
                    <a:pt x="2490379" y="3795128"/>
                  </a:lnTo>
                  <a:lnTo>
                    <a:pt x="2491971" y="3811370"/>
                  </a:lnTo>
                  <a:lnTo>
                    <a:pt x="2493165" y="3828008"/>
                  </a:lnTo>
                  <a:lnTo>
                    <a:pt x="2493961" y="3844250"/>
                  </a:lnTo>
                  <a:lnTo>
                    <a:pt x="2495154" y="3860889"/>
                  </a:lnTo>
                  <a:lnTo>
                    <a:pt x="2495552" y="3877527"/>
                  </a:lnTo>
                  <a:lnTo>
                    <a:pt x="2495552" y="3894165"/>
                  </a:lnTo>
                  <a:lnTo>
                    <a:pt x="2495552" y="3903565"/>
                  </a:lnTo>
                  <a:lnTo>
                    <a:pt x="2496058" y="3903565"/>
                  </a:lnTo>
                  <a:lnTo>
                    <a:pt x="2496241" y="3903565"/>
                  </a:lnTo>
                  <a:lnTo>
                    <a:pt x="2499817" y="3904757"/>
                  </a:lnTo>
                  <a:lnTo>
                    <a:pt x="2502995" y="3906744"/>
                  </a:lnTo>
                  <a:lnTo>
                    <a:pt x="2506967" y="3909129"/>
                  </a:lnTo>
                  <a:lnTo>
                    <a:pt x="2510543" y="3912309"/>
                  </a:lnTo>
                  <a:lnTo>
                    <a:pt x="2514118" y="3916283"/>
                  </a:lnTo>
                  <a:lnTo>
                    <a:pt x="2517694" y="3920655"/>
                  </a:lnTo>
                  <a:lnTo>
                    <a:pt x="2521667" y="3926219"/>
                  </a:lnTo>
                  <a:lnTo>
                    <a:pt x="2529612" y="3938143"/>
                  </a:lnTo>
                  <a:lnTo>
                    <a:pt x="2538352" y="3953643"/>
                  </a:lnTo>
                  <a:lnTo>
                    <a:pt x="2547490" y="3971131"/>
                  </a:lnTo>
                  <a:lnTo>
                    <a:pt x="2557504" y="3990398"/>
                  </a:lnTo>
                  <a:lnTo>
                    <a:pt x="2559406" y="3892239"/>
                  </a:lnTo>
                  <a:lnTo>
                    <a:pt x="2534574" y="3827468"/>
                  </a:lnTo>
                  <a:lnTo>
                    <a:pt x="2508448" y="3760277"/>
                  </a:lnTo>
                  <a:lnTo>
                    <a:pt x="2495781" y="3728470"/>
                  </a:lnTo>
                  <a:lnTo>
                    <a:pt x="2483113" y="3697061"/>
                  </a:lnTo>
                  <a:lnTo>
                    <a:pt x="2474134" y="3694281"/>
                  </a:lnTo>
                  <a:close/>
                  <a:moveTo>
                    <a:pt x="2211939" y="3652710"/>
                  </a:moveTo>
                  <a:lnTo>
                    <a:pt x="2244542" y="3708101"/>
                  </a:lnTo>
                  <a:lnTo>
                    <a:pt x="2241276" y="3702367"/>
                  </a:lnTo>
                  <a:lnTo>
                    <a:pt x="2211939" y="3652710"/>
                  </a:lnTo>
                  <a:close/>
                  <a:moveTo>
                    <a:pt x="2218624" y="3638863"/>
                  </a:moveTo>
                  <a:lnTo>
                    <a:pt x="2221213" y="3643045"/>
                  </a:lnTo>
                  <a:lnTo>
                    <a:pt x="2233075" y="3661404"/>
                  </a:lnTo>
                  <a:lnTo>
                    <a:pt x="2245728" y="3679764"/>
                  </a:lnTo>
                  <a:lnTo>
                    <a:pt x="2257986" y="3697724"/>
                  </a:lnTo>
                  <a:lnTo>
                    <a:pt x="2259101" y="3699346"/>
                  </a:lnTo>
                  <a:lnTo>
                    <a:pt x="2259217" y="3699089"/>
                  </a:lnTo>
                  <a:lnTo>
                    <a:pt x="2259278" y="3698951"/>
                  </a:lnTo>
                  <a:lnTo>
                    <a:pt x="2258177" y="3697367"/>
                  </a:lnTo>
                  <a:lnTo>
                    <a:pt x="2245848" y="3679497"/>
                  </a:lnTo>
                  <a:lnTo>
                    <a:pt x="2233121" y="3661231"/>
                  </a:lnTo>
                  <a:lnTo>
                    <a:pt x="2221190" y="3642964"/>
                  </a:lnTo>
                  <a:lnTo>
                    <a:pt x="2218624" y="3638863"/>
                  </a:lnTo>
                  <a:close/>
                  <a:moveTo>
                    <a:pt x="2269858" y="3631769"/>
                  </a:moveTo>
                  <a:lnTo>
                    <a:pt x="2270870" y="3675273"/>
                  </a:lnTo>
                  <a:lnTo>
                    <a:pt x="2272505" y="3672306"/>
                  </a:lnTo>
                  <a:lnTo>
                    <a:pt x="2276847" y="3665940"/>
                  </a:lnTo>
                  <a:lnTo>
                    <a:pt x="2280794" y="3659574"/>
                  </a:lnTo>
                  <a:lnTo>
                    <a:pt x="2284741" y="3653605"/>
                  </a:lnTo>
                  <a:lnTo>
                    <a:pt x="2285609" y="3652585"/>
                  </a:lnTo>
                  <a:lnTo>
                    <a:pt x="2284093" y="3650475"/>
                  </a:lnTo>
                  <a:lnTo>
                    <a:pt x="2269858" y="3631769"/>
                  </a:lnTo>
                  <a:close/>
                  <a:moveTo>
                    <a:pt x="3879529" y="3607861"/>
                  </a:moveTo>
                  <a:lnTo>
                    <a:pt x="3879259" y="3608142"/>
                  </a:lnTo>
                  <a:lnTo>
                    <a:pt x="3881945" y="3639576"/>
                  </a:lnTo>
                  <a:lnTo>
                    <a:pt x="3881637" y="3634157"/>
                  </a:lnTo>
                  <a:lnTo>
                    <a:pt x="3879661" y="3608197"/>
                  </a:lnTo>
                  <a:lnTo>
                    <a:pt x="3879552" y="3608299"/>
                  </a:lnTo>
                  <a:lnTo>
                    <a:pt x="3879529" y="3607861"/>
                  </a:lnTo>
                  <a:close/>
                  <a:moveTo>
                    <a:pt x="3879060" y="3607672"/>
                  </a:moveTo>
                  <a:lnTo>
                    <a:pt x="3879063" y="3607722"/>
                  </a:lnTo>
                  <a:lnTo>
                    <a:pt x="3879064" y="3607721"/>
                  </a:lnTo>
                  <a:lnTo>
                    <a:pt x="3879060" y="3607672"/>
                  </a:lnTo>
                  <a:close/>
                  <a:moveTo>
                    <a:pt x="2236379" y="3588974"/>
                  </a:moveTo>
                  <a:lnTo>
                    <a:pt x="2245451" y="3600077"/>
                  </a:lnTo>
                  <a:lnTo>
                    <a:pt x="2258177" y="3615167"/>
                  </a:lnTo>
                  <a:lnTo>
                    <a:pt x="2260750" y="3618621"/>
                  </a:lnTo>
                  <a:lnTo>
                    <a:pt x="2268944" y="3629534"/>
                  </a:lnTo>
                  <a:lnTo>
                    <a:pt x="2268931" y="3628932"/>
                  </a:lnTo>
                  <a:lnTo>
                    <a:pt x="2258444" y="3615072"/>
                  </a:lnTo>
                  <a:lnTo>
                    <a:pt x="2245552" y="3600025"/>
                  </a:lnTo>
                  <a:lnTo>
                    <a:pt x="2236379" y="3588974"/>
                  </a:lnTo>
                  <a:close/>
                  <a:moveTo>
                    <a:pt x="2165483" y="3574837"/>
                  </a:moveTo>
                  <a:lnTo>
                    <a:pt x="2165483" y="3575084"/>
                  </a:lnTo>
                  <a:lnTo>
                    <a:pt x="2193727" y="3625293"/>
                  </a:lnTo>
                  <a:lnTo>
                    <a:pt x="2194325" y="3626282"/>
                  </a:lnTo>
                  <a:lnTo>
                    <a:pt x="2165483" y="3574837"/>
                  </a:lnTo>
                  <a:close/>
                  <a:moveTo>
                    <a:pt x="4416718" y="3572959"/>
                  </a:moveTo>
                  <a:lnTo>
                    <a:pt x="4416712" y="3573003"/>
                  </a:lnTo>
                  <a:lnTo>
                    <a:pt x="4416736" y="3573093"/>
                  </a:lnTo>
                  <a:lnTo>
                    <a:pt x="4416742" y="3573052"/>
                  </a:lnTo>
                  <a:lnTo>
                    <a:pt x="4416718" y="3572959"/>
                  </a:lnTo>
                  <a:close/>
                  <a:moveTo>
                    <a:pt x="2165501" y="3566885"/>
                  </a:moveTo>
                  <a:lnTo>
                    <a:pt x="2165495" y="3567166"/>
                  </a:lnTo>
                  <a:lnTo>
                    <a:pt x="2186892" y="3605022"/>
                  </a:lnTo>
                  <a:lnTo>
                    <a:pt x="2208324" y="3643737"/>
                  </a:lnTo>
                  <a:lnTo>
                    <a:pt x="2209247" y="3645392"/>
                  </a:lnTo>
                  <a:lnTo>
                    <a:pt x="2208164" y="3643444"/>
                  </a:lnTo>
                  <a:lnTo>
                    <a:pt x="2186812" y="3604730"/>
                  </a:lnTo>
                  <a:lnTo>
                    <a:pt x="2165501" y="3566885"/>
                  </a:lnTo>
                  <a:close/>
                  <a:moveTo>
                    <a:pt x="2141392" y="3530196"/>
                  </a:moveTo>
                  <a:lnTo>
                    <a:pt x="2144735" y="3538209"/>
                  </a:lnTo>
                  <a:lnTo>
                    <a:pt x="2147514" y="3544590"/>
                  </a:lnTo>
                  <a:lnTo>
                    <a:pt x="2150689" y="3550572"/>
                  </a:lnTo>
                  <a:lnTo>
                    <a:pt x="2158229" y="3564930"/>
                  </a:lnTo>
                  <a:lnTo>
                    <a:pt x="2165112" y="3578380"/>
                  </a:lnTo>
                  <a:lnTo>
                    <a:pt x="2165112" y="3575060"/>
                  </a:lnTo>
                  <a:lnTo>
                    <a:pt x="2165460" y="3575674"/>
                  </a:lnTo>
                  <a:lnTo>
                    <a:pt x="2165460" y="3575585"/>
                  </a:lnTo>
                  <a:lnTo>
                    <a:pt x="2152371" y="3551433"/>
                  </a:lnTo>
                  <a:lnTo>
                    <a:pt x="2141392" y="3530196"/>
                  </a:lnTo>
                  <a:close/>
                  <a:moveTo>
                    <a:pt x="2139576" y="3525845"/>
                  </a:moveTo>
                  <a:lnTo>
                    <a:pt x="2139582" y="3525857"/>
                  </a:lnTo>
                  <a:lnTo>
                    <a:pt x="2139577" y="3525847"/>
                  </a:lnTo>
                  <a:lnTo>
                    <a:pt x="2139576" y="3525845"/>
                  </a:lnTo>
                  <a:close/>
                  <a:moveTo>
                    <a:pt x="2136798" y="3520660"/>
                  </a:moveTo>
                  <a:lnTo>
                    <a:pt x="2139576" y="3525845"/>
                  </a:lnTo>
                  <a:lnTo>
                    <a:pt x="2139508" y="3525718"/>
                  </a:lnTo>
                  <a:lnTo>
                    <a:pt x="2136798" y="3520660"/>
                  </a:lnTo>
                  <a:close/>
                  <a:moveTo>
                    <a:pt x="2131218" y="3494721"/>
                  </a:moveTo>
                  <a:lnTo>
                    <a:pt x="2133697" y="3499869"/>
                  </a:lnTo>
                  <a:lnTo>
                    <a:pt x="2136445" y="3505355"/>
                  </a:lnTo>
                  <a:lnTo>
                    <a:pt x="2136344" y="3504854"/>
                  </a:lnTo>
                  <a:lnTo>
                    <a:pt x="2131218" y="3494721"/>
                  </a:lnTo>
                  <a:close/>
                  <a:moveTo>
                    <a:pt x="2132827" y="3487391"/>
                  </a:moveTo>
                  <a:lnTo>
                    <a:pt x="2148796" y="3517718"/>
                  </a:lnTo>
                  <a:lnTo>
                    <a:pt x="2165460" y="3548283"/>
                  </a:lnTo>
                  <a:lnTo>
                    <a:pt x="2165460" y="3516510"/>
                  </a:lnTo>
                  <a:lnTo>
                    <a:pt x="2164963" y="3516048"/>
                  </a:lnTo>
                  <a:lnTo>
                    <a:pt x="2164962" y="3516215"/>
                  </a:lnTo>
                  <a:lnTo>
                    <a:pt x="2148945" y="3501505"/>
                  </a:lnTo>
                  <a:lnTo>
                    <a:pt x="2132827" y="3487391"/>
                  </a:lnTo>
                  <a:close/>
                  <a:moveTo>
                    <a:pt x="2131683" y="3486058"/>
                  </a:moveTo>
                  <a:lnTo>
                    <a:pt x="2131701" y="3486092"/>
                  </a:lnTo>
                  <a:lnTo>
                    <a:pt x="2131884" y="3486248"/>
                  </a:lnTo>
                  <a:lnTo>
                    <a:pt x="2131804" y="3486083"/>
                  </a:lnTo>
                  <a:lnTo>
                    <a:pt x="2131742" y="3486070"/>
                  </a:lnTo>
                  <a:lnTo>
                    <a:pt x="2131683" y="3486058"/>
                  </a:lnTo>
                  <a:close/>
                  <a:moveTo>
                    <a:pt x="1861108" y="3475438"/>
                  </a:moveTo>
                  <a:lnTo>
                    <a:pt x="1861324" y="3475931"/>
                  </a:lnTo>
                  <a:lnTo>
                    <a:pt x="1865959" y="3486726"/>
                  </a:lnTo>
                  <a:lnTo>
                    <a:pt x="1868233" y="3484740"/>
                  </a:lnTo>
                  <a:lnTo>
                    <a:pt x="1871525" y="3481865"/>
                  </a:lnTo>
                  <a:lnTo>
                    <a:pt x="1863630" y="3476994"/>
                  </a:lnTo>
                  <a:lnTo>
                    <a:pt x="1861108" y="3475438"/>
                  </a:lnTo>
                  <a:close/>
                  <a:moveTo>
                    <a:pt x="3879930" y="3460434"/>
                  </a:moveTo>
                  <a:lnTo>
                    <a:pt x="3879582" y="3461101"/>
                  </a:lnTo>
                  <a:lnTo>
                    <a:pt x="3881838" y="3494792"/>
                  </a:lnTo>
                  <a:lnTo>
                    <a:pt x="3884505" y="3528527"/>
                  </a:lnTo>
                  <a:lnTo>
                    <a:pt x="3887172" y="3563055"/>
                  </a:lnTo>
                  <a:lnTo>
                    <a:pt x="3890079" y="3589398"/>
                  </a:lnTo>
                  <a:lnTo>
                    <a:pt x="3890949" y="3596945"/>
                  </a:lnTo>
                  <a:lnTo>
                    <a:pt x="3891163" y="3596752"/>
                  </a:lnTo>
                  <a:lnTo>
                    <a:pt x="3887430" y="3562471"/>
                  </a:lnTo>
                  <a:lnTo>
                    <a:pt x="3884784" y="3527756"/>
                  </a:lnTo>
                  <a:lnTo>
                    <a:pt x="3882138" y="3493839"/>
                  </a:lnTo>
                  <a:lnTo>
                    <a:pt x="3879930" y="3460434"/>
                  </a:lnTo>
                  <a:close/>
                  <a:moveTo>
                    <a:pt x="2044009" y="3445695"/>
                  </a:moveTo>
                  <a:lnTo>
                    <a:pt x="2042711" y="3452674"/>
                  </a:lnTo>
                  <a:lnTo>
                    <a:pt x="2043087" y="3454056"/>
                  </a:lnTo>
                  <a:lnTo>
                    <a:pt x="2045072" y="3461613"/>
                  </a:lnTo>
                  <a:lnTo>
                    <a:pt x="2050234" y="3477127"/>
                  </a:lnTo>
                  <a:lnTo>
                    <a:pt x="2055793" y="3491049"/>
                  </a:lnTo>
                  <a:lnTo>
                    <a:pt x="2066910" y="3518496"/>
                  </a:lnTo>
                  <a:lnTo>
                    <a:pt x="2072072" y="3532020"/>
                  </a:lnTo>
                  <a:lnTo>
                    <a:pt x="2074058" y="3538782"/>
                  </a:lnTo>
                  <a:lnTo>
                    <a:pt x="2076043" y="3545942"/>
                  </a:lnTo>
                  <a:lnTo>
                    <a:pt x="2077234" y="3553102"/>
                  </a:lnTo>
                  <a:lnTo>
                    <a:pt x="2078822" y="3560262"/>
                  </a:lnTo>
                  <a:lnTo>
                    <a:pt x="2079617" y="3567422"/>
                  </a:lnTo>
                  <a:lnTo>
                    <a:pt x="2080014" y="3574980"/>
                  </a:lnTo>
                  <a:lnTo>
                    <a:pt x="2080014" y="3583333"/>
                  </a:lnTo>
                  <a:lnTo>
                    <a:pt x="2079617" y="3591289"/>
                  </a:lnTo>
                  <a:lnTo>
                    <a:pt x="2079519" y="3592365"/>
                  </a:lnTo>
                  <a:lnTo>
                    <a:pt x="2083045" y="3599489"/>
                  </a:lnTo>
                  <a:lnTo>
                    <a:pt x="2085834" y="3599956"/>
                  </a:lnTo>
                  <a:lnTo>
                    <a:pt x="2090182" y="3600353"/>
                  </a:lnTo>
                  <a:lnTo>
                    <a:pt x="2094531" y="3601147"/>
                  </a:lnTo>
                  <a:lnTo>
                    <a:pt x="2099274" y="3602338"/>
                  </a:lnTo>
                  <a:lnTo>
                    <a:pt x="2103228" y="3603926"/>
                  </a:lnTo>
                  <a:lnTo>
                    <a:pt x="2107181" y="3605515"/>
                  </a:lnTo>
                  <a:lnTo>
                    <a:pt x="2115878" y="3610279"/>
                  </a:lnTo>
                  <a:lnTo>
                    <a:pt x="2123389" y="3615441"/>
                  </a:lnTo>
                  <a:lnTo>
                    <a:pt x="2131295" y="3621794"/>
                  </a:lnTo>
                  <a:lnTo>
                    <a:pt x="2138411" y="3628940"/>
                  </a:lnTo>
                  <a:lnTo>
                    <a:pt x="2145527" y="3637278"/>
                  </a:lnTo>
                  <a:lnTo>
                    <a:pt x="2152247" y="3646410"/>
                  </a:lnTo>
                  <a:lnTo>
                    <a:pt x="2158572" y="3656337"/>
                  </a:lnTo>
                  <a:lnTo>
                    <a:pt x="2164540" y="3666076"/>
                  </a:lnTo>
                  <a:lnTo>
                    <a:pt x="2165106" y="3587743"/>
                  </a:lnTo>
                  <a:lnTo>
                    <a:pt x="2179027" y="3614747"/>
                  </a:lnTo>
                  <a:lnTo>
                    <a:pt x="2191754" y="3639765"/>
                  </a:lnTo>
                  <a:lnTo>
                    <a:pt x="2202493" y="3659223"/>
                  </a:lnTo>
                  <a:lnTo>
                    <a:pt x="2203931" y="3661415"/>
                  </a:lnTo>
                  <a:lnTo>
                    <a:pt x="2202629" y="3659409"/>
                  </a:lnTo>
                  <a:lnTo>
                    <a:pt x="2191953" y="3639852"/>
                  </a:lnTo>
                  <a:lnTo>
                    <a:pt x="2179300" y="3614708"/>
                  </a:lnTo>
                  <a:lnTo>
                    <a:pt x="2165483" y="3587613"/>
                  </a:lnTo>
                  <a:lnTo>
                    <a:pt x="2165483" y="3588320"/>
                  </a:lnTo>
                  <a:lnTo>
                    <a:pt x="2151974" y="3561745"/>
                  </a:lnTo>
                  <a:lnTo>
                    <a:pt x="2140452" y="3537550"/>
                  </a:lnTo>
                  <a:lnTo>
                    <a:pt x="2132505" y="3518908"/>
                  </a:lnTo>
                  <a:lnTo>
                    <a:pt x="2129724" y="3512165"/>
                  </a:lnTo>
                  <a:lnTo>
                    <a:pt x="2128929" y="3507802"/>
                  </a:lnTo>
                  <a:lnTo>
                    <a:pt x="2129111" y="3508087"/>
                  </a:lnTo>
                  <a:lnTo>
                    <a:pt x="2128860" y="3506701"/>
                  </a:lnTo>
                  <a:lnTo>
                    <a:pt x="2131638" y="3511088"/>
                  </a:lnTo>
                  <a:lnTo>
                    <a:pt x="2139508" y="3525718"/>
                  </a:lnTo>
                  <a:lnTo>
                    <a:pt x="2139577" y="3525847"/>
                  </a:lnTo>
                  <a:lnTo>
                    <a:pt x="2141136" y="3529582"/>
                  </a:lnTo>
                  <a:lnTo>
                    <a:pt x="2148663" y="3543538"/>
                  </a:lnTo>
                  <a:lnTo>
                    <a:pt x="2139582" y="3525857"/>
                  </a:lnTo>
                  <a:lnTo>
                    <a:pt x="2150689" y="3546584"/>
                  </a:lnTo>
                  <a:lnTo>
                    <a:pt x="2165112" y="3571656"/>
                  </a:lnTo>
                  <a:lnTo>
                    <a:pt x="2165112" y="3567118"/>
                  </a:lnTo>
                  <a:lnTo>
                    <a:pt x="2165460" y="3567729"/>
                  </a:lnTo>
                  <a:lnTo>
                    <a:pt x="2165460" y="3567652"/>
                  </a:lnTo>
                  <a:lnTo>
                    <a:pt x="2164975" y="3566753"/>
                  </a:lnTo>
                  <a:lnTo>
                    <a:pt x="2164969" y="3567026"/>
                  </a:lnTo>
                  <a:lnTo>
                    <a:pt x="2150858" y="3541121"/>
                  </a:lnTo>
                  <a:lnTo>
                    <a:pt x="2135941" y="3514818"/>
                  </a:lnTo>
                  <a:lnTo>
                    <a:pt x="2119814" y="3485326"/>
                  </a:lnTo>
                  <a:lnTo>
                    <a:pt x="2119125" y="3483284"/>
                  </a:lnTo>
                  <a:lnTo>
                    <a:pt x="2113564" y="3481774"/>
                  </a:lnTo>
                  <a:lnTo>
                    <a:pt x="2104810" y="3479001"/>
                  </a:lnTo>
                  <a:lnTo>
                    <a:pt x="2096056" y="3475832"/>
                  </a:lnTo>
                  <a:lnTo>
                    <a:pt x="2086905" y="3472267"/>
                  </a:lnTo>
                  <a:lnTo>
                    <a:pt x="2078549" y="3468305"/>
                  </a:lnTo>
                  <a:lnTo>
                    <a:pt x="2069795" y="3463948"/>
                  </a:lnTo>
                  <a:lnTo>
                    <a:pt x="2060643" y="3458402"/>
                  </a:lnTo>
                  <a:lnTo>
                    <a:pt x="2052287" y="3452063"/>
                  </a:lnTo>
                  <a:lnTo>
                    <a:pt x="2044009" y="3445695"/>
                  </a:lnTo>
                  <a:close/>
                  <a:moveTo>
                    <a:pt x="2049560" y="3421433"/>
                  </a:moveTo>
                  <a:lnTo>
                    <a:pt x="2049476" y="3421767"/>
                  </a:lnTo>
                  <a:lnTo>
                    <a:pt x="2045507" y="3437642"/>
                  </a:lnTo>
                  <a:lnTo>
                    <a:pt x="2044535" y="3442868"/>
                  </a:lnTo>
                  <a:lnTo>
                    <a:pt x="2087700" y="3469890"/>
                  </a:lnTo>
                  <a:lnTo>
                    <a:pt x="2088894" y="3457609"/>
                  </a:lnTo>
                  <a:lnTo>
                    <a:pt x="2089185" y="3453405"/>
                  </a:lnTo>
                  <a:lnTo>
                    <a:pt x="2084796" y="3447942"/>
                  </a:lnTo>
                  <a:lnTo>
                    <a:pt x="2082763" y="3446365"/>
                  </a:lnTo>
                  <a:lnTo>
                    <a:pt x="2049560" y="3421433"/>
                  </a:lnTo>
                  <a:close/>
                  <a:moveTo>
                    <a:pt x="2049598" y="3421281"/>
                  </a:moveTo>
                  <a:lnTo>
                    <a:pt x="2049563" y="3421423"/>
                  </a:lnTo>
                  <a:lnTo>
                    <a:pt x="2050735" y="3422133"/>
                  </a:lnTo>
                  <a:lnTo>
                    <a:pt x="2049598" y="3421281"/>
                  </a:lnTo>
                  <a:close/>
                  <a:moveTo>
                    <a:pt x="2052867" y="3408204"/>
                  </a:moveTo>
                  <a:lnTo>
                    <a:pt x="2049602" y="3421265"/>
                  </a:lnTo>
                  <a:lnTo>
                    <a:pt x="2075334" y="3436859"/>
                  </a:lnTo>
                  <a:lnTo>
                    <a:pt x="2075383" y="3436226"/>
                  </a:lnTo>
                  <a:lnTo>
                    <a:pt x="2052867" y="3408204"/>
                  </a:lnTo>
                  <a:close/>
                  <a:moveTo>
                    <a:pt x="2079825" y="3403936"/>
                  </a:moveTo>
                  <a:lnTo>
                    <a:pt x="2079611" y="3405646"/>
                  </a:lnTo>
                  <a:lnTo>
                    <a:pt x="2092571" y="3429258"/>
                  </a:lnTo>
                  <a:lnTo>
                    <a:pt x="2092714" y="3428332"/>
                  </a:lnTo>
                  <a:lnTo>
                    <a:pt x="2081870" y="3407710"/>
                  </a:lnTo>
                  <a:lnTo>
                    <a:pt x="2079825" y="3403936"/>
                  </a:lnTo>
                  <a:close/>
                  <a:moveTo>
                    <a:pt x="4452796" y="3403255"/>
                  </a:moveTo>
                  <a:lnTo>
                    <a:pt x="4448434" y="3424148"/>
                  </a:lnTo>
                  <a:lnTo>
                    <a:pt x="4448364" y="3424486"/>
                  </a:lnTo>
                  <a:lnTo>
                    <a:pt x="4448603" y="3423502"/>
                  </a:lnTo>
                  <a:lnTo>
                    <a:pt x="4452796" y="3403255"/>
                  </a:lnTo>
                  <a:close/>
                  <a:moveTo>
                    <a:pt x="2081309" y="3392557"/>
                  </a:moveTo>
                  <a:lnTo>
                    <a:pt x="2081291" y="3392628"/>
                  </a:lnTo>
                  <a:lnTo>
                    <a:pt x="2094323" y="3419077"/>
                  </a:lnTo>
                  <a:lnTo>
                    <a:pt x="2094327" y="3419054"/>
                  </a:lnTo>
                  <a:lnTo>
                    <a:pt x="2081309" y="3392557"/>
                  </a:lnTo>
                  <a:close/>
                  <a:moveTo>
                    <a:pt x="3676801" y="3391871"/>
                  </a:moveTo>
                  <a:lnTo>
                    <a:pt x="3675037" y="3393433"/>
                  </a:lnTo>
                  <a:lnTo>
                    <a:pt x="3672506" y="3395677"/>
                  </a:lnTo>
                  <a:lnTo>
                    <a:pt x="3673777" y="3400642"/>
                  </a:lnTo>
                  <a:lnTo>
                    <a:pt x="3676801" y="3391871"/>
                  </a:lnTo>
                  <a:close/>
                  <a:moveTo>
                    <a:pt x="2067165" y="3361569"/>
                  </a:moveTo>
                  <a:lnTo>
                    <a:pt x="2063608" y="3372239"/>
                  </a:lnTo>
                  <a:lnTo>
                    <a:pt x="2079763" y="3402307"/>
                  </a:lnTo>
                  <a:lnTo>
                    <a:pt x="2080489" y="3397224"/>
                  </a:lnTo>
                  <a:lnTo>
                    <a:pt x="2081137" y="3392537"/>
                  </a:lnTo>
                  <a:lnTo>
                    <a:pt x="2080955" y="3392136"/>
                  </a:lnTo>
                  <a:lnTo>
                    <a:pt x="2080886" y="3392416"/>
                  </a:lnTo>
                  <a:lnTo>
                    <a:pt x="2068786" y="3365165"/>
                  </a:lnTo>
                  <a:lnTo>
                    <a:pt x="2067165" y="3361569"/>
                  </a:lnTo>
                  <a:close/>
                  <a:moveTo>
                    <a:pt x="2090593" y="3361151"/>
                  </a:moveTo>
                  <a:lnTo>
                    <a:pt x="2090488" y="3361477"/>
                  </a:lnTo>
                  <a:lnTo>
                    <a:pt x="2093302" y="3370098"/>
                  </a:lnTo>
                  <a:lnTo>
                    <a:pt x="2096387" y="3379544"/>
                  </a:lnTo>
                  <a:lnTo>
                    <a:pt x="2099471" y="3389780"/>
                  </a:lnTo>
                  <a:lnTo>
                    <a:pt x="2100550" y="3393358"/>
                  </a:lnTo>
                  <a:lnTo>
                    <a:pt x="2100758" y="3392703"/>
                  </a:lnTo>
                  <a:lnTo>
                    <a:pt x="2099809" y="3389618"/>
                  </a:lnTo>
                  <a:lnTo>
                    <a:pt x="2096638" y="3379301"/>
                  </a:lnTo>
                  <a:lnTo>
                    <a:pt x="2093466" y="3369778"/>
                  </a:lnTo>
                  <a:lnTo>
                    <a:pt x="2090593" y="3361151"/>
                  </a:lnTo>
                  <a:close/>
                  <a:moveTo>
                    <a:pt x="4473880" y="3332931"/>
                  </a:moveTo>
                  <a:lnTo>
                    <a:pt x="4473709" y="3333783"/>
                  </a:lnTo>
                  <a:lnTo>
                    <a:pt x="4473584" y="3333417"/>
                  </a:lnTo>
                  <a:lnTo>
                    <a:pt x="4473555" y="3333559"/>
                  </a:lnTo>
                  <a:lnTo>
                    <a:pt x="4473596" y="3333683"/>
                  </a:lnTo>
                  <a:lnTo>
                    <a:pt x="4473315" y="3335021"/>
                  </a:lnTo>
                  <a:lnTo>
                    <a:pt x="4478359" y="3349159"/>
                  </a:lnTo>
                  <a:lnTo>
                    <a:pt x="4478313" y="3349387"/>
                  </a:lnTo>
                  <a:lnTo>
                    <a:pt x="4478359" y="3349517"/>
                  </a:lnTo>
                  <a:lnTo>
                    <a:pt x="4454691" y="3465226"/>
                  </a:lnTo>
                  <a:lnTo>
                    <a:pt x="4442742" y="3523679"/>
                  </a:lnTo>
                  <a:lnTo>
                    <a:pt x="4454875" y="3465325"/>
                  </a:lnTo>
                  <a:lnTo>
                    <a:pt x="4478961" y="3349556"/>
                  </a:lnTo>
                  <a:lnTo>
                    <a:pt x="4479176" y="3350229"/>
                  </a:lnTo>
                  <a:lnTo>
                    <a:pt x="4479298" y="3349636"/>
                  </a:lnTo>
                  <a:lnTo>
                    <a:pt x="4479266" y="3349549"/>
                  </a:lnTo>
                  <a:lnTo>
                    <a:pt x="4479246" y="3349650"/>
                  </a:lnTo>
                  <a:lnTo>
                    <a:pt x="4473683" y="3334180"/>
                  </a:lnTo>
                  <a:lnTo>
                    <a:pt x="4473911" y="3333025"/>
                  </a:lnTo>
                  <a:lnTo>
                    <a:pt x="4473880" y="3332931"/>
                  </a:lnTo>
                  <a:close/>
                  <a:moveTo>
                    <a:pt x="4471883" y="3329108"/>
                  </a:moveTo>
                  <a:lnTo>
                    <a:pt x="4471879" y="3329125"/>
                  </a:lnTo>
                  <a:lnTo>
                    <a:pt x="4471894" y="3329148"/>
                  </a:lnTo>
                  <a:lnTo>
                    <a:pt x="4471897" y="3329128"/>
                  </a:lnTo>
                  <a:lnTo>
                    <a:pt x="4471883" y="3329108"/>
                  </a:lnTo>
                  <a:close/>
                  <a:moveTo>
                    <a:pt x="2038861" y="3328293"/>
                  </a:moveTo>
                  <a:lnTo>
                    <a:pt x="2049666" y="3349730"/>
                  </a:lnTo>
                  <a:lnTo>
                    <a:pt x="2062165" y="3371801"/>
                  </a:lnTo>
                  <a:lnTo>
                    <a:pt x="2061365" y="3372829"/>
                  </a:lnTo>
                  <a:lnTo>
                    <a:pt x="2061993" y="3374061"/>
                  </a:lnTo>
                  <a:lnTo>
                    <a:pt x="2061970" y="3374140"/>
                  </a:lnTo>
                  <a:lnTo>
                    <a:pt x="2062176" y="3374551"/>
                  </a:lnTo>
                  <a:lnTo>
                    <a:pt x="2057810" y="3390023"/>
                  </a:lnTo>
                  <a:lnTo>
                    <a:pt x="2056546" y="3394618"/>
                  </a:lnTo>
                  <a:lnTo>
                    <a:pt x="2057778" y="3395190"/>
                  </a:lnTo>
                  <a:lnTo>
                    <a:pt x="2062940" y="3397577"/>
                  </a:lnTo>
                  <a:lnTo>
                    <a:pt x="2067705" y="3400759"/>
                  </a:lnTo>
                  <a:lnTo>
                    <a:pt x="2072866" y="3404734"/>
                  </a:lnTo>
                  <a:lnTo>
                    <a:pt x="2076837" y="3408710"/>
                  </a:lnTo>
                  <a:lnTo>
                    <a:pt x="2078251" y="3410552"/>
                  </a:lnTo>
                  <a:lnTo>
                    <a:pt x="2078680" y="3407836"/>
                  </a:lnTo>
                  <a:lnTo>
                    <a:pt x="2078039" y="3406642"/>
                  </a:lnTo>
                  <a:lnTo>
                    <a:pt x="2078276" y="3404775"/>
                  </a:lnTo>
                  <a:lnTo>
                    <a:pt x="2062184" y="3373421"/>
                  </a:lnTo>
                  <a:lnTo>
                    <a:pt x="2062196" y="3373406"/>
                  </a:lnTo>
                  <a:lnTo>
                    <a:pt x="2062184" y="3373384"/>
                  </a:lnTo>
                  <a:lnTo>
                    <a:pt x="2062824" y="3372530"/>
                  </a:lnTo>
                  <a:lnTo>
                    <a:pt x="2062998" y="3372288"/>
                  </a:lnTo>
                  <a:lnTo>
                    <a:pt x="2054912" y="3357447"/>
                  </a:lnTo>
                  <a:lnTo>
                    <a:pt x="2038861" y="3328293"/>
                  </a:lnTo>
                  <a:close/>
                  <a:moveTo>
                    <a:pt x="4469175" y="3322042"/>
                  </a:moveTo>
                  <a:lnTo>
                    <a:pt x="4468802" y="3323415"/>
                  </a:lnTo>
                  <a:lnTo>
                    <a:pt x="4468904" y="3323698"/>
                  </a:lnTo>
                  <a:lnTo>
                    <a:pt x="4469051" y="3323160"/>
                  </a:lnTo>
                  <a:lnTo>
                    <a:pt x="4468983" y="3322985"/>
                  </a:lnTo>
                  <a:lnTo>
                    <a:pt x="4469229" y="3322170"/>
                  </a:lnTo>
                  <a:lnTo>
                    <a:pt x="4469175" y="3322042"/>
                  </a:lnTo>
                  <a:close/>
                  <a:moveTo>
                    <a:pt x="4473807" y="3317113"/>
                  </a:moveTo>
                  <a:lnTo>
                    <a:pt x="4473568" y="3317905"/>
                  </a:lnTo>
                  <a:lnTo>
                    <a:pt x="4471291" y="3327833"/>
                  </a:lnTo>
                  <a:lnTo>
                    <a:pt x="4471188" y="3327530"/>
                  </a:lnTo>
                  <a:lnTo>
                    <a:pt x="4470921" y="3328801"/>
                  </a:lnTo>
                  <a:lnTo>
                    <a:pt x="4471033" y="3328967"/>
                  </a:lnTo>
                  <a:lnTo>
                    <a:pt x="4471210" y="3328127"/>
                  </a:lnTo>
                  <a:lnTo>
                    <a:pt x="4471357" y="3328347"/>
                  </a:lnTo>
                  <a:lnTo>
                    <a:pt x="4471362" y="3328327"/>
                  </a:lnTo>
                  <a:lnTo>
                    <a:pt x="4471298" y="3328230"/>
                  </a:lnTo>
                  <a:lnTo>
                    <a:pt x="4473795" y="3317188"/>
                  </a:lnTo>
                  <a:lnTo>
                    <a:pt x="4473807" y="3317113"/>
                  </a:lnTo>
                  <a:close/>
                  <a:moveTo>
                    <a:pt x="2048343" y="3314794"/>
                  </a:moveTo>
                  <a:lnTo>
                    <a:pt x="2048593" y="3315516"/>
                  </a:lnTo>
                  <a:lnTo>
                    <a:pt x="2055757" y="3324459"/>
                  </a:lnTo>
                  <a:lnTo>
                    <a:pt x="2068515" y="3353965"/>
                  </a:lnTo>
                  <a:lnTo>
                    <a:pt x="2066495" y="3359110"/>
                  </a:lnTo>
                  <a:lnTo>
                    <a:pt x="2067142" y="3360542"/>
                  </a:lnTo>
                  <a:lnTo>
                    <a:pt x="2069657" y="3354345"/>
                  </a:lnTo>
                  <a:lnTo>
                    <a:pt x="2069694" y="3354427"/>
                  </a:lnTo>
                  <a:lnTo>
                    <a:pt x="2069728" y="3354345"/>
                  </a:lnTo>
                  <a:lnTo>
                    <a:pt x="2082817" y="3383913"/>
                  </a:lnTo>
                  <a:lnTo>
                    <a:pt x="2085448" y="3373349"/>
                  </a:lnTo>
                  <a:lnTo>
                    <a:pt x="2085758" y="3374429"/>
                  </a:lnTo>
                  <a:lnTo>
                    <a:pt x="2085934" y="3373746"/>
                  </a:lnTo>
                  <a:lnTo>
                    <a:pt x="2085997" y="3373955"/>
                  </a:lnTo>
                  <a:lnTo>
                    <a:pt x="2086164" y="3373428"/>
                  </a:lnTo>
                  <a:lnTo>
                    <a:pt x="2076067" y="3340426"/>
                  </a:lnTo>
                  <a:lnTo>
                    <a:pt x="2070114" y="3354314"/>
                  </a:lnTo>
                  <a:lnTo>
                    <a:pt x="2065710" y="3344599"/>
                  </a:lnTo>
                  <a:lnTo>
                    <a:pt x="2056408" y="3324300"/>
                  </a:lnTo>
                  <a:lnTo>
                    <a:pt x="2055977" y="3323787"/>
                  </a:lnTo>
                  <a:lnTo>
                    <a:pt x="2048343" y="3314794"/>
                  </a:lnTo>
                  <a:close/>
                  <a:moveTo>
                    <a:pt x="4476127" y="3307992"/>
                  </a:moveTo>
                  <a:lnTo>
                    <a:pt x="4475396" y="3310726"/>
                  </a:lnTo>
                  <a:lnTo>
                    <a:pt x="4474862" y="3312962"/>
                  </a:lnTo>
                  <a:lnTo>
                    <a:pt x="4476009" y="3308609"/>
                  </a:lnTo>
                  <a:lnTo>
                    <a:pt x="4476127" y="3307992"/>
                  </a:lnTo>
                  <a:close/>
                  <a:moveTo>
                    <a:pt x="3870818" y="3290756"/>
                  </a:moveTo>
                  <a:lnTo>
                    <a:pt x="3868012" y="3339056"/>
                  </a:lnTo>
                  <a:lnTo>
                    <a:pt x="3870818" y="3290756"/>
                  </a:lnTo>
                  <a:close/>
                  <a:moveTo>
                    <a:pt x="1676006" y="3260643"/>
                  </a:moveTo>
                  <a:lnTo>
                    <a:pt x="1686343" y="3260643"/>
                  </a:lnTo>
                  <a:lnTo>
                    <a:pt x="1696680" y="3261437"/>
                  </a:lnTo>
                  <a:lnTo>
                    <a:pt x="1706619" y="3263029"/>
                  </a:lnTo>
                  <a:lnTo>
                    <a:pt x="1716160" y="3265814"/>
                  </a:lnTo>
                  <a:lnTo>
                    <a:pt x="1726099" y="3268997"/>
                  </a:lnTo>
                  <a:lnTo>
                    <a:pt x="1735641" y="3272577"/>
                  </a:lnTo>
                  <a:lnTo>
                    <a:pt x="1744387" y="3277352"/>
                  </a:lnTo>
                  <a:lnTo>
                    <a:pt x="1753531" y="3283318"/>
                  </a:lnTo>
                  <a:lnTo>
                    <a:pt x="1762675" y="3290080"/>
                  </a:lnTo>
                  <a:lnTo>
                    <a:pt x="1771024" y="3297242"/>
                  </a:lnTo>
                  <a:lnTo>
                    <a:pt x="1779373" y="3305995"/>
                  </a:lnTo>
                  <a:lnTo>
                    <a:pt x="1787324" y="3315541"/>
                  </a:lnTo>
                  <a:lnTo>
                    <a:pt x="1795275" y="3325886"/>
                  </a:lnTo>
                  <a:lnTo>
                    <a:pt x="1802829" y="3337424"/>
                  </a:lnTo>
                  <a:lnTo>
                    <a:pt x="1809985" y="3350152"/>
                  </a:lnTo>
                  <a:lnTo>
                    <a:pt x="1816743" y="3363679"/>
                  </a:lnTo>
                  <a:lnTo>
                    <a:pt x="1823502" y="3378795"/>
                  </a:lnTo>
                  <a:lnTo>
                    <a:pt x="1829863" y="3394707"/>
                  </a:lnTo>
                  <a:lnTo>
                    <a:pt x="1835826" y="3411812"/>
                  </a:lnTo>
                  <a:lnTo>
                    <a:pt x="1841790" y="3429713"/>
                  </a:lnTo>
                  <a:lnTo>
                    <a:pt x="1846958" y="3449208"/>
                  </a:lnTo>
                  <a:lnTo>
                    <a:pt x="1849667" y="3460051"/>
                  </a:lnTo>
                  <a:lnTo>
                    <a:pt x="1817936" y="3435283"/>
                  </a:lnTo>
                  <a:lnTo>
                    <a:pt x="1799648" y="3421757"/>
                  </a:lnTo>
                  <a:lnTo>
                    <a:pt x="1782553" y="3409823"/>
                  </a:lnTo>
                  <a:lnTo>
                    <a:pt x="1773807" y="3404651"/>
                  </a:lnTo>
                  <a:lnTo>
                    <a:pt x="1765458" y="3399481"/>
                  </a:lnTo>
                  <a:lnTo>
                    <a:pt x="1757109" y="3395502"/>
                  </a:lnTo>
                  <a:lnTo>
                    <a:pt x="1748760" y="3391524"/>
                  </a:lnTo>
                  <a:lnTo>
                    <a:pt x="1740014" y="3387945"/>
                  </a:lnTo>
                  <a:lnTo>
                    <a:pt x="1731268" y="3384762"/>
                  </a:lnTo>
                  <a:lnTo>
                    <a:pt x="1722919" y="3382376"/>
                  </a:lnTo>
                  <a:lnTo>
                    <a:pt x="1713775" y="3379989"/>
                  </a:lnTo>
                  <a:lnTo>
                    <a:pt x="1704631" y="3378795"/>
                  </a:lnTo>
                  <a:lnTo>
                    <a:pt x="1695487" y="3378000"/>
                  </a:lnTo>
                  <a:lnTo>
                    <a:pt x="1685548" y="3377204"/>
                  </a:lnTo>
                  <a:lnTo>
                    <a:pt x="1675609" y="3378000"/>
                  </a:lnTo>
                  <a:lnTo>
                    <a:pt x="1664875" y="3378398"/>
                  </a:lnTo>
                  <a:lnTo>
                    <a:pt x="1653743" y="3379591"/>
                  </a:lnTo>
                  <a:lnTo>
                    <a:pt x="1642611" y="3381976"/>
                  </a:lnTo>
                  <a:lnTo>
                    <a:pt x="1630287" y="3384762"/>
                  </a:lnTo>
                  <a:lnTo>
                    <a:pt x="1617962" y="3387945"/>
                  </a:lnTo>
                  <a:lnTo>
                    <a:pt x="1604445" y="3391524"/>
                  </a:lnTo>
                  <a:lnTo>
                    <a:pt x="1590928" y="3396299"/>
                  </a:lnTo>
                  <a:lnTo>
                    <a:pt x="1575821" y="3401470"/>
                  </a:lnTo>
                  <a:lnTo>
                    <a:pt x="1529306" y="3418972"/>
                  </a:lnTo>
                  <a:lnTo>
                    <a:pt x="1482791" y="3436477"/>
                  </a:lnTo>
                  <a:lnTo>
                    <a:pt x="1459733" y="3446025"/>
                  </a:lnTo>
                  <a:lnTo>
                    <a:pt x="1436674" y="3455573"/>
                  </a:lnTo>
                  <a:lnTo>
                    <a:pt x="1413615" y="3465918"/>
                  </a:lnTo>
                  <a:lnTo>
                    <a:pt x="1390557" y="3476262"/>
                  </a:lnTo>
                  <a:lnTo>
                    <a:pt x="1368293" y="3487401"/>
                  </a:lnTo>
                  <a:lnTo>
                    <a:pt x="1345632" y="3498939"/>
                  </a:lnTo>
                  <a:lnTo>
                    <a:pt x="1323369" y="3511272"/>
                  </a:lnTo>
                  <a:lnTo>
                    <a:pt x="1301105" y="3524401"/>
                  </a:lnTo>
                  <a:lnTo>
                    <a:pt x="1279637" y="3537928"/>
                  </a:lnTo>
                  <a:lnTo>
                    <a:pt x="1257771" y="3552251"/>
                  </a:lnTo>
                  <a:lnTo>
                    <a:pt x="1236700" y="3568165"/>
                  </a:lnTo>
                  <a:lnTo>
                    <a:pt x="1216027" y="3584477"/>
                  </a:lnTo>
                  <a:lnTo>
                    <a:pt x="1233917" y="3568165"/>
                  </a:lnTo>
                  <a:lnTo>
                    <a:pt x="1253000" y="3550660"/>
                  </a:lnTo>
                  <a:lnTo>
                    <a:pt x="1292757" y="3512864"/>
                  </a:lnTo>
                  <a:lnTo>
                    <a:pt x="1335693" y="3472681"/>
                  </a:lnTo>
                  <a:lnTo>
                    <a:pt x="1357559" y="3452391"/>
                  </a:lnTo>
                  <a:lnTo>
                    <a:pt x="1379823" y="3432100"/>
                  </a:lnTo>
                  <a:lnTo>
                    <a:pt x="1402881" y="3411812"/>
                  </a:lnTo>
                  <a:lnTo>
                    <a:pt x="1425940" y="3392321"/>
                  </a:lnTo>
                  <a:lnTo>
                    <a:pt x="1448998" y="3373225"/>
                  </a:lnTo>
                  <a:lnTo>
                    <a:pt x="1472455" y="3354926"/>
                  </a:lnTo>
                  <a:lnTo>
                    <a:pt x="1495911" y="3337424"/>
                  </a:lnTo>
                  <a:lnTo>
                    <a:pt x="1518969" y="3321906"/>
                  </a:lnTo>
                  <a:lnTo>
                    <a:pt x="1530896" y="3313951"/>
                  </a:lnTo>
                  <a:lnTo>
                    <a:pt x="1542426" y="3306789"/>
                  </a:lnTo>
                  <a:lnTo>
                    <a:pt x="1554352" y="3300424"/>
                  </a:lnTo>
                  <a:lnTo>
                    <a:pt x="1565484" y="3294060"/>
                  </a:lnTo>
                  <a:lnTo>
                    <a:pt x="1577013" y="3288489"/>
                  </a:lnTo>
                  <a:lnTo>
                    <a:pt x="1588543" y="3282920"/>
                  </a:lnTo>
                  <a:lnTo>
                    <a:pt x="1600072" y="3277749"/>
                  </a:lnTo>
                  <a:lnTo>
                    <a:pt x="1610806" y="3273770"/>
                  </a:lnTo>
                  <a:lnTo>
                    <a:pt x="1621938" y="3270191"/>
                  </a:lnTo>
                  <a:lnTo>
                    <a:pt x="1633070" y="3267008"/>
                  </a:lnTo>
                  <a:lnTo>
                    <a:pt x="1644201" y="3264222"/>
                  </a:lnTo>
                  <a:lnTo>
                    <a:pt x="1654538" y="3262629"/>
                  </a:lnTo>
                  <a:lnTo>
                    <a:pt x="1665670" y="3261040"/>
                  </a:lnTo>
                  <a:lnTo>
                    <a:pt x="1676006" y="3260643"/>
                  </a:lnTo>
                  <a:close/>
                  <a:moveTo>
                    <a:pt x="4494688" y="3255563"/>
                  </a:moveTo>
                  <a:lnTo>
                    <a:pt x="4493147" y="3264276"/>
                  </a:lnTo>
                  <a:lnTo>
                    <a:pt x="4493553" y="3262364"/>
                  </a:lnTo>
                  <a:lnTo>
                    <a:pt x="4494688" y="3255563"/>
                  </a:lnTo>
                  <a:close/>
                  <a:moveTo>
                    <a:pt x="3664392" y="3209996"/>
                  </a:moveTo>
                  <a:lnTo>
                    <a:pt x="3660940" y="3210189"/>
                  </a:lnTo>
                  <a:lnTo>
                    <a:pt x="3665383" y="3216174"/>
                  </a:lnTo>
                  <a:lnTo>
                    <a:pt x="3665726" y="3216634"/>
                  </a:lnTo>
                  <a:lnTo>
                    <a:pt x="3664392" y="3209996"/>
                  </a:lnTo>
                  <a:close/>
                  <a:moveTo>
                    <a:pt x="4502568" y="3172610"/>
                  </a:moveTo>
                  <a:lnTo>
                    <a:pt x="4502700" y="3172634"/>
                  </a:lnTo>
                  <a:lnTo>
                    <a:pt x="4500308" y="3191278"/>
                  </a:lnTo>
                  <a:lnTo>
                    <a:pt x="4497917" y="3210323"/>
                  </a:lnTo>
                  <a:lnTo>
                    <a:pt x="4493870" y="3239438"/>
                  </a:lnTo>
                  <a:lnTo>
                    <a:pt x="4505475" y="3191725"/>
                  </a:lnTo>
                  <a:lnTo>
                    <a:pt x="4505227" y="3193190"/>
                  </a:lnTo>
                  <a:lnTo>
                    <a:pt x="4505497" y="3192079"/>
                  </a:lnTo>
                  <a:lnTo>
                    <a:pt x="4496211" y="3246891"/>
                  </a:lnTo>
                  <a:lnTo>
                    <a:pt x="4499514" y="3232601"/>
                  </a:lnTo>
                  <a:lnTo>
                    <a:pt x="4502693" y="3214742"/>
                  </a:lnTo>
                  <a:lnTo>
                    <a:pt x="4505872" y="3194899"/>
                  </a:lnTo>
                  <a:lnTo>
                    <a:pt x="4508227" y="3173339"/>
                  </a:lnTo>
                  <a:lnTo>
                    <a:pt x="4502568" y="3172610"/>
                  </a:lnTo>
                  <a:close/>
                  <a:moveTo>
                    <a:pt x="4360884" y="3143195"/>
                  </a:moveTo>
                  <a:lnTo>
                    <a:pt x="4383309" y="3148354"/>
                  </a:lnTo>
                  <a:lnTo>
                    <a:pt x="4405334" y="3153117"/>
                  </a:lnTo>
                  <a:lnTo>
                    <a:pt x="4403332" y="3171769"/>
                  </a:lnTo>
                  <a:lnTo>
                    <a:pt x="4400529" y="3192406"/>
                  </a:lnTo>
                  <a:lnTo>
                    <a:pt x="4360884" y="3143195"/>
                  </a:lnTo>
                  <a:close/>
                  <a:moveTo>
                    <a:pt x="4334690" y="3079697"/>
                  </a:moveTo>
                  <a:lnTo>
                    <a:pt x="4348184" y="3176534"/>
                  </a:lnTo>
                  <a:lnTo>
                    <a:pt x="4342051" y="3156063"/>
                  </a:lnTo>
                  <a:lnTo>
                    <a:pt x="4335508" y="3135990"/>
                  </a:lnTo>
                  <a:lnTo>
                    <a:pt x="4328557" y="3115912"/>
                  </a:lnTo>
                  <a:lnTo>
                    <a:pt x="4321196" y="3095837"/>
                  </a:lnTo>
                  <a:lnTo>
                    <a:pt x="4334690" y="3079697"/>
                  </a:lnTo>
                  <a:close/>
                  <a:moveTo>
                    <a:pt x="4522471" y="3052101"/>
                  </a:moveTo>
                  <a:lnTo>
                    <a:pt x="4522810" y="3061090"/>
                  </a:lnTo>
                  <a:lnTo>
                    <a:pt x="4522810" y="3072630"/>
                  </a:lnTo>
                  <a:lnTo>
                    <a:pt x="4522810" y="3072631"/>
                  </a:lnTo>
                  <a:lnTo>
                    <a:pt x="4522058" y="3085769"/>
                  </a:lnTo>
                  <a:lnTo>
                    <a:pt x="4521306" y="3100900"/>
                  </a:lnTo>
                  <a:lnTo>
                    <a:pt x="4519426" y="3116823"/>
                  </a:lnTo>
                  <a:lnTo>
                    <a:pt x="4517170" y="3134342"/>
                  </a:lnTo>
                  <a:lnTo>
                    <a:pt x="4516263" y="3141067"/>
                  </a:lnTo>
                  <a:lnTo>
                    <a:pt x="4517265" y="3134069"/>
                  </a:lnTo>
                  <a:lnTo>
                    <a:pt x="4519651" y="3116606"/>
                  </a:lnTo>
                  <a:lnTo>
                    <a:pt x="4521639" y="3100732"/>
                  </a:lnTo>
                  <a:lnTo>
                    <a:pt x="4522435" y="3085650"/>
                  </a:lnTo>
                  <a:lnTo>
                    <a:pt x="4523230" y="3072553"/>
                  </a:lnTo>
                  <a:lnTo>
                    <a:pt x="4523230" y="3061050"/>
                  </a:lnTo>
                  <a:lnTo>
                    <a:pt x="4522883" y="3052376"/>
                  </a:lnTo>
                  <a:lnTo>
                    <a:pt x="4522471" y="3052101"/>
                  </a:lnTo>
                  <a:close/>
                  <a:moveTo>
                    <a:pt x="4522798" y="3051137"/>
                  </a:moveTo>
                  <a:lnTo>
                    <a:pt x="4522849" y="3051542"/>
                  </a:lnTo>
                  <a:lnTo>
                    <a:pt x="4522834" y="3051159"/>
                  </a:lnTo>
                  <a:lnTo>
                    <a:pt x="4522798" y="3051137"/>
                  </a:lnTo>
                  <a:close/>
                  <a:moveTo>
                    <a:pt x="4519388" y="3029010"/>
                  </a:moveTo>
                  <a:lnTo>
                    <a:pt x="4522166" y="3045204"/>
                  </a:lnTo>
                  <a:lnTo>
                    <a:pt x="4522957" y="3051219"/>
                  </a:lnTo>
                  <a:lnTo>
                    <a:pt x="4533968" y="3059458"/>
                  </a:lnTo>
                  <a:lnTo>
                    <a:pt x="4545898" y="3070172"/>
                  </a:lnTo>
                  <a:lnTo>
                    <a:pt x="4557829" y="3080888"/>
                  </a:lnTo>
                  <a:lnTo>
                    <a:pt x="4569759" y="3092396"/>
                  </a:lnTo>
                  <a:lnTo>
                    <a:pt x="4581690" y="3105098"/>
                  </a:lnTo>
                  <a:lnTo>
                    <a:pt x="4594018" y="3118194"/>
                  </a:lnTo>
                  <a:lnTo>
                    <a:pt x="4617879" y="3145180"/>
                  </a:lnTo>
                  <a:lnTo>
                    <a:pt x="4641342" y="3171772"/>
                  </a:lnTo>
                  <a:lnTo>
                    <a:pt x="4652875" y="3184464"/>
                  </a:lnTo>
                  <a:lnTo>
                    <a:pt x="4664408" y="3196769"/>
                  </a:lnTo>
                  <a:lnTo>
                    <a:pt x="4675543" y="3207886"/>
                  </a:lnTo>
                  <a:lnTo>
                    <a:pt x="4685883" y="3218598"/>
                  </a:lnTo>
                  <a:lnTo>
                    <a:pt x="4697018" y="3227330"/>
                  </a:lnTo>
                  <a:lnTo>
                    <a:pt x="4706957" y="3235262"/>
                  </a:lnTo>
                  <a:lnTo>
                    <a:pt x="4706960" y="3235267"/>
                  </a:lnTo>
                  <a:lnTo>
                    <a:pt x="4695054" y="3229361"/>
                  </a:lnTo>
                  <a:lnTo>
                    <a:pt x="4683941" y="3223459"/>
                  </a:lnTo>
                  <a:lnTo>
                    <a:pt x="4672035" y="3217942"/>
                  </a:lnTo>
                  <a:lnTo>
                    <a:pt x="4660526" y="3213219"/>
                  </a:lnTo>
                  <a:lnTo>
                    <a:pt x="4648223" y="3208888"/>
                  </a:lnTo>
                  <a:lnTo>
                    <a:pt x="4635919" y="3204162"/>
                  </a:lnTo>
                  <a:lnTo>
                    <a:pt x="4624410" y="3200222"/>
                  </a:lnTo>
                  <a:lnTo>
                    <a:pt x="4611710" y="3196284"/>
                  </a:lnTo>
                  <a:lnTo>
                    <a:pt x="4587104" y="3189592"/>
                  </a:lnTo>
                  <a:lnTo>
                    <a:pt x="4562497" y="3183680"/>
                  </a:lnTo>
                  <a:lnTo>
                    <a:pt x="4537097" y="3178174"/>
                  </a:lnTo>
                  <a:lnTo>
                    <a:pt x="4512094" y="3173448"/>
                  </a:lnTo>
                  <a:lnTo>
                    <a:pt x="4512152" y="3173047"/>
                  </a:lnTo>
                  <a:lnTo>
                    <a:pt x="4511953" y="3173008"/>
                  </a:lnTo>
                  <a:lnTo>
                    <a:pt x="4511906" y="3173358"/>
                  </a:lnTo>
                  <a:lnTo>
                    <a:pt x="4508532" y="3172167"/>
                  </a:lnTo>
                  <a:lnTo>
                    <a:pt x="4508522" y="3172267"/>
                  </a:lnTo>
                  <a:lnTo>
                    <a:pt x="4508469" y="3172259"/>
                  </a:lnTo>
                  <a:lnTo>
                    <a:pt x="4508389" y="3173118"/>
                  </a:lnTo>
                  <a:lnTo>
                    <a:pt x="4511833" y="3174264"/>
                  </a:lnTo>
                  <a:lnTo>
                    <a:pt x="4511774" y="3174633"/>
                  </a:lnTo>
                  <a:lnTo>
                    <a:pt x="4511847" y="3174657"/>
                  </a:lnTo>
                  <a:lnTo>
                    <a:pt x="4505497" y="3214253"/>
                  </a:lnTo>
                  <a:lnTo>
                    <a:pt x="4497162" y="3257014"/>
                  </a:lnTo>
                  <a:lnTo>
                    <a:pt x="4488828" y="3301752"/>
                  </a:lnTo>
                  <a:lnTo>
                    <a:pt x="4479460" y="3348860"/>
                  </a:lnTo>
                  <a:lnTo>
                    <a:pt x="4484230" y="3363947"/>
                  </a:lnTo>
                  <a:lnTo>
                    <a:pt x="4489398" y="3379428"/>
                  </a:lnTo>
                  <a:lnTo>
                    <a:pt x="4493374" y="3395306"/>
                  </a:lnTo>
                  <a:lnTo>
                    <a:pt x="4497748" y="3411586"/>
                  </a:lnTo>
                  <a:lnTo>
                    <a:pt x="4502121" y="3428264"/>
                  </a:lnTo>
                  <a:lnTo>
                    <a:pt x="4505699" y="3444943"/>
                  </a:lnTo>
                  <a:lnTo>
                    <a:pt x="4509278" y="3462020"/>
                  </a:lnTo>
                  <a:lnTo>
                    <a:pt x="4512458" y="3478699"/>
                  </a:lnTo>
                  <a:lnTo>
                    <a:pt x="4518422" y="3513647"/>
                  </a:lnTo>
                  <a:lnTo>
                    <a:pt x="4522796" y="3547800"/>
                  </a:lnTo>
                  <a:lnTo>
                    <a:pt x="4526771" y="3581953"/>
                  </a:lnTo>
                  <a:lnTo>
                    <a:pt x="4529157" y="3616107"/>
                  </a:lnTo>
                  <a:lnTo>
                    <a:pt x="4529952" y="3632389"/>
                  </a:lnTo>
                  <a:lnTo>
                    <a:pt x="4530350" y="3648274"/>
                  </a:lnTo>
                  <a:lnTo>
                    <a:pt x="4530747" y="3663762"/>
                  </a:lnTo>
                  <a:lnTo>
                    <a:pt x="4530747" y="3679250"/>
                  </a:lnTo>
                  <a:lnTo>
                    <a:pt x="4530746" y="3679289"/>
                  </a:lnTo>
                  <a:lnTo>
                    <a:pt x="4530746" y="3679456"/>
                  </a:lnTo>
                  <a:lnTo>
                    <a:pt x="4530359" y="3693998"/>
                  </a:lnTo>
                  <a:lnTo>
                    <a:pt x="4530350" y="3694341"/>
                  </a:lnTo>
                  <a:lnTo>
                    <a:pt x="4530347" y="3694431"/>
                  </a:lnTo>
                  <a:lnTo>
                    <a:pt x="4530345" y="3694524"/>
                  </a:lnTo>
                  <a:lnTo>
                    <a:pt x="4530335" y="3694860"/>
                  </a:lnTo>
                  <a:lnTo>
                    <a:pt x="4529952" y="3708638"/>
                  </a:lnTo>
                  <a:lnTo>
                    <a:pt x="4529944" y="3708791"/>
                  </a:lnTo>
                  <a:lnTo>
                    <a:pt x="4529943" y="3708800"/>
                  </a:lnTo>
                  <a:lnTo>
                    <a:pt x="4529920" y="3709208"/>
                  </a:lnTo>
                  <a:lnTo>
                    <a:pt x="4529157" y="3722538"/>
                  </a:lnTo>
                  <a:lnTo>
                    <a:pt x="4529140" y="3722677"/>
                  </a:lnTo>
                  <a:lnTo>
                    <a:pt x="4529140" y="3722679"/>
                  </a:lnTo>
                  <a:lnTo>
                    <a:pt x="4529132" y="3722750"/>
                  </a:lnTo>
                  <a:lnTo>
                    <a:pt x="4527567" y="3736040"/>
                  </a:lnTo>
                  <a:lnTo>
                    <a:pt x="4525976" y="3748748"/>
                  </a:lnTo>
                  <a:lnTo>
                    <a:pt x="4523988" y="3760662"/>
                  </a:lnTo>
                  <a:lnTo>
                    <a:pt x="4522000" y="3772179"/>
                  </a:lnTo>
                  <a:lnTo>
                    <a:pt x="4519217" y="3782505"/>
                  </a:lnTo>
                  <a:lnTo>
                    <a:pt x="4516434" y="3792433"/>
                  </a:lnTo>
                  <a:lnTo>
                    <a:pt x="4513253" y="3801170"/>
                  </a:lnTo>
                  <a:lnTo>
                    <a:pt x="4509675" y="3809112"/>
                  </a:lnTo>
                  <a:lnTo>
                    <a:pt x="4505699" y="3816261"/>
                  </a:lnTo>
                  <a:lnTo>
                    <a:pt x="4505575" y="3816049"/>
                  </a:lnTo>
                  <a:lnTo>
                    <a:pt x="4505456" y="3816262"/>
                  </a:lnTo>
                  <a:lnTo>
                    <a:pt x="4498631" y="3804762"/>
                  </a:lnTo>
                  <a:lnTo>
                    <a:pt x="4492208" y="3792866"/>
                  </a:lnTo>
                  <a:lnTo>
                    <a:pt x="4485785" y="3780970"/>
                  </a:lnTo>
                  <a:lnTo>
                    <a:pt x="4480165" y="3768677"/>
                  </a:lnTo>
                  <a:lnTo>
                    <a:pt x="4474144" y="3755988"/>
                  </a:lnTo>
                  <a:lnTo>
                    <a:pt x="4468925" y="3743299"/>
                  </a:lnTo>
                  <a:lnTo>
                    <a:pt x="4463706" y="3730610"/>
                  </a:lnTo>
                  <a:lnTo>
                    <a:pt x="4459291" y="3717524"/>
                  </a:lnTo>
                  <a:lnTo>
                    <a:pt x="4449656" y="3691352"/>
                  </a:lnTo>
                  <a:lnTo>
                    <a:pt x="4441627" y="3664784"/>
                  </a:lnTo>
                  <a:lnTo>
                    <a:pt x="4433599" y="3637423"/>
                  </a:lnTo>
                  <a:lnTo>
                    <a:pt x="4426507" y="3611985"/>
                  </a:lnTo>
                  <a:lnTo>
                    <a:pt x="4420431" y="3646879"/>
                  </a:lnTo>
                  <a:lnTo>
                    <a:pt x="4414072" y="3681805"/>
                  </a:lnTo>
                  <a:lnTo>
                    <a:pt x="4406919" y="3716334"/>
                  </a:lnTo>
                  <a:lnTo>
                    <a:pt x="4399369" y="3750466"/>
                  </a:lnTo>
                  <a:lnTo>
                    <a:pt x="4390626" y="3784201"/>
                  </a:lnTo>
                  <a:lnTo>
                    <a:pt x="4381486" y="3819127"/>
                  </a:lnTo>
                  <a:lnTo>
                    <a:pt x="4371551" y="3855244"/>
                  </a:lnTo>
                  <a:lnTo>
                    <a:pt x="4360821" y="3892154"/>
                  </a:lnTo>
                  <a:lnTo>
                    <a:pt x="4356449" y="3908426"/>
                  </a:lnTo>
                  <a:lnTo>
                    <a:pt x="4342143" y="3953274"/>
                  </a:lnTo>
                  <a:lnTo>
                    <a:pt x="4318299" y="4031461"/>
                  </a:lnTo>
                  <a:lnTo>
                    <a:pt x="4316709" y="4037414"/>
                  </a:lnTo>
                  <a:lnTo>
                    <a:pt x="4315517" y="4042573"/>
                  </a:lnTo>
                  <a:lnTo>
                    <a:pt x="4313927" y="4050511"/>
                  </a:lnTo>
                  <a:lnTo>
                    <a:pt x="4312338" y="4058449"/>
                  </a:lnTo>
                  <a:lnTo>
                    <a:pt x="4311146" y="4063608"/>
                  </a:lnTo>
                  <a:lnTo>
                    <a:pt x="4309251" y="4068907"/>
                  </a:lnTo>
                  <a:lnTo>
                    <a:pt x="4310449" y="4069207"/>
                  </a:lnTo>
                  <a:lnTo>
                    <a:pt x="4310523" y="4069505"/>
                  </a:lnTo>
                  <a:lnTo>
                    <a:pt x="4310748" y="4069562"/>
                  </a:lnTo>
                  <a:lnTo>
                    <a:pt x="4311146" y="4071149"/>
                  </a:lnTo>
                  <a:lnTo>
                    <a:pt x="4311146" y="4073530"/>
                  </a:lnTo>
                  <a:lnTo>
                    <a:pt x="4310748" y="4076706"/>
                  </a:lnTo>
                  <a:lnTo>
                    <a:pt x="4308761" y="4084246"/>
                  </a:lnTo>
                  <a:lnTo>
                    <a:pt x="4305979" y="4093375"/>
                  </a:lnTo>
                  <a:lnTo>
                    <a:pt x="4302403" y="4103297"/>
                  </a:lnTo>
                  <a:lnTo>
                    <a:pt x="4298429" y="4113616"/>
                  </a:lnTo>
                  <a:lnTo>
                    <a:pt x="4291276" y="4130682"/>
                  </a:lnTo>
                  <a:lnTo>
                    <a:pt x="4292063" y="4132649"/>
                  </a:lnTo>
                  <a:lnTo>
                    <a:pt x="4293019" y="4133608"/>
                  </a:lnTo>
                  <a:lnTo>
                    <a:pt x="4293021" y="4133616"/>
                  </a:lnTo>
                  <a:lnTo>
                    <a:pt x="4293263" y="4133857"/>
                  </a:lnTo>
                  <a:lnTo>
                    <a:pt x="4294057" y="4136238"/>
                  </a:lnTo>
                  <a:lnTo>
                    <a:pt x="4294455" y="4139413"/>
                  </a:lnTo>
                  <a:lnTo>
                    <a:pt x="4292070" y="4145367"/>
                  </a:lnTo>
                  <a:lnTo>
                    <a:pt x="4290878" y="4148939"/>
                  </a:lnTo>
                  <a:lnTo>
                    <a:pt x="4290083" y="4151717"/>
                  </a:lnTo>
                  <a:lnTo>
                    <a:pt x="4288096" y="4163623"/>
                  </a:lnTo>
                  <a:lnTo>
                    <a:pt x="4285712" y="4174736"/>
                  </a:lnTo>
                  <a:lnTo>
                    <a:pt x="4283328" y="4185055"/>
                  </a:lnTo>
                  <a:lnTo>
                    <a:pt x="4280148" y="4195771"/>
                  </a:lnTo>
                  <a:lnTo>
                    <a:pt x="4276174" y="4206090"/>
                  </a:lnTo>
                  <a:lnTo>
                    <a:pt x="4272598" y="4216409"/>
                  </a:lnTo>
                  <a:lnTo>
                    <a:pt x="4264650" y="4237841"/>
                  </a:lnTo>
                  <a:lnTo>
                    <a:pt x="4257099" y="4258082"/>
                  </a:lnTo>
                  <a:lnTo>
                    <a:pt x="4257008" y="4257936"/>
                  </a:lnTo>
                  <a:lnTo>
                    <a:pt x="4256970" y="4258037"/>
                  </a:lnTo>
                  <a:lnTo>
                    <a:pt x="4255086" y="4255012"/>
                  </a:lnTo>
                  <a:lnTo>
                    <a:pt x="4253920" y="4259670"/>
                  </a:lnTo>
                  <a:lnTo>
                    <a:pt x="4253846" y="4259448"/>
                  </a:lnTo>
                  <a:lnTo>
                    <a:pt x="4253801" y="4259627"/>
                  </a:lnTo>
                  <a:lnTo>
                    <a:pt x="4253009" y="4257242"/>
                  </a:lnTo>
                  <a:lnTo>
                    <a:pt x="4252613" y="4256447"/>
                  </a:lnTo>
                  <a:lnTo>
                    <a:pt x="4252287" y="4256119"/>
                  </a:lnTo>
                  <a:lnTo>
                    <a:pt x="4251536" y="4256494"/>
                  </a:lnTo>
                  <a:lnTo>
                    <a:pt x="4250741" y="4258479"/>
                  </a:lnTo>
                  <a:lnTo>
                    <a:pt x="4249151" y="4261257"/>
                  </a:lnTo>
                  <a:lnTo>
                    <a:pt x="4247959" y="4265226"/>
                  </a:lnTo>
                  <a:lnTo>
                    <a:pt x="4247896" y="4265069"/>
                  </a:lnTo>
                  <a:lnTo>
                    <a:pt x="4247859" y="4265192"/>
                  </a:lnTo>
                  <a:lnTo>
                    <a:pt x="4246274" y="4261217"/>
                  </a:lnTo>
                  <a:lnTo>
                    <a:pt x="4245878" y="4259229"/>
                  </a:lnTo>
                  <a:lnTo>
                    <a:pt x="4245526" y="4258876"/>
                  </a:lnTo>
                  <a:lnTo>
                    <a:pt x="4245177" y="4258876"/>
                  </a:lnTo>
                  <a:lnTo>
                    <a:pt x="4243190" y="4262448"/>
                  </a:lnTo>
                  <a:lnTo>
                    <a:pt x="4241600" y="4266417"/>
                  </a:lnTo>
                  <a:lnTo>
                    <a:pt x="4238024" y="4275148"/>
                  </a:lnTo>
                  <a:lnTo>
                    <a:pt x="4234845" y="4282689"/>
                  </a:lnTo>
                  <a:lnTo>
                    <a:pt x="4234050" y="4285070"/>
                  </a:lnTo>
                  <a:lnTo>
                    <a:pt x="4232858" y="4285864"/>
                  </a:lnTo>
                  <a:lnTo>
                    <a:pt x="4232063" y="4286261"/>
                  </a:lnTo>
                  <a:lnTo>
                    <a:pt x="4232035" y="4286251"/>
                  </a:lnTo>
                  <a:lnTo>
                    <a:pt x="4232014" y="4286262"/>
                  </a:lnTo>
                  <a:lnTo>
                    <a:pt x="4230825" y="4285864"/>
                  </a:lnTo>
                  <a:lnTo>
                    <a:pt x="4229241" y="4284672"/>
                  </a:lnTo>
                  <a:lnTo>
                    <a:pt x="4227656" y="4280696"/>
                  </a:lnTo>
                  <a:lnTo>
                    <a:pt x="4225675" y="4275926"/>
                  </a:lnTo>
                  <a:lnTo>
                    <a:pt x="4223299" y="4272348"/>
                  </a:lnTo>
                  <a:lnTo>
                    <a:pt x="4222297" y="4271008"/>
                  </a:lnTo>
                  <a:lnTo>
                    <a:pt x="4222128" y="4270782"/>
                  </a:lnTo>
                  <a:lnTo>
                    <a:pt x="4220936" y="4269592"/>
                  </a:lnTo>
                  <a:lnTo>
                    <a:pt x="4220923" y="4269567"/>
                  </a:lnTo>
                  <a:lnTo>
                    <a:pt x="4220922" y="4269565"/>
                  </a:lnTo>
                  <a:lnTo>
                    <a:pt x="4220772" y="4269265"/>
                  </a:lnTo>
                  <a:lnTo>
                    <a:pt x="4220538" y="4268798"/>
                  </a:lnTo>
                  <a:lnTo>
                    <a:pt x="4218949" y="4268004"/>
                  </a:lnTo>
                  <a:lnTo>
                    <a:pt x="4217756" y="4267210"/>
                  </a:lnTo>
                  <a:lnTo>
                    <a:pt x="4216564" y="4265226"/>
                  </a:lnTo>
                  <a:lnTo>
                    <a:pt x="4216568" y="4265199"/>
                  </a:lnTo>
                  <a:lnTo>
                    <a:pt x="4216564" y="4265192"/>
                  </a:lnTo>
                  <a:lnTo>
                    <a:pt x="4218145" y="4254884"/>
                  </a:lnTo>
                  <a:lnTo>
                    <a:pt x="4216564" y="4250938"/>
                  </a:lnTo>
                  <a:lnTo>
                    <a:pt x="4216571" y="4250898"/>
                  </a:lnTo>
                  <a:lnTo>
                    <a:pt x="4216564" y="4250881"/>
                  </a:lnTo>
                  <a:lnTo>
                    <a:pt x="4222506" y="4215500"/>
                  </a:lnTo>
                  <a:lnTo>
                    <a:pt x="4234787" y="4182505"/>
                  </a:lnTo>
                  <a:lnTo>
                    <a:pt x="4235975" y="4180517"/>
                  </a:lnTo>
                  <a:lnTo>
                    <a:pt x="4237163" y="4180120"/>
                  </a:lnTo>
                  <a:lnTo>
                    <a:pt x="4237559" y="4180120"/>
                  </a:lnTo>
                  <a:lnTo>
                    <a:pt x="4237956" y="4180517"/>
                  </a:lnTo>
                  <a:lnTo>
                    <a:pt x="4237990" y="4180656"/>
                  </a:lnTo>
                  <a:lnTo>
                    <a:pt x="4238024" y="4180689"/>
                  </a:lnTo>
                  <a:lnTo>
                    <a:pt x="4238406" y="4182217"/>
                  </a:lnTo>
                  <a:lnTo>
                    <a:pt x="4238748" y="4182902"/>
                  </a:lnTo>
                  <a:lnTo>
                    <a:pt x="4239144" y="4182902"/>
                  </a:lnTo>
                  <a:lnTo>
                    <a:pt x="4239540" y="4182902"/>
                  </a:lnTo>
                  <a:lnTo>
                    <a:pt x="4240332" y="4181710"/>
                  </a:lnTo>
                  <a:lnTo>
                    <a:pt x="4244294" y="4171374"/>
                  </a:lnTo>
                  <a:lnTo>
                    <a:pt x="4244368" y="4171598"/>
                  </a:lnTo>
                  <a:lnTo>
                    <a:pt x="4244382" y="4171561"/>
                  </a:lnTo>
                  <a:lnTo>
                    <a:pt x="4245101" y="4173714"/>
                  </a:lnTo>
                  <a:lnTo>
                    <a:pt x="4247067" y="4167796"/>
                  </a:lnTo>
                  <a:lnTo>
                    <a:pt x="4248255" y="4160640"/>
                  </a:lnTo>
                  <a:lnTo>
                    <a:pt x="4249444" y="4154677"/>
                  </a:lnTo>
                  <a:lnTo>
                    <a:pt x="4250632" y="4152292"/>
                  </a:lnTo>
                  <a:lnTo>
                    <a:pt x="4251028" y="4149907"/>
                  </a:lnTo>
                  <a:lnTo>
                    <a:pt x="4252613" y="4146727"/>
                  </a:lnTo>
                  <a:lnTo>
                    <a:pt x="4254197" y="4142751"/>
                  </a:lnTo>
                  <a:lnTo>
                    <a:pt x="4257762" y="4132415"/>
                  </a:lnTo>
                  <a:lnTo>
                    <a:pt x="4267270" y="4111743"/>
                  </a:lnTo>
                  <a:lnTo>
                    <a:pt x="4267411" y="4111425"/>
                  </a:lnTo>
                  <a:lnTo>
                    <a:pt x="4400322" y="3506779"/>
                  </a:lnTo>
                  <a:lnTo>
                    <a:pt x="4400833" y="3508838"/>
                  </a:lnTo>
                  <a:lnTo>
                    <a:pt x="4400923" y="3508428"/>
                  </a:lnTo>
                  <a:lnTo>
                    <a:pt x="4400571" y="3507007"/>
                  </a:lnTo>
                  <a:lnTo>
                    <a:pt x="4400644" y="3506672"/>
                  </a:lnTo>
                  <a:lnTo>
                    <a:pt x="4400571" y="3506376"/>
                  </a:lnTo>
                  <a:lnTo>
                    <a:pt x="4400579" y="3506340"/>
                  </a:lnTo>
                  <a:lnTo>
                    <a:pt x="4400473" y="3505965"/>
                  </a:lnTo>
                  <a:lnTo>
                    <a:pt x="4400314" y="3506698"/>
                  </a:lnTo>
                  <a:lnTo>
                    <a:pt x="4391607" y="3475742"/>
                  </a:lnTo>
                  <a:lnTo>
                    <a:pt x="4383296" y="3444785"/>
                  </a:lnTo>
                  <a:lnTo>
                    <a:pt x="4373797" y="3414624"/>
                  </a:lnTo>
                  <a:lnTo>
                    <a:pt x="4368257" y="3399546"/>
                  </a:lnTo>
                  <a:lnTo>
                    <a:pt x="4363112" y="3384869"/>
                  </a:lnTo>
                  <a:lnTo>
                    <a:pt x="4357571" y="3370189"/>
                  </a:lnTo>
                  <a:lnTo>
                    <a:pt x="4351635" y="3355903"/>
                  </a:lnTo>
                  <a:lnTo>
                    <a:pt x="4345302" y="3341620"/>
                  </a:lnTo>
                  <a:lnTo>
                    <a:pt x="4338574" y="3327334"/>
                  </a:lnTo>
                  <a:lnTo>
                    <a:pt x="4331846" y="3313844"/>
                  </a:lnTo>
                  <a:lnTo>
                    <a:pt x="4324327" y="3299954"/>
                  </a:lnTo>
                  <a:lnTo>
                    <a:pt x="4316807" y="3286858"/>
                  </a:lnTo>
                  <a:lnTo>
                    <a:pt x="4316109" y="3285757"/>
                  </a:lnTo>
                  <a:lnTo>
                    <a:pt x="4308496" y="3273811"/>
                  </a:lnTo>
                  <a:lnTo>
                    <a:pt x="4308496" y="3273763"/>
                  </a:lnTo>
                  <a:lnTo>
                    <a:pt x="4308496" y="3224972"/>
                  </a:lnTo>
                  <a:lnTo>
                    <a:pt x="4308496" y="3224957"/>
                  </a:lnTo>
                  <a:lnTo>
                    <a:pt x="4315224" y="3219393"/>
                  </a:lnTo>
                  <a:lnTo>
                    <a:pt x="4321952" y="3213840"/>
                  </a:lnTo>
                  <a:lnTo>
                    <a:pt x="4328680" y="3209873"/>
                  </a:lnTo>
                  <a:lnTo>
                    <a:pt x="4335408" y="3206303"/>
                  </a:lnTo>
                  <a:lnTo>
                    <a:pt x="4342136" y="3203520"/>
                  </a:lnTo>
                  <a:lnTo>
                    <a:pt x="4348468" y="3201536"/>
                  </a:lnTo>
                  <a:lnTo>
                    <a:pt x="4354801" y="3200742"/>
                  </a:lnTo>
                  <a:lnTo>
                    <a:pt x="4361529" y="3200345"/>
                  </a:lnTo>
                  <a:lnTo>
                    <a:pt x="4361651" y="3200353"/>
                  </a:lnTo>
                  <a:lnTo>
                    <a:pt x="4361773" y="3200345"/>
                  </a:lnTo>
                  <a:lnTo>
                    <a:pt x="4368134" y="3200742"/>
                  </a:lnTo>
                  <a:lnTo>
                    <a:pt x="4374098" y="3201537"/>
                  </a:lnTo>
                  <a:lnTo>
                    <a:pt x="4380459" y="3203523"/>
                  </a:lnTo>
                  <a:lnTo>
                    <a:pt x="4386423" y="3205907"/>
                  </a:lnTo>
                  <a:lnTo>
                    <a:pt x="4391989" y="3209085"/>
                  </a:lnTo>
                  <a:lnTo>
                    <a:pt x="4397953" y="3212657"/>
                  </a:lnTo>
                  <a:lnTo>
                    <a:pt x="4403917" y="3217021"/>
                  </a:lnTo>
                  <a:lnTo>
                    <a:pt x="4409483" y="3221791"/>
                  </a:lnTo>
                  <a:lnTo>
                    <a:pt x="4415049" y="3227349"/>
                  </a:lnTo>
                  <a:lnTo>
                    <a:pt x="4420616" y="3233305"/>
                  </a:lnTo>
                  <a:lnTo>
                    <a:pt x="4425784" y="3240055"/>
                  </a:lnTo>
                  <a:lnTo>
                    <a:pt x="4430953" y="3246807"/>
                  </a:lnTo>
                  <a:lnTo>
                    <a:pt x="4436122" y="3254354"/>
                  </a:lnTo>
                  <a:lnTo>
                    <a:pt x="4440893" y="3262691"/>
                  </a:lnTo>
                  <a:lnTo>
                    <a:pt x="4446061" y="3270634"/>
                  </a:lnTo>
                  <a:lnTo>
                    <a:pt x="4450164" y="3279202"/>
                  </a:lnTo>
                  <a:lnTo>
                    <a:pt x="4475724" y="3167120"/>
                  </a:lnTo>
                  <a:lnTo>
                    <a:pt x="4502220" y="3171868"/>
                  </a:lnTo>
                  <a:lnTo>
                    <a:pt x="4502246" y="3171487"/>
                  </a:lnTo>
                  <a:lnTo>
                    <a:pt x="4502172" y="3171480"/>
                  </a:lnTo>
                  <a:lnTo>
                    <a:pt x="4504150" y="3143999"/>
                  </a:lnTo>
                  <a:lnTo>
                    <a:pt x="4504495" y="3139019"/>
                  </a:lnTo>
                  <a:lnTo>
                    <a:pt x="4504552" y="3138421"/>
                  </a:lnTo>
                  <a:lnTo>
                    <a:pt x="4504553" y="3138402"/>
                  </a:lnTo>
                  <a:lnTo>
                    <a:pt x="4504565" y="3138284"/>
                  </a:lnTo>
                  <a:lnTo>
                    <a:pt x="4505575" y="3127609"/>
                  </a:lnTo>
                  <a:lnTo>
                    <a:pt x="4504492" y="3138431"/>
                  </a:lnTo>
                  <a:lnTo>
                    <a:pt x="4502050" y="3171772"/>
                  </a:lnTo>
                  <a:lnTo>
                    <a:pt x="4475184" y="3167006"/>
                  </a:lnTo>
                  <a:lnTo>
                    <a:pt x="4475225" y="3166824"/>
                  </a:lnTo>
                  <a:lnTo>
                    <a:pt x="4440799" y="3160695"/>
                  </a:lnTo>
                  <a:lnTo>
                    <a:pt x="4405334" y="3153989"/>
                  </a:lnTo>
                  <a:lnTo>
                    <a:pt x="4405379" y="3153768"/>
                  </a:lnTo>
                  <a:lnTo>
                    <a:pt x="4405334" y="3153759"/>
                  </a:lnTo>
                  <a:lnTo>
                    <a:pt x="4408509" y="3138010"/>
                  </a:lnTo>
                  <a:lnTo>
                    <a:pt x="4411287" y="3123048"/>
                  </a:lnTo>
                  <a:lnTo>
                    <a:pt x="4414462" y="3109656"/>
                  </a:lnTo>
                  <a:lnTo>
                    <a:pt x="4418034" y="3097846"/>
                  </a:lnTo>
                  <a:lnTo>
                    <a:pt x="4421606" y="3086820"/>
                  </a:lnTo>
                  <a:lnTo>
                    <a:pt x="4425972" y="3076975"/>
                  </a:lnTo>
                  <a:lnTo>
                    <a:pt x="4429941" y="3068313"/>
                  </a:lnTo>
                  <a:lnTo>
                    <a:pt x="4434306" y="3060443"/>
                  </a:lnTo>
                  <a:lnTo>
                    <a:pt x="4439069" y="3053741"/>
                  </a:lnTo>
                  <a:lnTo>
                    <a:pt x="4443434" y="3048622"/>
                  </a:lnTo>
                  <a:lnTo>
                    <a:pt x="4448197" y="3043502"/>
                  </a:lnTo>
                  <a:lnTo>
                    <a:pt x="4453753" y="3039960"/>
                  </a:lnTo>
                  <a:lnTo>
                    <a:pt x="4458913" y="3037204"/>
                  </a:lnTo>
                  <a:lnTo>
                    <a:pt x="4464072" y="3035234"/>
                  </a:lnTo>
                  <a:lnTo>
                    <a:pt x="4470025" y="3034053"/>
                  </a:lnTo>
                  <a:lnTo>
                    <a:pt x="4475581" y="3033658"/>
                  </a:lnTo>
                  <a:lnTo>
                    <a:pt x="4475737" y="3033667"/>
                  </a:lnTo>
                  <a:lnTo>
                    <a:pt x="4475866" y="3033658"/>
                  </a:lnTo>
                  <a:lnTo>
                    <a:pt x="4482640" y="3034053"/>
                  </a:lnTo>
                  <a:lnTo>
                    <a:pt x="4489812" y="3035631"/>
                  </a:lnTo>
                  <a:lnTo>
                    <a:pt x="4496587" y="3037605"/>
                  </a:lnTo>
                  <a:lnTo>
                    <a:pt x="4503163" y="3040499"/>
                  </a:lnTo>
                  <a:lnTo>
                    <a:pt x="4503271" y="3040013"/>
                  </a:lnTo>
                  <a:lnTo>
                    <a:pt x="4504020" y="3040377"/>
                  </a:lnTo>
                  <a:lnTo>
                    <a:pt x="4504040" y="3040293"/>
                  </a:lnTo>
                  <a:lnTo>
                    <a:pt x="4503909" y="3040230"/>
                  </a:lnTo>
                  <a:lnTo>
                    <a:pt x="4506243" y="3030786"/>
                  </a:lnTo>
                  <a:lnTo>
                    <a:pt x="4506287" y="3030596"/>
                  </a:lnTo>
                  <a:lnTo>
                    <a:pt x="4506288" y="3030605"/>
                  </a:lnTo>
                  <a:lnTo>
                    <a:pt x="4506290" y="3030595"/>
                  </a:lnTo>
                  <a:lnTo>
                    <a:pt x="4507084" y="3041717"/>
                  </a:lnTo>
                  <a:lnTo>
                    <a:pt x="4507030" y="3041689"/>
                  </a:lnTo>
                  <a:lnTo>
                    <a:pt x="4507049" y="3041984"/>
                  </a:lnTo>
                  <a:lnTo>
                    <a:pt x="4512239" y="3045189"/>
                  </a:lnTo>
                  <a:lnTo>
                    <a:pt x="4517870" y="3048672"/>
                  </a:lnTo>
                  <a:lnTo>
                    <a:pt x="4517922" y="3047944"/>
                  </a:lnTo>
                  <a:lnTo>
                    <a:pt x="4518202" y="3048141"/>
                  </a:lnTo>
                  <a:lnTo>
                    <a:pt x="4519298" y="3030461"/>
                  </a:lnTo>
                  <a:lnTo>
                    <a:pt x="4519384" y="3029011"/>
                  </a:lnTo>
                  <a:lnTo>
                    <a:pt x="4519387" y="3029029"/>
                  </a:lnTo>
                  <a:lnTo>
                    <a:pt x="4519388" y="3029010"/>
                  </a:lnTo>
                  <a:close/>
                  <a:moveTo>
                    <a:pt x="3018471" y="2868662"/>
                  </a:moveTo>
                  <a:lnTo>
                    <a:pt x="3019902" y="2869021"/>
                  </a:lnTo>
                  <a:lnTo>
                    <a:pt x="3023338" y="2869402"/>
                  </a:lnTo>
                  <a:lnTo>
                    <a:pt x="3026102" y="2869402"/>
                  </a:lnTo>
                  <a:lnTo>
                    <a:pt x="3028578" y="2869049"/>
                  </a:lnTo>
                  <a:lnTo>
                    <a:pt x="3028788" y="2868664"/>
                  </a:lnTo>
                  <a:lnTo>
                    <a:pt x="3025442" y="2869033"/>
                  </a:lnTo>
                  <a:lnTo>
                    <a:pt x="3021457" y="2869033"/>
                  </a:lnTo>
                  <a:lnTo>
                    <a:pt x="3018471" y="2868662"/>
                  </a:lnTo>
                  <a:close/>
                  <a:moveTo>
                    <a:pt x="3105739" y="2799704"/>
                  </a:moveTo>
                  <a:lnTo>
                    <a:pt x="3105136" y="2801158"/>
                  </a:lnTo>
                  <a:lnTo>
                    <a:pt x="3106329" y="2801158"/>
                  </a:lnTo>
                  <a:lnTo>
                    <a:pt x="3105739" y="2799704"/>
                  </a:lnTo>
                  <a:close/>
                  <a:moveTo>
                    <a:pt x="3098758" y="2784881"/>
                  </a:moveTo>
                  <a:lnTo>
                    <a:pt x="3098731" y="2784957"/>
                  </a:lnTo>
                  <a:lnTo>
                    <a:pt x="3098685" y="2785085"/>
                  </a:lnTo>
                  <a:lnTo>
                    <a:pt x="3098831" y="2785098"/>
                  </a:lnTo>
                  <a:lnTo>
                    <a:pt x="3098788" y="2784969"/>
                  </a:lnTo>
                  <a:lnTo>
                    <a:pt x="3098758" y="2784881"/>
                  </a:lnTo>
                  <a:close/>
                  <a:moveTo>
                    <a:pt x="3098360" y="2781706"/>
                  </a:moveTo>
                  <a:lnTo>
                    <a:pt x="3098360" y="2782103"/>
                  </a:lnTo>
                  <a:lnTo>
                    <a:pt x="3098758" y="2784087"/>
                  </a:lnTo>
                  <a:lnTo>
                    <a:pt x="3098963" y="2785109"/>
                  </a:lnTo>
                  <a:lnTo>
                    <a:pt x="3099850" y="2785189"/>
                  </a:lnTo>
                  <a:lnTo>
                    <a:pt x="3098758" y="2782499"/>
                  </a:lnTo>
                  <a:lnTo>
                    <a:pt x="3098360" y="2781706"/>
                  </a:lnTo>
                  <a:close/>
                  <a:moveTo>
                    <a:pt x="3073655" y="2762707"/>
                  </a:moveTo>
                  <a:lnTo>
                    <a:pt x="3072877" y="2764262"/>
                  </a:lnTo>
                  <a:lnTo>
                    <a:pt x="3072896" y="2764564"/>
                  </a:lnTo>
                  <a:lnTo>
                    <a:pt x="3073655" y="2763050"/>
                  </a:lnTo>
                  <a:lnTo>
                    <a:pt x="3073655" y="2762707"/>
                  </a:lnTo>
                  <a:close/>
                  <a:moveTo>
                    <a:pt x="3067889" y="2735829"/>
                  </a:moveTo>
                  <a:lnTo>
                    <a:pt x="3068111" y="2736492"/>
                  </a:lnTo>
                  <a:lnTo>
                    <a:pt x="3068184" y="2736566"/>
                  </a:lnTo>
                  <a:lnTo>
                    <a:pt x="3068029" y="2736057"/>
                  </a:lnTo>
                  <a:lnTo>
                    <a:pt x="3067889" y="2735829"/>
                  </a:lnTo>
                  <a:close/>
                  <a:moveTo>
                    <a:pt x="2734129" y="2732279"/>
                  </a:moveTo>
                  <a:lnTo>
                    <a:pt x="2734188" y="2732884"/>
                  </a:lnTo>
                  <a:lnTo>
                    <a:pt x="2735365" y="2736427"/>
                  </a:lnTo>
                  <a:lnTo>
                    <a:pt x="2735523" y="2736365"/>
                  </a:lnTo>
                  <a:lnTo>
                    <a:pt x="2734776" y="2734131"/>
                  </a:lnTo>
                  <a:lnTo>
                    <a:pt x="2734129" y="2732279"/>
                  </a:lnTo>
                  <a:close/>
                  <a:moveTo>
                    <a:pt x="3066803" y="2725028"/>
                  </a:moveTo>
                  <a:lnTo>
                    <a:pt x="3064933" y="2730939"/>
                  </a:lnTo>
                  <a:lnTo>
                    <a:pt x="3065728" y="2732537"/>
                  </a:lnTo>
                  <a:lnTo>
                    <a:pt x="3066092" y="2733021"/>
                  </a:lnTo>
                  <a:lnTo>
                    <a:pt x="3065489" y="2731693"/>
                  </a:lnTo>
                  <a:lnTo>
                    <a:pt x="3067215" y="2725713"/>
                  </a:lnTo>
                  <a:lnTo>
                    <a:pt x="3066803" y="2725028"/>
                  </a:lnTo>
                  <a:close/>
                  <a:moveTo>
                    <a:pt x="2748406" y="2706691"/>
                  </a:moveTo>
                  <a:lnTo>
                    <a:pt x="2748011" y="2707082"/>
                  </a:lnTo>
                  <a:lnTo>
                    <a:pt x="2748011" y="2707578"/>
                  </a:lnTo>
                  <a:lnTo>
                    <a:pt x="2749244" y="2706691"/>
                  </a:lnTo>
                  <a:lnTo>
                    <a:pt x="2748406" y="2706691"/>
                  </a:lnTo>
                  <a:close/>
                  <a:moveTo>
                    <a:pt x="2749997" y="2703910"/>
                  </a:moveTo>
                  <a:lnTo>
                    <a:pt x="2750431" y="2705438"/>
                  </a:lnTo>
                  <a:lnTo>
                    <a:pt x="2752402" y="2703910"/>
                  </a:lnTo>
                  <a:lnTo>
                    <a:pt x="2749997" y="2703910"/>
                  </a:lnTo>
                  <a:close/>
                  <a:moveTo>
                    <a:pt x="2721896" y="2625871"/>
                  </a:moveTo>
                  <a:lnTo>
                    <a:pt x="2721945" y="2626383"/>
                  </a:lnTo>
                  <a:lnTo>
                    <a:pt x="2723920" y="2626782"/>
                  </a:lnTo>
                  <a:lnTo>
                    <a:pt x="2724314" y="2626782"/>
                  </a:lnTo>
                  <a:lnTo>
                    <a:pt x="2726289" y="2626782"/>
                  </a:lnTo>
                  <a:lnTo>
                    <a:pt x="2727079" y="2627180"/>
                  </a:lnTo>
                  <a:lnTo>
                    <a:pt x="2727468" y="2627439"/>
                  </a:lnTo>
                  <a:lnTo>
                    <a:pt x="2727457" y="2627313"/>
                  </a:lnTo>
                  <a:lnTo>
                    <a:pt x="2726280" y="2626521"/>
                  </a:lnTo>
                  <a:lnTo>
                    <a:pt x="2725522" y="2626138"/>
                  </a:lnTo>
                  <a:lnTo>
                    <a:pt x="2723636" y="2626138"/>
                  </a:lnTo>
                  <a:lnTo>
                    <a:pt x="2723247" y="2626138"/>
                  </a:lnTo>
                  <a:lnTo>
                    <a:pt x="2723181" y="2626124"/>
                  </a:lnTo>
                  <a:lnTo>
                    <a:pt x="2723141" y="2626124"/>
                  </a:lnTo>
                  <a:lnTo>
                    <a:pt x="2721896" y="2625871"/>
                  </a:lnTo>
                  <a:close/>
                  <a:moveTo>
                    <a:pt x="2711584" y="2584914"/>
                  </a:moveTo>
                  <a:lnTo>
                    <a:pt x="2711676" y="2585470"/>
                  </a:lnTo>
                  <a:lnTo>
                    <a:pt x="2712861" y="2585470"/>
                  </a:lnTo>
                  <a:lnTo>
                    <a:pt x="2713397" y="2585739"/>
                  </a:lnTo>
                  <a:lnTo>
                    <a:pt x="2712938" y="2585274"/>
                  </a:lnTo>
                  <a:lnTo>
                    <a:pt x="2712222" y="2584914"/>
                  </a:lnTo>
                  <a:lnTo>
                    <a:pt x="2711584" y="2584914"/>
                  </a:lnTo>
                  <a:close/>
                  <a:moveTo>
                    <a:pt x="2347068" y="2091354"/>
                  </a:moveTo>
                  <a:lnTo>
                    <a:pt x="2338787" y="2101703"/>
                  </a:lnTo>
                  <a:lnTo>
                    <a:pt x="2315768" y="2112085"/>
                  </a:lnTo>
                  <a:lnTo>
                    <a:pt x="2292749" y="2121261"/>
                  </a:lnTo>
                  <a:lnTo>
                    <a:pt x="2289795" y="2122350"/>
                  </a:lnTo>
                  <a:lnTo>
                    <a:pt x="2289199" y="2136044"/>
                  </a:lnTo>
                  <a:lnTo>
                    <a:pt x="2288404" y="2151944"/>
                  </a:lnTo>
                  <a:lnTo>
                    <a:pt x="2287211" y="2165451"/>
                  </a:lnTo>
                  <a:lnTo>
                    <a:pt x="2286017" y="2178145"/>
                  </a:lnTo>
                  <a:lnTo>
                    <a:pt x="2284824" y="2188894"/>
                  </a:lnTo>
                  <a:lnTo>
                    <a:pt x="2282836" y="2198821"/>
                  </a:lnTo>
                  <a:lnTo>
                    <a:pt x="2280052" y="2216267"/>
                  </a:lnTo>
                  <a:lnTo>
                    <a:pt x="2275677" y="2232527"/>
                  </a:lnTo>
                  <a:lnTo>
                    <a:pt x="2271700" y="2249579"/>
                  </a:lnTo>
                  <a:lnTo>
                    <a:pt x="2267325" y="2269806"/>
                  </a:lnTo>
                  <a:lnTo>
                    <a:pt x="2262552" y="2294834"/>
                  </a:lnTo>
                  <a:lnTo>
                    <a:pt x="2261991" y="2300071"/>
                  </a:lnTo>
                  <a:lnTo>
                    <a:pt x="2283224" y="2245565"/>
                  </a:lnTo>
                  <a:lnTo>
                    <a:pt x="2307830" y="2183306"/>
                  </a:lnTo>
                  <a:lnTo>
                    <a:pt x="2320927" y="2151574"/>
                  </a:lnTo>
                  <a:lnTo>
                    <a:pt x="2334421" y="2120241"/>
                  </a:lnTo>
                  <a:lnTo>
                    <a:pt x="2347068" y="2091354"/>
                  </a:lnTo>
                  <a:close/>
                  <a:moveTo>
                    <a:pt x="2529717" y="2084877"/>
                  </a:moveTo>
                  <a:lnTo>
                    <a:pt x="2518571" y="2099221"/>
                  </a:lnTo>
                  <a:lnTo>
                    <a:pt x="2491981" y="2132135"/>
                  </a:lnTo>
                  <a:lnTo>
                    <a:pt x="2464993" y="2165063"/>
                  </a:lnTo>
                  <a:lnTo>
                    <a:pt x="2436815" y="2197187"/>
                  </a:lnTo>
                  <a:lnTo>
                    <a:pt x="2409034" y="2228912"/>
                  </a:lnTo>
                  <a:lnTo>
                    <a:pt x="2380062" y="2259840"/>
                  </a:lnTo>
                  <a:lnTo>
                    <a:pt x="2351487" y="2290374"/>
                  </a:lnTo>
                  <a:lnTo>
                    <a:pt x="2322118" y="2320918"/>
                  </a:lnTo>
                  <a:lnTo>
                    <a:pt x="2264571" y="2380811"/>
                  </a:lnTo>
                  <a:lnTo>
                    <a:pt x="2256088" y="2389464"/>
                  </a:lnTo>
                  <a:lnTo>
                    <a:pt x="2255393" y="2405706"/>
                  </a:lnTo>
                  <a:lnTo>
                    <a:pt x="2254200" y="2456502"/>
                  </a:lnTo>
                  <a:lnTo>
                    <a:pt x="2252212" y="2556188"/>
                  </a:lnTo>
                  <a:lnTo>
                    <a:pt x="2251416" y="2597068"/>
                  </a:lnTo>
                  <a:lnTo>
                    <a:pt x="2250621" y="2627245"/>
                  </a:lnTo>
                  <a:lnTo>
                    <a:pt x="2247837" y="2697536"/>
                  </a:lnTo>
                  <a:lnTo>
                    <a:pt x="2246246" y="2761080"/>
                  </a:lnTo>
                  <a:lnTo>
                    <a:pt x="2245451" y="2821048"/>
                  </a:lnTo>
                  <a:lnTo>
                    <a:pt x="2245451" y="2879430"/>
                  </a:lnTo>
                  <a:lnTo>
                    <a:pt x="2246246" y="2937004"/>
                  </a:lnTo>
                  <a:lnTo>
                    <a:pt x="2247837" y="2997356"/>
                  </a:lnTo>
                  <a:lnTo>
                    <a:pt x="2251814" y="3133566"/>
                  </a:lnTo>
                  <a:lnTo>
                    <a:pt x="2255791" y="3236797"/>
                  </a:lnTo>
                  <a:lnTo>
                    <a:pt x="2259698" y="3337013"/>
                  </a:lnTo>
                  <a:lnTo>
                    <a:pt x="2269941" y="3343131"/>
                  </a:lnTo>
                  <a:lnTo>
                    <a:pt x="2281480" y="3351054"/>
                  </a:lnTo>
                  <a:lnTo>
                    <a:pt x="2293019" y="3359770"/>
                  </a:lnTo>
                  <a:lnTo>
                    <a:pt x="2304160" y="3369671"/>
                  </a:lnTo>
                  <a:lnTo>
                    <a:pt x="2314904" y="3379575"/>
                  </a:lnTo>
                  <a:lnTo>
                    <a:pt x="2326045" y="3390270"/>
                  </a:lnTo>
                  <a:lnTo>
                    <a:pt x="2336391" y="3401361"/>
                  </a:lnTo>
                  <a:lnTo>
                    <a:pt x="2346338" y="3412846"/>
                  </a:lnTo>
                  <a:lnTo>
                    <a:pt x="2355888" y="3424729"/>
                  </a:lnTo>
                  <a:lnTo>
                    <a:pt x="2364244" y="3436613"/>
                  </a:lnTo>
                  <a:lnTo>
                    <a:pt x="2372998" y="3448894"/>
                  </a:lnTo>
                  <a:lnTo>
                    <a:pt x="2380558" y="3461571"/>
                  </a:lnTo>
                  <a:lnTo>
                    <a:pt x="2388914" y="3475436"/>
                  </a:lnTo>
                  <a:lnTo>
                    <a:pt x="2396872" y="3489301"/>
                  </a:lnTo>
                  <a:lnTo>
                    <a:pt x="2404432" y="3503959"/>
                  </a:lnTo>
                  <a:lnTo>
                    <a:pt x="2411992" y="3518220"/>
                  </a:lnTo>
                  <a:lnTo>
                    <a:pt x="2418757" y="3532481"/>
                  </a:lnTo>
                  <a:lnTo>
                    <a:pt x="2425521" y="3547535"/>
                  </a:lnTo>
                  <a:lnTo>
                    <a:pt x="2431888" y="3561796"/>
                  </a:lnTo>
                  <a:lnTo>
                    <a:pt x="2437458" y="3576850"/>
                  </a:lnTo>
                  <a:lnTo>
                    <a:pt x="2443427" y="3591508"/>
                  </a:lnTo>
                  <a:lnTo>
                    <a:pt x="2448997" y="3606957"/>
                  </a:lnTo>
                  <a:lnTo>
                    <a:pt x="2453772" y="3621615"/>
                  </a:lnTo>
                  <a:lnTo>
                    <a:pt x="2455363" y="3626367"/>
                  </a:lnTo>
                  <a:lnTo>
                    <a:pt x="2455404" y="3626292"/>
                  </a:lnTo>
                  <a:lnTo>
                    <a:pt x="2460154" y="3617147"/>
                  </a:lnTo>
                  <a:lnTo>
                    <a:pt x="2465300" y="3608798"/>
                  </a:lnTo>
                  <a:lnTo>
                    <a:pt x="2470050" y="3600847"/>
                  </a:lnTo>
                  <a:lnTo>
                    <a:pt x="2475196" y="3593690"/>
                  </a:lnTo>
                  <a:lnTo>
                    <a:pt x="2479947" y="3586931"/>
                  </a:lnTo>
                  <a:lnTo>
                    <a:pt x="2485093" y="3580570"/>
                  </a:lnTo>
                  <a:lnTo>
                    <a:pt x="2490239" y="3575401"/>
                  </a:lnTo>
                  <a:lnTo>
                    <a:pt x="2495385" y="3569835"/>
                  </a:lnTo>
                  <a:lnTo>
                    <a:pt x="2500135" y="3565462"/>
                  </a:lnTo>
                  <a:lnTo>
                    <a:pt x="2505281" y="3561088"/>
                  </a:lnTo>
                  <a:lnTo>
                    <a:pt x="2510031" y="3557908"/>
                  </a:lnTo>
                  <a:lnTo>
                    <a:pt x="2515177" y="3554727"/>
                  </a:lnTo>
                  <a:lnTo>
                    <a:pt x="2519927" y="3552342"/>
                  </a:lnTo>
                  <a:lnTo>
                    <a:pt x="2525073" y="3550354"/>
                  </a:lnTo>
                  <a:lnTo>
                    <a:pt x="2529824" y="3548366"/>
                  </a:lnTo>
                  <a:lnTo>
                    <a:pt x="2534970" y="3547173"/>
                  </a:lnTo>
                  <a:lnTo>
                    <a:pt x="2539720" y="3546775"/>
                  </a:lnTo>
                  <a:lnTo>
                    <a:pt x="2544866" y="3546378"/>
                  </a:lnTo>
                  <a:lnTo>
                    <a:pt x="2549616" y="3546378"/>
                  </a:lnTo>
                  <a:lnTo>
                    <a:pt x="2554762" y="3546775"/>
                  </a:lnTo>
                  <a:lnTo>
                    <a:pt x="2559117" y="3547571"/>
                  </a:lnTo>
                  <a:lnTo>
                    <a:pt x="2564263" y="3549161"/>
                  </a:lnTo>
                  <a:lnTo>
                    <a:pt x="2568617" y="3550751"/>
                  </a:lnTo>
                  <a:lnTo>
                    <a:pt x="2573367" y="3552739"/>
                  </a:lnTo>
                  <a:lnTo>
                    <a:pt x="2578117" y="3555522"/>
                  </a:lnTo>
                  <a:lnTo>
                    <a:pt x="2582472" y="3557908"/>
                  </a:lnTo>
                  <a:lnTo>
                    <a:pt x="2587222" y="3560691"/>
                  </a:lnTo>
                  <a:lnTo>
                    <a:pt x="2591576" y="3564269"/>
                  </a:lnTo>
                  <a:lnTo>
                    <a:pt x="2595931" y="3567847"/>
                  </a:lnTo>
                  <a:lnTo>
                    <a:pt x="2605035" y="3576196"/>
                  </a:lnTo>
                  <a:lnTo>
                    <a:pt x="2613744" y="3585738"/>
                  </a:lnTo>
                  <a:lnTo>
                    <a:pt x="2621661" y="3596076"/>
                  </a:lnTo>
                  <a:lnTo>
                    <a:pt x="2629974" y="3607605"/>
                  </a:lnTo>
                  <a:lnTo>
                    <a:pt x="2637495" y="3619930"/>
                  </a:lnTo>
                  <a:lnTo>
                    <a:pt x="2644620" y="3632653"/>
                  </a:lnTo>
                  <a:lnTo>
                    <a:pt x="2651350" y="3646568"/>
                  </a:lnTo>
                  <a:lnTo>
                    <a:pt x="2658079" y="3660484"/>
                  </a:lnTo>
                  <a:lnTo>
                    <a:pt x="2664413" y="3675592"/>
                  </a:lnTo>
                  <a:lnTo>
                    <a:pt x="2670350" y="3690700"/>
                  </a:lnTo>
                  <a:lnTo>
                    <a:pt x="2675496" y="3706603"/>
                  </a:lnTo>
                  <a:lnTo>
                    <a:pt x="2680643" y="3722507"/>
                  </a:lnTo>
                  <a:lnTo>
                    <a:pt x="2683776" y="3733951"/>
                  </a:lnTo>
                  <a:lnTo>
                    <a:pt x="2685909" y="3729251"/>
                  </a:lnTo>
                  <a:lnTo>
                    <a:pt x="2691051" y="3718947"/>
                  </a:lnTo>
                  <a:lnTo>
                    <a:pt x="2696590" y="3707850"/>
                  </a:lnTo>
                  <a:lnTo>
                    <a:pt x="2702523" y="3697942"/>
                  </a:lnTo>
                  <a:lnTo>
                    <a:pt x="2708062" y="3687638"/>
                  </a:lnTo>
                  <a:lnTo>
                    <a:pt x="2714391" y="3678126"/>
                  </a:lnTo>
                  <a:lnTo>
                    <a:pt x="2721116" y="3668615"/>
                  </a:lnTo>
                  <a:lnTo>
                    <a:pt x="2727446" y="3674956"/>
                  </a:lnTo>
                  <a:lnTo>
                    <a:pt x="2733380" y="3682089"/>
                  </a:lnTo>
                  <a:lnTo>
                    <a:pt x="2738918" y="3689619"/>
                  </a:lnTo>
                  <a:lnTo>
                    <a:pt x="2744061" y="3697546"/>
                  </a:lnTo>
                  <a:lnTo>
                    <a:pt x="2749599" y="3705868"/>
                  </a:lnTo>
                  <a:lnTo>
                    <a:pt x="2754742" y="3714587"/>
                  </a:lnTo>
                  <a:lnTo>
                    <a:pt x="2759489" y="3723702"/>
                  </a:lnTo>
                  <a:lnTo>
                    <a:pt x="2763840" y="3733610"/>
                  </a:lnTo>
                  <a:lnTo>
                    <a:pt x="2757115" y="3809702"/>
                  </a:lnTo>
                  <a:lnTo>
                    <a:pt x="2754355" y="3842880"/>
                  </a:lnTo>
                  <a:lnTo>
                    <a:pt x="2757161" y="3809859"/>
                  </a:lnTo>
                  <a:lnTo>
                    <a:pt x="2764035" y="3733703"/>
                  </a:lnTo>
                  <a:lnTo>
                    <a:pt x="2771718" y="3750362"/>
                  </a:lnTo>
                  <a:lnTo>
                    <a:pt x="2778188" y="3768608"/>
                  </a:lnTo>
                  <a:lnTo>
                    <a:pt x="2782313" y="3782191"/>
                  </a:lnTo>
                  <a:lnTo>
                    <a:pt x="2778088" y="3768037"/>
                  </a:lnTo>
                  <a:lnTo>
                    <a:pt x="2771728" y="3749793"/>
                  </a:lnTo>
                  <a:lnTo>
                    <a:pt x="2764177" y="3733135"/>
                  </a:lnTo>
                  <a:lnTo>
                    <a:pt x="2781665" y="3548308"/>
                  </a:lnTo>
                  <a:lnTo>
                    <a:pt x="2790011" y="3455498"/>
                  </a:lnTo>
                  <a:lnTo>
                    <a:pt x="2793589" y="3409095"/>
                  </a:lnTo>
                  <a:lnTo>
                    <a:pt x="2796768" y="3362339"/>
                  </a:lnTo>
                  <a:lnTo>
                    <a:pt x="2799948" y="3326661"/>
                  </a:lnTo>
                  <a:lnTo>
                    <a:pt x="2803128" y="3294941"/>
                  </a:lnTo>
                  <a:lnTo>
                    <a:pt x="2805910" y="3266397"/>
                  </a:lnTo>
                  <a:lnTo>
                    <a:pt x="2807102" y="3252123"/>
                  </a:lnTo>
                  <a:lnTo>
                    <a:pt x="2808295" y="3238627"/>
                  </a:lnTo>
                  <a:lnTo>
                    <a:pt x="2808692" y="3224771"/>
                  </a:lnTo>
                  <a:lnTo>
                    <a:pt x="2808692" y="3210878"/>
                  </a:lnTo>
                  <a:lnTo>
                    <a:pt x="2808295" y="3196991"/>
                  </a:lnTo>
                  <a:lnTo>
                    <a:pt x="2806705" y="3181922"/>
                  </a:lnTo>
                  <a:lnTo>
                    <a:pt x="2805512" y="3166457"/>
                  </a:lnTo>
                  <a:lnTo>
                    <a:pt x="2802730" y="3150196"/>
                  </a:lnTo>
                  <a:lnTo>
                    <a:pt x="2799550" y="3132748"/>
                  </a:lnTo>
                  <a:lnTo>
                    <a:pt x="2795576" y="3114503"/>
                  </a:lnTo>
                  <a:lnTo>
                    <a:pt x="2793589" y="3107762"/>
                  </a:lnTo>
                  <a:lnTo>
                    <a:pt x="2790806" y="3100229"/>
                  </a:lnTo>
                  <a:lnTo>
                    <a:pt x="2788422" y="3093087"/>
                  </a:lnTo>
                  <a:lnTo>
                    <a:pt x="2785639" y="3085949"/>
                  </a:lnTo>
                  <a:lnTo>
                    <a:pt x="2778883" y="3071668"/>
                  </a:lnTo>
                  <a:lnTo>
                    <a:pt x="2770933" y="3056998"/>
                  </a:lnTo>
                  <a:lnTo>
                    <a:pt x="2755433" y="3028045"/>
                  </a:lnTo>
                  <a:lnTo>
                    <a:pt x="2747483" y="3014161"/>
                  </a:lnTo>
                  <a:lnTo>
                    <a:pt x="2740329" y="2999880"/>
                  </a:lnTo>
                  <a:lnTo>
                    <a:pt x="2737150" y="2992727"/>
                  </a:lnTo>
                  <a:lnTo>
                    <a:pt x="2734367" y="2985985"/>
                  </a:lnTo>
                  <a:lnTo>
                    <a:pt x="2731983" y="2978458"/>
                  </a:lnTo>
                  <a:lnTo>
                    <a:pt x="2729995" y="2971729"/>
                  </a:lnTo>
                  <a:lnTo>
                    <a:pt x="2728008" y="2964599"/>
                  </a:lnTo>
                  <a:lnTo>
                    <a:pt x="2727213" y="2957854"/>
                  </a:lnTo>
                  <a:lnTo>
                    <a:pt x="2726418" y="2951111"/>
                  </a:lnTo>
                  <a:lnTo>
                    <a:pt x="2726418" y="2944364"/>
                  </a:lnTo>
                  <a:lnTo>
                    <a:pt x="2726816" y="2937616"/>
                  </a:lnTo>
                  <a:lnTo>
                    <a:pt x="2728008" y="2930868"/>
                  </a:lnTo>
                  <a:lnTo>
                    <a:pt x="2729995" y="2924134"/>
                  </a:lnTo>
                  <a:lnTo>
                    <a:pt x="2732778" y="2917787"/>
                  </a:lnTo>
                  <a:lnTo>
                    <a:pt x="2736355" y="2911045"/>
                  </a:lnTo>
                  <a:lnTo>
                    <a:pt x="2740329" y="2904700"/>
                  </a:lnTo>
                  <a:lnTo>
                    <a:pt x="2745894" y="2897962"/>
                  </a:lnTo>
                  <a:lnTo>
                    <a:pt x="2751856" y="2891609"/>
                  </a:lnTo>
                  <a:lnTo>
                    <a:pt x="2764982" y="2850615"/>
                  </a:lnTo>
                  <a:lnTo>
                    <a:pt x="2762748" y="2849584"/>
                  </a:lnTo>
                  <a:lnTo>
                    <a:pt x="2760761" y="2849188"/>
                  </a:lnTo>
                  <a:lnTo>
                    <a:pt x="2759569" y="2848394"/>
                  </a:lnTo>
                  <a:lnTo>
                    <a:pt x="2756788" y="2849188"/>
                  </a:lnTo>
                  <a:lnTo>
                    <a:pt x="2754006" y="2849188"/>
                  </a:lnTo>
                  <a:lnTo>
                    <a:pt x="2752814" y="2848394"/>
                  </a:lnTo>
                  <a:lnTo>
                    <a:pt x="2751622" y="2847599"/>
                  </a:lnTo>
                  <a:lnTo>
                    <a:pt x="2750431" y="2849188"/>
                  </a:lnTo>
                  <a:lnTo>
                    <a:pt x="2750033" y="2849981"/>
                  </a:lnTo>
                  <a:lnTo>
                    <a:pt x="2749239" y="2850378"/>
                  </a:lnTo>
                  <a:lnTo>
                    <a:pt x="2748444" y="2850378"/>
                  </a:lnTo>
                  <a:lnTo>
                    <a:pt x="2745663" y="2849981"/>
                  </a:lnTo>
                  <a:lnTo>
                    <a:pt x="2743279" y="2848394"/>
                  </a:lnTo>
                  <a:lnTo>
                    <a:pt x="2740497" y="2846409"/>
                  </a:lnTo>
                  <a:lnTo>
                    <a:pt x="2737716" y="2843630"/>
                  </a:lnTo>
                  <a:lnTo>
                    <a:pt x="2733743" y="2838470"/>
                  </a:lnTo>
                  <a:lnTo>
                    <a:pt x="2731756" y="2841248"/>
                  </a:lnTo>
                  <a:lnTo>
                    <a:pt x="2730564" y="2842837"/>
                  </a:lnTo>
                  <a:lnTo>
                    <a:pt x="2729372" y="2844027"/>
                  </a:lnTo>
                  <a:lnTo>
                    <a:pt x="2727783" y="2841645"/>
                  </a:lnTo>
                  <a:lnTo>
                    <a:pt x="2726988" y="2840851"/>
                  </a:lnTo>
                  <a:lnTo>
                    <a:pt x="2726193" y="2840454"/>
                  </a:lnTo>
                  <a:lnTo>
                    <a:pt x="2722220" y="2840057"/>
                  </a:lnTo>
                  <a:lnTo>
                    <a:pt x="2718644" y="2838470"/>
                  </a:lnTo>
                  <a:lnTo>
                    <a:pt x="2715465" y="2837279"/>
                  </a:lnTo>
                  <a:lnTo>
                    <a:pt x="2712684" y="2834897"/>
                  </a:lnTo>
                  <a:lnTo>
                    <a:pt x="2709505" y="2831722"/>
                  </a:lnTo>
                  <a:lnTo>
                    <a:pt x="2706724" y="2828151"/>
                  </a:lnTo>
                  <a:lnTo>
                    <a:pt x="2701956" y="2820608"/>
                  </a:lnTo>
                  <a:lnTo>
                    <a:pt x="2697188" y="2811874"/>
                  </a:lnTo>
                  <a:lnTo>
                    <a:pt x="2699970" y="2810684"/>
                  </a:lnTo>
                  <a:lnTo>
                    <a:pt x="2698778" y="2808303"/>
                  </a:lnTo>
                  <a:lnTo>
                    <a:pt x="2700367" y="2808303"/>
                  </a:lnTo>
                  <a:lnTo>
                    <a:pt x="2700764" y="2807908"/>
                  </a:lnTo>
                  <a:lnTo>
                    <a:pt x="2700764" y="2807113"/>
                  </a:lnTo>
                  <a:lnTo>
                    <a:pt x="2701162" y="2806319"/>
                  </a:lnTo>
                  <a:lnTo>
                    <a:pt x="2700764" y="2805126"/>
                  </a:lnTo>
                  <a:lnTo>
                    <a:pt x="2699572" y="2801952"/>
                  </a:lnTo>
                  <a:lnTo>
                    <a:pt x="2702354" y="2801555"/>
                  </a:lnTo>
                  <a:lnTo>
                    <a:pt x="2703546" y="2801158"/>
                  </a:lnTo>
                  <a:lnTo>
                    <a:pt x="2703943" y="2800760"/>
                  </a:lnTo>
                  <a:lnTo>
                    <a:pt x="2703546" y="2796393"/>
                  </a:lnTo>
                  <a:lnTo>
                    <a:pt x="2702354" y="2792026"/>
                  </a:lnTo>
                  <a:lnTo>
                    <a:pt x="2701956" y="2788851"/>
                  </a:lnTo>
                  <a:lnTo>
                    <a:pt x="2701162" y="2787660"/>
                  </a:lnTo>
                  <a:lnTo>
                    <a:pt x="2701956" y="2787263"/>
                  </a:lnTo>
                  <a:lnTo>
                    <a:pt x="2703546" y="2786471"/>
                  </a:lnTo>
                  <a:lnTo>
                    <a:pt x="2705532" y="2785278"/>
                  </a:lnTo>
                  <a:lnTo>
                    <a:pt x="2709505" y="2784486"/>
                  </a:lnTo>
                  <a:lnTo>
                    <a:pt x="2713479" y="2783692"/>
                  </a:lnTo>
                  <a:lnTo>
                    <a:pt x="2715863" y="2782501"/>
                  </a:lnTo>
                  <a:lnTo>
                    <a:pt x="2717452" y="2781310"/>
                  </a:lnTo>
                  <a:lnTo>
                    <a:pt x="2722220" y="2778532"/>
                  </a:lnTo>
                  <a:lnTo>
                    <a:pt x="2723809" y="2778135"/>
                  </a:lnTo>
                  <a:lnTo>
                    <a:pt x="2725796" y="2776547"/>
                  </a:lnTo>
                  <a:lnTo>
                    <a:pt x="2726591" y="2776547"/>
                  </a:lnTo>
                  <a:lnTo>
                    <a:pt x="2728577" y="2776945"/>
                  </a:lnTo>
                  <a:lnTo>
                    <a:pt x="2732153" y="2778135"/>
                  </a:lnTo>
                  <a:lnTo>
                    <a:pt x="2734140" y="2781708"/>
                  </a:lnTo>
                  <a:lnTo>
                    <a:pt x="2736524" y="2786471"/>
                  </a:lnTo>
                  <a:lnTo>
                    <a:pt x="2736524" y="2787263"/>
                  </a:lnTo>
                  <a:lnTo>
                    <a:pt x="2736524" y="2788057"/>
                  </a:lnTo>
                  <a:lnTo>
                    <a:pt x="2735332" y="2790042"/>
                  </a:lnTo>
                  <a:lnTo>
                    <a:pt x="2734140" y="2790835"/>
                  </a:lnTo>
                  <a:lnTo>
                    <a:pt x="2734140" y="2791233"/>
                  </a:lnTo>
                  <a:lnTo>
                    <a:pt x="2734935" y="2791630"/>
                  </a:lnTo>
                  <a:lnTo>
                    <a:pt x="2735168" y="2791978"/>
                  </a:lnTo>
                  <a:lnTo>
                    <a:pt x="3033739" y="2850676"/>
                  </a:lnTo>
                  <a:lnTo>
                    <a:pt x="3030560" y="2855009"/>
                  </a:lnTo>
                  <a:lnTo>
                    <a:pt x="3027382" y="2859736"/>
                  </a:lnTo>
                  <a:lnTo>
                    <a:pt x="3023805" y="2863281"/>
                  </a:lnTo>
                  <a:lnTo>
                    <a:pt x="3023451" y="2863597"/>
                  </a:lnTo>
                  <a:lnTo>
                    <a:pt x="3026239" y="2863477"/>
                  </a:lnTo>
                  <a:lnTo>
                    <a:pt x="3031772" y="2863171"/>
                  </a:lnTo>
                  <a:lnTo>
                    <a:pt x="3073350" y="2786632"/>
                  </a:lnTo>
                  <a:lnTo>
                    <a:pt x="3073257" y="2786072"/>
                  </a:lnTo>
                  <a:lnTo>
                    <a:pt x="3073257" y="2781706"/>
                  </a:lnTo>
                  <a:lnTo>
                    <a:pt x="3073257" y="2780816"/>
                  </a:lnTo>
                  <a:lnTo>
                    <a:pt x="3069699" y="2783303"/>
                  </a:lnTo>
                  <a:lnTo>
                    <a:pt x="3064933" y="2784890"/>
                  </a:lnTo>
                  <a:lnTo>
                    <a:pt x="3060962" y="2786872"/>
                  </a:lnTo>
                  <a:lnTo>
                    <a:pt x="3056990" y="2787666"/>
                  </a:lnTo>
                  <a:lnTo>
                    <a:pt x="3053019" y="2788459"/>
                  </a:lnTo>
                  <a:lnTo>
                    <a:pt x="3048253" y="2789253"/>
                  </a:lnTo>
                  <a:lnTo>
                    <a:pt x="3039515" y="2789649"/>
                  </a:lnTo>
                  <a:lnTo>
                    <a:pt x="3030777" y="2789649"/>
                  </a:lnTo>
                  <a:lnTo>
                    <a:pt x="3020054" y="2789649"/>
                  </a:lnTo>
                  <a:lnTo>
                    <a:pt x="2993444" y="2791236"/>
                  </a:lnTo>
                  <a:lnTo>
                    <a:pt x="2960480" y="2794014"/>
                  </a:lnTo>
                  <a:lnTo>
                    <a:pt x="2942210" y="2794808"/>
                  </a:lnTo>
                  <a:lnTo>
                    <a:pt x="2923543" y="2796393"/>
                  </a:lnTo>
                  <a:lnTo>
                    <a:pt x="2904480" y="2796790"/>
                  </a:lnTo>
                  <a:lnTo>
                    <a:pt x="2885019" y="2797188"/>
                  </a:lnTo>
                  <a:lnTo>
                    <a:pt x="2884874" y="2797185"/>
                  </a:lnTo>
                  <a:lnTo>
                    <a:pt x="2884709" y="2797188"/>
                  </a:lnTo>
                  <a:lnTo>
                    <a:pt x="2867666" y="2796790"/>
                  </a:lnTo>
                  <a:lnTo>
                    <a:pt x="2851020" y="2796393"/>
                  </a:lnTo>
                  <a:lnTo>
                    <a:pt x="2834770" y="2794409"/>
                  </a:lnTo>
                  <a:lnTo>
                    <a:pt x="2819313" y="2792026"/>
                  </a:lnTo>
                  <a:lnTo>
                    <a:pt x="2812178" y="2790835"/>
                  </a:lnTo>
                  <a:lnTo>
                    <a:pt x="2805044" y="2789249"/>
                  </a:lnTo>
                  <a:lnTo>
                    <a:pt x="2798307" y="2787262"/>
                  </a:lnTo>
                  <a:lnTo>
                    <a:pt x="2791965" y="2784882"/>
                  </a:lnTo>
                  <a:lnTo>
                    <a:pt x="2786020" y="2782104"/>
                  </a:lnTo>
                  <a:lnTo>
                    <a:pt x="2780471" y="2779722"/>
                  </a:lnTo>
                  <a:lnTo>
                    <a:pt x="2775715" y="2776547"/>
                  </a:lnTo>
                  <a:lnTo>
                    <a:pt x="2770563" y="2773372"/>
                  </a:lnTo>
                  <a:lnTo>
                    <a:pt x="2757087" y="2761465"/>
                  </a:lnTo>
                  <a:lnTo>
                    <a:pt x="2751142" y="2756702"/>
                  </a:lnTo>
                  <a:lnTo>
                    <a:pt x="2746801" y="2751562"/>
                  </a:lnTo>
                  <a:lnTo>
                    <a:pt x="2742834" y="2747598"/>
                  </a:lnTo>
                  <a:lnTo>
                    <a:pt x="2739657" y="2743633"/>
                  </a:lnTo>
                  <a:lnTo>
                    <a:pt x="2736877" y="2739268"/>
                  </a:lnTo>
                  <a:lnTo>
                    <a:pt x="2735524" y="2736906"/>
                  </a:lnTo>
                  <a:lnTo>
                    <a:pt x="2735768" y="2737639"/>
                  </a:lnTo>
                  <a:lnTo>
                    <a:pt x="2735767" y="2737639"/>
                  </a:lnTo>
                  <a:lnTo>
                    <a:pt x="2735768" y="2737645"/>
                  </a:lnTo>
                  <a:lnTo>
                    <a:pt x="2734188" y="2737645"/>
                  </a:lnTo>
                  <a:lnTo>
                    <a:pt x="2733003" y="2738436"/>
                  </a:lnTo>
                  <a:lnTo>
                    <a:pt x="2727474" y="2740024"/>
                  </a:lnTo>
                  <a:lnTo>
                    <a:pt x="2723525" y="2734865"/>
                  </a:lnTo>
                  <a:lnTo>
                    <a:pt x="2720760" y="2734469"/>
                  </a:lnTo>
                  <a:lnTo>
                    <a:pt x="2707727" y="2713829"/>
                  </a:lnTo>
                  <a:lnTo>
                    <a:pt x="2705357" y="2708279"/>
                  </a:lnTo>
                  <a:lnTo>
                    <a:pt x="2703778" y="2702324"/>
                  </a:lnTo>
                  <a:lnTo>
                    <a:pt x="2702198" y="2695962"/>
                  </a:lnTo>
                  <a:lnTo>
                    <a:pt x="2701013" y="2689627"/>
                  </a:lnTo>
                  <a:lnTo>
                    <a:pt x="2701013" y="2689572"/>
                  </a:lnTo>
                  <a:lnTo>
                    <a:pt x="2701013" y="2688438"/>
                  </a:lnTo>
                  <a:lnTo>
                    <a:pt x="2701013" y="2688382"/>
                  </a:lnTo>
                  <a:lnTo>
                    <a:pt x="2701408" y="2686787"/>
                  </a:lnTo>
                  <a:lnTo>
                    <a:pt x="2701803" y="2686393"/>
                  </a:lnTo>
                  <a:lnTo>
                    <a:pt x="2702988" y="2686393"/>
                  </a:lnTo>
                  <a:lnTo>
                    <a:pt x="2703778" y="2686393"/>
                  </a:lnTo>
                  <a:lnTo>
                    <a:pt x="2704172" y="2686393"/>
                  </a:lnTo>
                  <a:lnTo>
                    <a:pt x="2704943" y="2686393"/>
                  </a:lnTo>
                  <a:lnTo>
                    <a:pt x="2704567" y="2685248"/>
                  </a:lnTo>
                  <a:lnTo>
                    <a:pt x="2703383" y="2677315"/>
                  </a:lnTo>
                  <a:lnTo>
                    <a:pt x="2703394" y="2677315"/>
                  </a:lnTo>
                  <a:lnTo>
                    <a:pt x="2703383" y="2677247"/>
                  </a:lnTo>
                  <a:lnTo>
                    <a:pt x="2704943" y="2678055"/>
                  </a:lnTo>
                  <a:lnTo>
                    <a:pt x="2703778" y="2673354"/>
                  </a:lnTo>
                  <a:lnTo>
                    <a:pt x="2701408" y="2669380"/>
                  </a:lnTo>
                  <a:lnTo>
                    <a:pt x="2699828" y="2665397"/>
                  </a:lnTo>
                  <a:lnTo>
                    <a:pt x="2699038" y="2663432"/>
                  </a:lnTo>
                  <a:lnTo>
                    <a:pt x="2698643" y="2662242"/>
                  </a:lnTo>
                  <a:lnTo>
                    <a:pt x="2698643" y="2662158"/>
                  </a:lnTo>
                  <a:lnTo>
                    <a:pt x="2698643" y="2659467"/>
                  </a:lnTo>
                  <a:lnTo>
                    <a:pt x="2697853" y="2656294"/>
                  </a:lnTo>
                  <a:lnTo>
                    <a:pt x="2695879" y="2649147"/>
                  </a:lnTo>
                  <a:lnTo>
                    <a:pt x="2694694" y="2635243"/>
                  </a:lnTo>
                  <a:lnTo>
                    <a:pt x="2694299" y="2623329"/>
                  </a:lnTo>
                  <a:lnTo>
                    <a:pt x="2693904" y="2616974"/>
                  </a:lnTo>
                  <a:lnTo>
                    <a:pt x="2693114" y="2610626"/>
                  </a:lnTo>
                  <a:lnTo>
                    <a:pt x="2691534" y="2603883"/>
                  </a:lnTo>
                  <a:lnTo>
                    <a:pt x="2689955" y="2596346"/>
                  </a:lnTo>
                  <a:lnTo>
                    <a:pt x="2688375" y="2587621"/>
                  </a:lnTo>
                  <a:lnTo>
                    <a:pt x="2687585" y="2578498"/>
                  </a:lnTo>
                  <a:lnTo>
                    <a:pt x="2685610" y="2559856"/>
                  </a:lnTo>
                  <a:lnTo>
                    <a:pt x="2685215" y="2550734"/>
                  </a:lnTo>
                  <a:lnTo>
                    <a:pt x="2684030" y="2541213"/>
                  </a:lnTo>
                  <a:lnTo>
                    <a:pt x="2682451" y="2532884"/>
                  </a:lnTo>
                  <a:lnTo>
                    <a:pt x="2680871" y="2524553"/>
                  </a:lnTo>
                  <a:lnTo>
                    <a:pt x="2680892" y="2524431"/>
                  </a:lnTo>
                  <a:lnTo>
                    <a:pt x="2680871" y="2524319"/>
                  </a:lnTo>
                  <a:lnTo>
                    <a:pt x="2682056" y="2517567"/>
                  </a:lnTo>
                  <a:lnTo>
                    <a:pt x="2682056" y="2511066"/>
                  </a:lnTo>
                  <a:lnTo>
                    <a:pt x="2682056" y="2510817"/>
                  </a:lnTo>
                  <a:lnTo>
                    <a:pt x="2682056" y="2504719"/>
                  </a:lnTo>
                  <a:lnTo>
                    <a:pt x="2681661" y="2497974"/>
                  </a:lnTo>
                  <a:lnTo>
                    <a:pt x="2680476" y="2484478"/>
                  </a:lnTo>
                  <a:lnTo>
                    <a:pt x="2680081" y="2476930"/>
                  </a:lnTo>
                  <a:lnTo>
                    <a:pt x="2680081" y="2476649"/>
                  </a:lnTo>
                  <a:lnTo>
                    <a:pt x="2680081" y="2468168"/>
                  </a:lnTo>
                  <a:lnTo>
                    <a:pt x="2678501" y="2452700"/>
                  </a:lnTo>
                  <a:lnTo>
                    <a:pt x="2676132" y="2435688"/>
                  </a:lnTo>
                  <a:lnTo>
                    <a:pt x="2674947" y="2428936"/>
                  </a:lnTo>
                  <a:lnTo>
                    <a:pt x="2674552" y="2423772"/>
                  </a:lnTo>
                  <a:lnTo>
                    <a:pt x="2674157" y="2418609"/>
                  </a:lnTo>
                  <a:lnTo>
                    <a:pt x="2674171" y="2418441"/>
                  </a:lnTo>
                  <a:lnTo>
                    <a:pt x="2674157" y="2418260"/>
                  </a:lnTo>
                  <a:lnTo>
                    <a:pt x="2674552" y="2413487"/>
                  </a:lnTo>
                  <a:lnTo>
                    <a:pt x="2674947" y="2403546"/>
                  </a:lnTo>
                  <a:lnTo>
                    <a:pt x="2675331" y="2397355"/>
                  </a:lnTo>
                  <a:lnTo>
                    <a:pt x="2674947" y="2390009"/>
                  </a:lnTo>
                  <a:lnTo>
                    <a:pt x="2674357" y="2383192"/>
                  </a:lnTo>
                  <a:lnTo>
                    <a:pt x="2672438" y="2391612"/>
                  </a:lnTo>
                  <a:lnTo>
                    <a:pt x="2667988" y="2411127"/>
                  </a:lnTo>
                  <a:lnTo>
                    <a:pt x="2655371" y="2466744"/>
                  </a:lnTo>
                  <a:lnTo>
                    <a:pt x="2643149" y="2517595"/>
                  </a:lnTo>
                  <a:lnTo>
                    <a:pt x="2631320" y="2562482"/>
                  </a:lnTo>
                  <a:lnTo>
                    <a:pt x="2621463" y="2599422"/>
                  </a:lnTo>
                  <a:lnTo>
                    <a:pt x="2613972" y="2627227"/>
                  </a:lnTo>
                  <a:lnTo>
                    <a:pt x="2614366" y="2602203"/>
                  </a:lnTo>
                  <a:lnTo>
                    <a:pt x="2614366" y="2576384"/>
                  </a:lnTo>
                  <a:lnTo>
                    <a:pt x="2613972" y="2550568"/>
                  </a:lnTo>
                  <a:lnTo>
                    <a:pt x="2612789" y="2523950"/>
                  </a:lnTo>
                  <a:lnTo>
                    <a:pt x="2612001" y="2497733"/>
                  </a:lnTo>
                  <a:lnTo>
                    <a:pt x="2610423" y="2470719"/>
                  </a:lnTo>
                  <a:lnTo>
                    <a:pt x="2606086" y="2417086"/>
                  </a:lnTo>
                  <a:lnTo>
                    <a:pt x="2601355" y="2361865"/>
                  </a:lnTo>
                  <a:lnTo>
                    <a:pt x="2596229" y="2306646"/>
                  </a:lnTo>
                  <a:lnTo>
                    <a:pt x="2596107" y="2305341"/>
                  </a:lnTo>
                  <a:lnTo>
                    <a:pt x="2593651" y="2312135"/>
                  </a:lnTo>
                  <a:lnTo>
                    <a:pt x="2582522" y="2339934"/>
                  </a:lnTo>
                  <a:lnTo>
                    <a:pt x="2571791" y="2368124"/>
                  </a:lnTo>
                  <a:lnTo>
                    <a:pt x="2549532" y="2423721"/>
                  </a:lnTo>
                  <a:lnTo>
                    <a:pt x="2527274" y="2476883"/>
                  </a:lnTo>
                  <a:lnTo>
                    <a:pt x="2505016" y="2527689"/>
                  </a:lnTo>
                  <a:lnTo>
                    <a:pt x="2483155" y="2575296"/>
                  </a:lnTo>
                  <a:lnTo>
                    <a:pt x="2462884" y="2617745"/>
                  </a:lnTo>
                  <a:lnTo>
                    <a:pt x="2444998" y="2655466"/>
                  </a:lnTo>
                  <a:lnTo>
                    <a:pt x="2428702" y="2687612"/>
                  </a:lnTo>
                  <a:lnTo>
                    <a:pt x="2420361" y="2703003"/>
                  </a:lnTo>
                  <a:lnTo>
                    <a:pt x="2415585" y="2711817"/>
                  </a:lnTo>
                  <a:lnTo>
                    <a:pt x="2405649" y="2728883"/>
                  </a:lnTo>
                  <a:lnTo>
                    <a:pt x="2405251" y="2711419"/>
                  </a:lnTo>
                  <a:lnTo>
                    <a:pt x="2405251" y="2693161"/>
                  </a:lnTo>
                  <a:lnTo>
                    <a:pt x="2405649" y="2674908"/>
                  </a:lnTo>
                  <a:lnTo>
                    <a:pt x="2406444" y="2656260"/>
                  </a:lnTo>
                  <a:lnTo>
                    <a:pt x="2407636" y="2637202"/>
                  </a:lnTo>
                  <a:lnTo>
                    <a:pt x="2409623" y="2618540"/>
                  </a:lnTo>
                  <a:lnTo>
                    <a:pt x="2412008" y="2599098"/>
                  </a:lnTo>
                  <a:lnTo>
                    <a:pt x="2412162" y="2597843"/>
                  </a:lnTo>
                  <a:lnTo>
                    <a:pt x="2414393" y="2579660"/>
                  </a:lnTo>
                  <a:lnTo>
                    <a:pt x="2416972" y="2561276"/>
                  </a:lnTo>
                  <a:lnTo>
                    <a:pt x="2417175" y="2559824"/>
                  </a:lnTo>
                  <a:lnTo>
                    <a:pt x="2417522" y="2557662"/>
                  </a:lnTo>
                  <a:lnTo>
                    <a:pt x="2420355" y="2539989"/>
                  </a:lnTo>
                  <a:lnTo>
                    <a:pt x="2427509" y="2500311"/>
                  </a:lnTo>
                  <a:lnTo>
                    <a:pt x="2435856" y="2460216"/>
                  </a:lnTo>
                  <a:lnTo>
                    <a:pt x="2444997" y="2420147"/>
                  </a:lnTo>
                  <a:lnTo>
                    <a:pt x="2454934" y="2379640"/>
                  </a:lnTo>
                  <a:lnTo>
                    <a:pt x="2464870" y="2339934"/>
                  </a:lnTo>
                  <a:lnTo>
                    <a:pt x="2485141" y="2261722"/>
                  </a:lnTo>
                  <a:lnTo>
                    <a:pt x="2505014" y="2186775"/>
                  </a:lnTo>
                  <a:lnTo>
                    <a:pt x="2514155" y="2151044"/>
                  </a:lnTo>
                  <a:lnTo>
                    <a:pt x="2522502" y="2116516"/>
                  </a:lnTo>
                  <a:lnTo>
                    <a:pt x="2529717" y="2084877"/>
                  </a:lnTo>
                  <a:close/>
                  <a:moveTo>
                    <a:pt x="2719650" y="2064568"/>
                  </a:moveTo>
                  <a:lnTo>
                    <a:pt x="2719245" y="2078635"/>
                  </a:lnTo>
                  <a:lnTo>
                    <a:pt x="2717274" y="2107238"/>
                  </a:lnTo>
                  <a:lnTo>
                    <a:pt x="2714514" y="2136626"/>
                  </a:lnTo>
                  <a:lnTo>
                    <a:pt x="2711359" y="2166430"/>
                  </a:lnTo>
                  <a:lnTo>
                    <a:pt x="2707417" y="2197014"/>
                  </a:lnTo>
                  <a:lnTo>
                    <a:pt x="2703668" y="2224133"/>
                  </a:lnTo>
                  <a:lnTo>
                    <a:pt x="2702994" y="2248822"/>
                  </a:lnTo>
                  <a:lnTo>
                    <a:pt x="2703383" y="2268348"/>
                  </a:lnTo>
                  <a:lnTo>
                    <a:pt x="2703376" y="2268498"/>
                  </a:lnTo>
                  <a:lnTo>
                    <a:pt x="2703383" y="2268858"/>
                  </a:lnTo>
                  <a:lnTo>
                    <a:pt x="2703260" y="2271422"/>
                  </a:lnTo>
                  <a:lnTo>
                    <a:pt x="2736677" y="2648889"/>
                  </a:lnTo>
                  <a:lnTo>
                    <a:pt x="2736953" y="2649444"/>
                  </a:lnTo>
                  <a:lnTo>
                    <a:pt x="2737742" y="2651829"/>
                  </a:lnTo>
                  <a:lnTo>
                    <a:pt x="2740112" y="2657397"/>
                  </a:lnTo>
                  <a:lnTo>
                    <a:pt x="2741692" y="2664139"/>
                  </a:lnTo>
                  <a:lnTo>
                    <a:pt x="2745641" y="2677247"/>
                  </a:lnTo>
                  <a:lnTo>
                    <a:pt x="2749196" y="2690760"/>
                  </a:lnTo>
                  <a:lnTo>
                    <a:pt x="2750776" y="2697905"/>
                  </a:lnTo>
                  <a:lnTo>
                    <a:pt x="2752690" y="2703688"/>
                  </a:lnTo>
                  <a:lnTo>
                    <a:pt x="2762636" y="2695966"/>
                  </a:lnTo>
                  <a:lnTo>
                    <a:pt x="2768977" y="2690817"/>
                  </a:lnTo>
                  <a:lnTo>
                    <a:pt x="2775319" y="2684473"/>
                  </a:lnTo>
                  <a:lnTo>
                    <a:pt x="2780868" y="2676917"/>
                  </a:lnTo>
                  <a:lnTo>
                    <a:pt x="2784038" y="2672562"/>
                  </a:lnTo>
                  <a:lnTo>
                    <a:pt x="2786416" y="2668591"/>
                  </a:lnTo>
                  <a:lnTo>
                    <a:pt x="2789191" y="2663831"/>
                  </a:lnTo>
                  <a:lnTo>
                    <a:pt x="2791569" y="2658680"/>
                  </a:lnTo>
                  <a:lnTo>
                    <a:pt x="2793154" y="2653120"/>
                  </a:lnTo>
                  <a:lnTo>
                    <a:pt x="2795136" y="2647958"/>
                  </a:lnTo>
                  <a:lnTo>
                    <a:pt x="2798703" y="2633264"/>
                  </a:lnTo>
                  <a:lnTo>
                    <a:pt x="2801874" y="2618966"/>
                  </a:lnTo>
                  <a:lnTo>
                    <a:pt x="2805044" y="2605474"/>
                  </a:lnTo>
                  <a:lnTo>
                    <a:pt x="2807026" y="2591987"/>
                  </a:lnTo>
                  <a:lnTo>
                    <a:pt x="2809008" y="2578898"/>
                  </a:lnTo>
                  <a:lnTo>
                    <a:pt x="2810593" y="2565413"/>
                  </a:lnTo>
                  <a:lnTo>
                    <a:pt x="2812178" y="2552324"/>
                  </a:lnTo>
                  <a:lnTo>
                    <a:pt x="2813368" y="2539235"/>
                  </a:lnTo>
                  <a:lnTo>
                    <a:pt x="2814953" y="2512261"/>
                  </a:lnTo>
                  <a:lnTo>
                    <a:pt x="2815746" y="2484483"/>
                  </a:lnTo>
                  <a:lnTo>
                    <a:pt x="2815746" y="2455075"/>
                  </a:lnTo>
                  <a:lnTo>
                    <a:pt x="2816142" y="2423777"/>
                  </a:lnTo>
                  <a:lnTo>
                    <a:pt x="2816142" y="2394387"/>
                  </a:lnTo>
                  <a:lnTo>
                    <a:pt x="2816935" y="2365387"/>
                  </a:lnTo>
                  <a:lnTo>
                    <a:pt x="2818124" y="2335992"/>
                  </a:lnTo>
                  <a:lnTo>
                    <a:pt x="2818916" y="2307388"/>
                  </a:lnTo>
                  <a:lnTo>
                    <a:pt x="2819087" y="2307792"/>
                  </a:lnTo>
                  <a:lnTo>
                    <a:pt x="2819090" y="2307677"/>
                  </a:lnTo>
                  <a:lnTo>
                    <a:pt x="2829813" y="2333087"/>
                  </a:lnTo>
                  <a:lnTo>
                    <a:pt x="2840536" y="2358495"/>
                  </a:lnTo>
                  <a:lnTo>
                    <a:pt x="2852054" y="2384303"/>
                  </a:lnTo>
                  <a:lnTo>
                    <a:pt x="2863572" y="2409705"/>
                  </a:lnTo>
                  <a:lnTo>
                    <a:pt x="2875884" y="2434716"/>
                  </a:lnTo>
                  <a:lnTo>
                    <a:pt x="2888196" y="2460037"/>
                  </a:lnTo>
                  <a:lnTo>
                    <a:pt x="2901302" y="2484671"/>
                  </a:lnTo>
                  <a:lnTo>
                    <a:pt x="2914451" y="2508998"/>
                  </a:lnTo>
                  <a:lnTo>
                    <a:pt x="2914494" y="2507722"/>
                  </a:lnTo>
                  <a:lnTo>
                    <a:pt x="2902090" y="2484832"/>
                  </a:lnTo>
                  <a:lnTo>
                    <a:pt x="2888941" y="2460209"/>
                  </a:lnTo>
                  <a:lnTo>
                    <a:pt x="2876588" y="2434839"/>
                  </a:lnTo>
                  <a:lnTo>
                    <a:pt x="2864235" y="2409820"/>
                  </a:lnTo>
                  <a:lnTo>
                    <a:pt x="2852680" y="2384405"/>
                  </a:lnTo>
                  <a:lnTo>
                    <a:pt x="2841124" y="2358593"/>
                  </a:lnTo>
                  <a:lnTo>
                    <a:pt x="2830365" y="2333183"/>
                  </a:lnTo>
                  <a:lnTo>
                    <a:pt x="2819606" y="2307768"/>
                  </a:lnTo>
                  <a:lnTo>
                    <a:pt x="2822396" y="2262910"/>
                  </a:lnTo>
                  <a:lnTo>
                    <a:pt x="2825583" y="2218109"/>
                  </a:lnTo>
                  <a:lnTo>
                    <a:pt x="2829170" y="2173271"/>
                  </a:lnTo>
                  <a:lnTo>
                    <a:pt x="2833154" y="2128408"/>
                  </a:lnTo>
                  <a:lnTo>
                    <a:pt x="2837538" y="2084366"/>
                  </a:lnTo>
                  <a:lnTo>
                    <a:pt x="2838725" y="2073332"/>
                  </a:lnTo>
                  <a:lnTo>
                    <a:pt x="2837649" y="2073064"/>
                  </a:lnTo>
                  <a:lnTo>
                    <a:pt x="2836384" y="2084946"/>
                  </a:lnTo>
                  <a:lnTo>
                    <a:pt x="2832050" y="2128948"/>
                  </a:lnTo>
                  <a:lnTo>
                    <a:pt x="2828110" y="2173775"/>
                  </a:lnTo>
                  <a:lnTo>
                    <a:pt x="2824564" y="2218578"/>
                  </a:lnTo>
                  <a:lnTo>
                    <a:pt x="2821412" y="2263345"/>
                  </a:lnTo>
                  <a:lnTo>
                    <a:pt x="2818653" y="2308163"/>
                  </a:lnTo>
                  <a:lnTo>
                    <a:pt x="2818513" y="2307811"/>
                  </a:lnTo>
                  <a:lnTo>
                    <a:pt x="2818491" y="2308163"/>
                  </a:lnTo>
                  <a:lnTo>
                    <a:pt x="2804236" y="2272471"/>
                  </a:lnTo>
                  <a:lnTo>
                    <a:pt x="2789585" y="2236800"/>
                  </a:lnTo>
                  <a:lnTo>
                    <a:pt x="2761471" y="2165850"/>
                  </a:lnTo>
                  <a:lnTo>
                    <a:pt x="2746820" y="2130138"/>
                  </a:lnTo>
                  <a:lnTo>
                    <a:pt x="2732565" y="2094859"/>
                  </a:lnTo>
                  <a:lnTo>
                    <a:pt x="2719650" y="2064568"/>
                  </a:lnTo>
                  <a:close/>
                  <a:moveTo>
                    <a:pt x="3478376" y="2046803"/>
                  </a:moveTo>
                  <a:lnTo>
                    <a:pt x="3474658" y="2049043"/>
                  </a:lnTo>
                  <a:lnTo>
                    <a:pt x="3471102" y="2051821"/>
                  </a:lnTo>
                  <a:lnTo>
                    <a:pt x="3467150" y="2054203"/>
                  </a:lnTo>
                  <a:lnTo>
                    <a:pt x="3459246" y="2058171"/>
                  </a:lnTo>
                  <a:lnTo>
                    <a:pt x="3451575" y="2061840"/>
                  </a:lnTo>
                  <a:lnTo>
                    <a:pt x="3451501" y="2062253"/>
                  </a:lnTo>
                  <a:lnTo>
                    <a:pt x="3458809" y="2058743"/>
                  </a:lnTo>
                  <a:lnTo>
                    <a:pt x="3466681" y="2054772"/>
                  </a:lnTo>
                  <a:lnTo>
                    <a:pt x="3470617" y="2052390"/>
                  </a:lnTo>
                  <a:lnTo>
                    <a:pt x="3474159" y="2049611"/>
                  </a:lnTo>
                  <a:lnTo>
                    <a:pt x="3478095" y="2047228"/>
                  </a:lnTo>
                  <a:lnTo>
                    <a:pt x="3478376" y="2046803"/>
                  </a:lnTo>
                  <a:close/>
                  <a:moveTo>
                    <a:pt x="3491083" y="2031375"/>
                  </a:moveTo>
                  <a:lnTo>
                    <a:pt x="3489280" y="2031979"/>
                  </a:lnTo>
                  <a:lnTo>
                    <a:pt x="3487699" y="2033169"/>
                  </a:lnTo>
                  <a:lnTo>
                    <a:pt x="3486909" y="2033963"/>
                  </a:lnTo>
                  <a:lnTo>
                    <a:pt x="3486900" y="2033978"/>
                  </a:lnTo>
                  <a:lnTo>
                    <a:pt x="3487147" y="2033729"/>
                  </a:lnTo>
                  <a:lnTo>
                    <a:pt x="3488722" y="2032538"/>
                  </a:lnTo>
                  <a:lnTo>
                    <a:pt x="3491083" y="2031744"/>
                  </a:lnTo>
                  <a:lnTo>
                    <a:pt x="3491083" y="2031375"/>
                  </a:lnTo>
                  <a:close/>
                  <a:moveTo>
                    <a:pt x="3506849" y="2014248"/>
                  </a:moveTo>
                  <a:lnTo>
                    <a:pt x="3504693" y="2016104"/>
                  </a:lnTo>
                  <a:lnTo>
                    <a:pt x="3500741" y="2018486"/>
                  </a:lnTo>
                  <a:lnTo>
                    <a:pt x="3497184" y="2020867"/>
                  </a:lnTo>
                  <a:lnTo>
                    <a:pt x="3490071" y="2024042"/>
                  </a:lnTo>
                  <a:lnTo>
                    <a:pt x="3490183" y="2024295"/>
                  </a:lnTo>
                  <a:lnTo>
                    <a:pt x="3496593" y="2021421"/>
                  </a:lnTo>
                  <a:lnTo>
                    <a:pt x="3500136" y="2019039"/>
                  </a:lnTo>
                  <a:lnTo>
                    <a:pt x="3504072" y="2016656"/>
                  </a:lnTo>
                  <a:lnTo>
                    <a:pt x="3506827" y="2014274"/>
                  </a:lnTo>
                  <a:lnTo>
                    <a:pt x="3506849" y="2014248"/>
                  </a:lnTo>
                  <a:close/>
                  <a:moveTo>
                    <a:pt x="3438021" y="2009593"/>
                  </a:moveTo>
                  <a:lnTo>
                    <a:pt x="3437949" y="2009701"/>
                  </a:lnTo>
                  <a:lnTo>
                    <a:pt x="3436965" y="2010029"/>
                  </a:lnTo>
                  <a:lnTo>
                    <a:pt x="3435721" y="2011698"/>
                  </a:lnTo>
                  <a:lnTo>
                    <a:pt x="3435820" y="2011846"/>
                  </a:lnTo>
                  <a:lnTo>
                    <a:pt x="3437128" y="2010068"/>
                  </a:lnTo>
                  <a:lnTo>
                    <a:pt x="3437923" y="2009814"/>
                  </a:lnTo>
                  <a:lnTo>
                    <a:pt x="3438021" y="2009593"/>
                  </a:lnTo>
                  <a:close/>
                  <a:moveTo>
                    <a:pt x="3438056" y="2008868"/>
                  </a:moveTo>
                  <a:lnTo>
                    <a:pt x="3436769" y="2009907"/>
                  </a:lnTo>
                  <a:lnTo>
                    <a:pt x="3436698" y="2009951"/>
                  </a:lnTo>
                  <a:lnTo>
                    <a:pt x="3436598" y="2010093"/>
                  </a:lnTo>
                  <a:lnTo>
                    <a:pt x="3437170" y="2009755"/>
                  </a:lnTo>
                  <a:lnTo>
                    <a:pt x="3437140" y="2009796"/>
                  </a:lnTo>
                  <a:lnTo>
                    <a:pt x="3437213" y="2009737"/>
                  </a:lnTo>
                  <a:lnTo>
                    <a:pt x="3437170" y="2009755"/>
                  </a:lnTo>
                  <a:lnTo>
                    <a:pt x="3438056" y="2008868"/>
                  </a:lnTo>
                  <a:close/>
                  <a:moveTo>
                    <a:pt x="3521147" y="1992914"/>
                  </a:moveTo>
                  <a:lnTo>
                    <a:pt x="3520791" y="1993083"/>
                  </a:lnTo>
                  <a:lnTo>
                    <a:pt x="3519973" y="1993469"/>
                  </a:lnTo>
                  <a:lnTo>
                    <a:pt x="3518712" y="1995056"/>
                  </a:lnTo>
                  <a:lnTo>
                    <a:pt x="3516611" y="1997834"/>
                  </a:lnTo>
                  <a:lnTo>
                    <a:pt x="3514930" y="1999819"/>
                  </a:lnTo>
                  <a:lnTo>
                    <a:pt x="3513249" y="2002597"/>
                  </a:lnTo>
                  <a:lnTo>
                    <a:pt x="3512219" y="2004057"/>
                  </a:lnTo>
                  <a:lnTo>
                    <a:pt x="3512201" y="2004199"/>
                  </a:lnTo>
                  <a:lnTo>
                    <a:pt x="3512044" y="2004304"/>
                  </a:lnTo>
                  <a:lnTo>
                    <a:pt x="3511568" y="2004978"/>
                  </a:lnTo>
                  <a:lnTo>
                    <a:pt x="3511619" y="2004589"/>
                  </a:lnTo>
                  <a:lnTo>
                    <a:pt x="3509830" y="2005786"/>
                  </a:lnTo>
                  <a:lnTo>
                    <a:pt x="3509873" y="2005873"/>
                  </a:lnTo>
                  <a:lnTo>
                    <a:pt x="3511550" y="2004746"/>
                  </a:lnTo>
                  <a:lnTo>
                    <a:pt x="3511500" y="2005185"/>
                  </a:lnTo>
                  <a:lnTo>
                    <a:pt x="3511785" y="2004993"/>
                  </a:lnTo>
                  <a:lnTo>
                    <a:pt x="3507056" y="2046663"/>
                  </a:lnTo>
                  <a:lnTo>
                    <a:pt x="3503114" y="2089127"/>
                  </a:lnTo>
                  <a:lnTo>
                    <a:pt x="3495626" y="2124834"/>
                  </a:lnTo>
                  <a:lnTo>
                    <a:pt x="3487349" y="2161365"/>
                  </a:lnTo>
                  <a:lnTo>
                    <a:pt x="3478678" y="2197888"/>
                  </a:lnTo>
                  <a:lnTo>
                    <a:pt x="3473464" y="2219096"/>
                  </a:lnTo>
                  <a:lnTo>
                    <a:pt x="3473715" y="2219351"/>
                  </a:lnTo>
                  <a:lnTo>
                    <a:pt x="3490413" y="2235633"/>
                  </a:lnTo>
                  <a:lnTo>
                    <a:pt x="3494496" y="2239427"/>
                  </a:lnTo>
                  <a:lnTo>
                    <a:pt x="3495722" y="2213491"/>
                  </a:lnTo>
                  <a:lnTo>
                    <a:pt x="3498109" y="2171407"/>
                  </a:lnTo>
                  <a:lnTo>
                    <a:pt x="3500097" y="2129701"/>
                  </a:lnTo>
                  <a:lnTo>
                    <a:pt x="3503280" y="2088419"/>
                  </a:lnTo>
                  <a:lnTo>
                    <a:pt x="3503986" y="2085248"/>
                  </a:lnTo>
                  <a:lnTo>
                    <a:pt x="3507512" y="2046824"/>
                  </a:lnTo>
                  <a:lnTo>
                    <a:pt x="3512169" y="2005327"/>
                  </a:lnTo>
                  <a:lnTo>
                    <a:pt x="3512467" y="2004871"/>
                  </a:lnTo>
                  <a:lnTo>
                    <a:pt x="3512493" y="2004648"/>
                  </a:lnTo>
                  <a:lnTo>
                    <a:pt x="3514104" y="2002258"/>
                  </a:lnTo>
                  <a:lnTo>
                    <a:pt x="3514395" y="2001754"/>
                  </a:lnTo>
                  <a:lnTo>
                    <a:pt x="3515273" y="2000189"/>
                  </a:lnTo>
                  <a:lnTo>
                    <a:pt x="3515371" y="2000065"/>
                  </a:lnTo>
                  <a:lnTo>
                    <a:pt x="3515715" y="1999469"/>
                  </a:lnTo>
                  <a:lnTo>
                    <a:pt x="3517327" y="1997477"/>
                  </a:lnTo>
                  <a:lnTo>
                    <a:pt x="3517863" y="1996734"/>
                  </a:lnTo>
                  <a:lnTo>
                    <a:pt x="3518766" y="1995447"/>
                  </a:lnTo>
                  <a:lnTo>
                    <a:pt x="3518819" y="1995411"/>
                  </a:lnTo>
                  <a:lnTo>
                    <a:pt x="3519341" y="1994688"/>
                  </a:lnTo>
                  <a:lnTo>
                    <a:pt x="3521032" y="1993573"/>
                  </a:lnTo>
                  <a:lnTo>
                    <a:pt x="3521147" y="1992914"/>
                  </a:lnTo>
                  <a:close/>
                  <a:moveTo>
                    <a:pt x="3547776" y="1971029"/>
                  </a:moveTo>
                  <a:lnTo>
                    <a:pt x="3546103" y="1972201"/>
                  </a:lnTo>
                  <a:lnTo>
                    <a:pt x="3532791" y="1982437"/>
                  </a:lnTo>
                  <a:lnTo>
                    <a:pt x="3521789" y="1991694"/>
                  </a:lnTo>
                  <a:lnTo>
                    <a:pt x="3521731" y="1992113"/>
                  </a:lnTo>
                  <a:lnTo>
                    <a:pt x="3521690" y="1992409"/>
                  </a:lnTo>
                  <a:lnTo>
                    <a:pt x="3523542" y="1991236"/>
                  </a:lnTo>
                  <a:lnTo>
                    <a:pt x="3532913" y="1982932"/>
                  </a:lnTo>
                  <a:lnTo>
                    <a:pt x="3545914" y="1972403"/>
                  </a:lnTo>
                  <a:lnTo>
                    <a:pt x="3547776" y="1971029"/>
                  </a:lnTo>
                  <a:close/>
                  <a:moveTo>
                    <a:pt x="4347743" y="1968218"/>
                  </a:moveTo>
                  <a:lnTo>
                    <a:pt x="4336618" y="1970194"/>
                  </a:lnTo>
                  <a:lnTo>
                    <a:pt x="4333836" y="1970985"/>
                  </a:lnTo>
                  <a:lnTo>
                    <a:pt x="4334233" y="1970985"/>
                  </a:lnTo>
                  <a:lnTo>
                    <a:pt x="4337015" y="1970985"/>
                  </a:lnTo>
                  <a:lnTo>
                    <a:pt x="4340195" y="1969799"/>
                  </a:lnTo>
                  <a:lnTo>
                    <a:pt x="4347743" y="1968218"/>
                  </a:lnTo>
                  <a:close/>
                  <a:moveTo>
                    <a:pt x="3517046" y="1968000"/>
                  </a:moveTo>
                  <a:lnTo>
                    <a:pt x="3516501" y="1968356"/>
                  </a:lnTo>
                  <a:lnTo>
                    <a:pt x="3516475" y="1968529"/>
                  </a:lnTo>
                  <a:lnTo>
                    <a:pt x="3516548" y="1968481"/>
                  </a:lnTo>
                  <a:lnTo>
                    <a:pt x="3516476" y="1969073"/>
                  </a:lnTo>
                  <a:lnTo>
                    <a:pt x="3516695" y="1968931"/>
                  </a:lnTo>
                  <a:lnTo>
                    <a:pt x="3516925" y="1968780"/>
                  </a:lnTo>
                  <a:lnTo>
                    <a:pt x="3517046" y="1968000"/>
                  </a:lnTo>
                  <a:close/>
                  <a:moveTo>
                    <a:pt x="4353291" y="1966379"/>
                  </a:moveTo>
                  <a:lnTo>
                    <a:pt x="4347749" y="1968217"/>
                  </a:lnTo>
                  <a:lnTo>
                    <a:pt x="4353092" y="1966653"/>
                  </a:lnTo>
                  <a:lnTo>
                    <a:pt x="4353092" y="1966575"/>
                  </a:lnTo>
                  <a:lnTo>
                    <a:pt x="4353393" y="1966485"/>
                  </a:lnTo>
                  <a:lnTo>
                    <a:pt x="4353291" y="1966379"/>
                  </a:lnTo>
                  <a:close/>
                  <a:moveTo>
                    <a:pt x="3525037" y="1962644"/>
                  </a:moveTo>
                  <a:lnTo>
                    <a:pt x="3522160" y="1965205"/>
                  </a:lnTo>
                  <a:lnTo>
                    <a:pt x="3517237" y="1968576"/>
                  </a:lnTo>
                  <a:lnTo>
                    <a:pt x="3519127" y="1967341"/>
                  </a:lnTo>
                  <a:lnTo>
                    <a:pt x="3521654" y="1965688"/>
                  </a:lnTo>
                  <a:lnTo>
                    <a:pt x="3525011" y="1962835"/>
                  </a:lnTo>
                  <a:lnTo>
                    <a:pt x="3525037" y="1962644"/>
                  </a:lnTo>
                  <a:close/>
                  <a:moveTo>
                    <a:pt x="4378281" y="1943693"/>
                  </a:moveTo>
                  <a:lnTo>
                    <a:pt x="4373809" y="1948036"/>
                  </a:lnTo>
                  <a:lnTo>
                    <a:pt x="4367953" y="1952206"/>
                  </a:lnTo>
                  <a:lnTo>
                    <a:pt x="4361317" y="1955618"/>
                  </a:lnTo>
                  <a:lnTo>
                    <a:pt x="4357137" y="1957766"/>
                  </a:lnTo>
                  <a:lnTo>
                    <a:pt x="4353676" y="1959658"/>
                  </a:lnTo>
                  <a:lnTo>
                    <a:pt x="4346510" y="1962790"/>
                  </a:lnTo>
                  <a:lnTo>
                    <a:pt x="4345741" y="1963078"/>
                  </a:lnTo>
                  <a:lnTo>
                    <a:pt x="4346554" y="1963078"/>
                  </a:lnTo>
                  <a:lnTo>
                    <a:pt x="4351721" y="1963078"/>
                  </a:lnTo>
                  <a:lnTo>
                    <a:pt x="4353326" y="1963078"/>
                  </a:lnTo>
                  <a:lnTo>
                    <a:pt x="4353341" y="1963033"/>
                  </a:lnTo>
                  <a:lnTo>
                    <a:pt x="4353092" y="1963033"/>
                  </a:lnTo>
                  <a:lnTo>
                    <a:pt x="4354317" y="1959492"/>
                  </a:lnTo>
                  <a:lnTo>
                    <a:pt x="4361257" y="1955951"/>
                  </a:lnTo>
                  <a:lnTo>
                    <a:pt x="4368197" y="1952409"/>
                  </a:lnTo>
                  <a:lnTo>
                    <a:pt x="4374320" y="1948081"/>
                  </a:lnTo>
                  <a:lnTo>
                    <a:pt x="4374897" y="1947525"/>
                  </a:lnTo>
                  <a:lnTo>
                    <a:pt x="4378493" y="1943928"/>
                  </a:lnTo>
                  <a:lnTo>
                    <a:pt x="4378281" y="1943693"/>
                  </a:lnTo>
                  <a:close/>
                  <a:moveTo>
                    <a:pt x="3610444" y="1936886"/>
                  </a:moveTo>
                  <a:lnTo>
                    <a:pt x="3576320" y="1958723"/>
                  </a:lnTo>
                  <a:lnTo>
                    <a:pt x="3584823" y="1965734"/>
                  </a:lnTo>
                  <a:lnTo>
                    <a:pt x="3593176" y="1974072"/>
                  </a:lnTo>
                  <a:lnTo>
                    <a:pt x="3601529" y="1982410"/>
                  </a:lnTo>
                  <a:lnTo>
                    <a:pt x="3608689" y="1991542"/>
                  </a:lnTo>
                  <a:lnTo>
                    <a:pt x="3615451" y="2001071"/>
                  </a:lnTo>
                  <a:lnTo>
                    <a:pt x="3621816" y="2010600"/>
                  </a:lnTo>
                  <a:lnTo>
                    <a:pt x="3627782" y="2020526"/>
                  </a:lnTo>
                  <a:lnTo>
                    <a:pt x="3632556" y="2030849"/>
                  </a:lnTo>
                  <a:lnTo>
                    <a:pt x="3637727" y="2041172"/>
                  </a:lnTo>
                  <a:lnTo>
                    <a:pt x="3641704" y="2051892"/>
                  </a:lnTo>
                  <a:lnTo>
                    <a:pt x="3645284" y="2063406"/>
                  </a:lnTo>
                  <a:lnTo>
                    <a:pt x="3648466" y="2074523"/>
                  </a:lnTo>
                  <a:lnTo>
                    <a:pt x="3651251" y="2086434"/>
                  </a:lnTo>
                  <a:lnTo>
                    <a:pt x="3654035" y="2097941"/>
                  </a:lnTo>
                  <a:lnTo>
                    <a:pt x="3655626" y="2110256"/>
                  </a:lnTo>
                  <a:lnTo>
                    <a:pt x="3657217" y="2122959"/>
                  </a:lnTo>
                  <a:lnTo>
                    <a:pt x="3658013" y="2135659"/>
                  </a:lnTo>
                  <a:lnTo>
                    <a:pt x="3658808" y="2147976"/>
                  </a:lnTo>
                  <a:lnTo>
                    <a:pt x="3659206" y="2161087"/>
                  </a:lnTo>
                  <a:lnTo>
                    <a:pt x="3659198" y="2161364"/>
                  </a:lnTo>
                  <a:lnTo>
                    <a:pt x="3659206" y="2161646"/>
                  </a:lnTo>
                  <a:lnTo>
                    <a:pt x="3658808" y="2174732"/>
                  </a:lnTo>
                  <a:lnTo>
                    <a:pt x="3658411" y="2187833"/>
                  </a:lnTo>
                  <a:lnTo>
                    <a:pt x="3658013" y="2201315"/>
                  </a:lnTo>
                  <a:lnTo>
                    <a:pt x="3656820" y="2214791"/>
                  </a:lnTo>
                  <a:lnTo>
                    <a:pt x="3655229" y="2228669"/>
                  </a:lnTo>
                  <a:lnTo>
                    <a:pt x="3653637" y="2242537"/>
                  </a:lnTo>
                  <a:lnTo>
                    <a:pt x="3651649" y="2256412"/>
                  </a:lnTo>
                  <a:lnTo>
                    <a:pt x="3646875" y="2284171"/>
                  </a:lnTo>
                  <a:lnTo>
                    <a:pt x="3640909" y="2312744"/>
                  </a:lnTo>
                  <a:lnTo>
                    <a:pt x="3634147" y="2341317"/>
                  </a:lnTo>
                  <a:lnTo>
                    <a:pt x="3627093" y="2366648"/>
                  </a:lnTo>
                  <a:lnTo>
                    <a:pt x="3641488" y="2381379"/>
                  </a:lnTo>
                  <a:lnTo>
                    <a:pt x="3656993" y="2398855"/>
                  </a:lnTo>
                  <a:lnTo>
                    <a:pt x="3671702" y="2417127"/>
                  </a:lnTo>
                  <a:lnTo>
                    <a:pt x="3686412" y="2435397"/>
                  </a:lnTo>
                  <a:lnTo>
                    <a:pt x="3700327" y="2454854"/>
                  </a:lnTo>
                  <a:lnTo>
                    <a:pt x="3706688" y="2464784"/>
                  </a:lnTo>
                  <a:lnTo>
                    <a:pt x="3713049" y="2474713"/>
                  </a:lnTo>
                  <a:lnTo>
                    <a:pt x="3719410" y="2485041"/>
                  </a:lnTo>
                  <a:lnTo>
                    <a:pt x="3724976" y="2495367"/>
                  </a:lnTo>
                  <a:lnTo>
                    <a:pt x="3726241" y="2497556"/>
                  </a:lnTo>
                  <a:lnTo>
                    <a:pt x="3724966" y="2486272"/>
                  </a:lnTo>
                  <a:lnTo>
                    <a:pt x="3720168" y="2441778"/>
                  </a:lnTo>
                  <a:lnTo>
                    <a:pt x="3714171" y="2394485"/>
                  </a:lnTo>
                  <a:lnTo>
                    <a:pt x="3707773" y="2344798"/>
                  </a:lnTo>
                  <a:lnTo>
                    <a:pt x="3700576" y="2293918"/>
                  </a:lnTo>
                  <a:lnTo>
                    <a:pt x="3692580" y="2242685"/>
                  </a:lnTo>
                  <a:lnTo>
                    <a:pt x="3684183" y="2191483"/>
                  </a:lnTo>
                  <a:lnTo>
                    <a:pt x="3678985" y="2166839"/>
                  </a:lnTo>
                  <a:lnTo>
                    <a:pt x="3674187" y="2141792"/>
                  </a:lnTo>
                  <a:lnTo>
                    <a:pt x="3668990" y="2117551"/>
                  </a:lnTo>
                  <a:lnTo>
                    <a:pt x="3663792" y="2094123"/>
                  </a:lnTo>
                  <a:lnTo>
                    <a:pt x="3657794" y="2070684"/>
                  </a:lnTo>
                  <a:lnTo>
                    <a:pt x="3651797" y="2048436"/>
                  </a:lnTo>
                  <a:lnTo>
                    <a:pt x="3645399" y="2027381"/>
                  </a:lnTo>
                  <a:lnTo>
                    <a:pt x="3639002" y="2006325"/>
                  </a:lnTo>
                  <a:lnTo>
                    <a:pt x="3632205" y="1987653"/>
                  </a:lnTo>
                  <a:lnTo>
                    <a:pt x="3625008" y="1968981"/>
                  </a:lnTo>
                  <a:lnTo>
                    <a:pt x="3617811" y="1952295"/>
                  </a:lnTo>
                  <a:lnTo>
                    <a:pt x="3610444" y="1936886"/>
                  </a:lnTo>
                  <a:close/>
                  <a:moveTo>
                    <a:pt x="3597298" y="1936349"/>
                  </a:moveTo>
                  <a:lnTo>
                    <a:pt x="3588573" y="1941756"/>
                  </a:lnTo>
                  <a:lnTo>
                    <a:pt x="3579445" y="1947998"/>
                  </a:lnTo>
                  <a:lnTo>
                    <a:pt x="3569947" y="1954222"/>
                  </a:lnTo>
                  <a:lnTo>
                    <a:pt x="3570306" y="1954485"/>
                  </a:lnTo>
                  <a:lnTo>
                    <a:pt x="3570105" y="1954626"/>
                  </a:lnTo>
                  <a:lnTo>
                    <a:pt x="3575027" y="1958601"/>
                  </a:lnTo>
                  <a:lnTo>
                    <a:pt x="3575159" y="1958518"/>
                  </a:lnTo>
                  <a:lnTo>
                    <a:pt x="3570317" y="1954638"/>
                  </a:lnTo>
                  <a:lnTo>
                    <a:pt x="3570339" y="1954623"/>
                  </a:lnTo>
                  <a:lnTo>
                    <a:pt x="3570317" y="1954606"/>
                  </a:lnTo>
                  <a:lnTo>
                    <a:pt x="3573668" y="1952359"/>
                  </a:lnTo>
                  <a:lnTo>
                    <a:pt x="3579656" y="1948288"/>
                  </a:lnTo>
                  <a:lnTo>
                    <a:pt x="3588605" y="1941939"/>
                  </a:lnTo>
                  <a:lnTo>
                    <a:pt x="3597298" y="1936349"/>
                  </a:lnTo>
                  <a:close/>
                  <a:moveTo>
                    <a:pt x="4173405" y="1910365"/>
                  </a:moveTo>
                  <a:lnTo>
                    <a:pt x="4173226" y="1910544"/>
                  </a:lnTo>
                  <a:lnTo>
                    <a:pt x="4172872" y="1910895"/>
                  </a:lnTo>
                  <a:lnTo>
                    <a:pt x="4173270" y="1912081"/>
                  </a:lnTo>
                  <a:lnTo>
                    <a:pt x="4174462" y="1913267"/>
                  </a:lnTo>
                  <a:lnTo>
                    <a:pt x="4175654" y="1914058"/>
                  </a:lnTo>
                  <a:lnTo>
                    <a:pt x="4178039" y="1915639"/>
                  </a:lnTo>
                  <a:lnTo>
                    <a:pt x="4180026" y="1916430"/>
                  </a:lnTo>
                  <a:lnTo>
                    <a:pt x="4181218" y="1917220"/>
                  </a:lnTo>
                  <a:lnTo>
                    <a:pt x="4181616" y="1917616"/>
                  </a:lnTo>
                  <a:lnTo>
                    <a:pt x="4181218" y="1919988"/>
                  </a:lnTo>
                  <a:lnTo>
                    <a:pt x="4180821" y="1922360"/>
                  </a:lnTo>
                  <a:lnTo>
                    <a:pt x="4180633" y="1922810"/>
                  </a:lnTo>
                  <a:lnTo>
                    <a:pt x="4180898" y="1922851"/>
                  </a:lnTo>
                  <a:lnTo>
                    <a:pt x="4356462" y="1933423"/>
                  </a:lnTo>
                  <a:lnTo>
                    <a:pt x="4360045" y="1933032"/>
                  </a:lnTo>
                  <a:lnTo>
                    <a:pt x="4361958" y="1933300"/>
                  </a:lnTo>
                  <a:lnTo>
                    <a:pt x="4366189" y="1923679"/>
                  </a:lnTo>
                  <a:lnTo>
                    <a:pt x="4367380" y="1921297"/>
                  </a:lnTo>
                  <a:lnTo>
                    <a:pt x="4367563" y="1921366"/>
                  </a:lnTo>
                  <a:lnTo>
                    <a:pt x="4367683" y="1921135"/>
                  </a:lnTo>
                  <a:lnTo>
                    <a:pt x="4366426" y="1920778"/>
                  </a:lnTo>
                  <a:lnTo>
                    <a:pt x="4361259" y="1919592"/>
                  </a:lnTo>
                  <a:lnTo>
                    <a:pt x="4359272" y="1919197"/>
                  </a:lnTo>
                  <a:lnTo>
                    <a:pt x="4357285" y="1918802"/>
                  </a:lnTo>
                  <a:lnTo>
                    <a:pt x="4357252" y="1918769"/>
                  </a:lnTo>
                  <a:lnTo>
                    <a:pt x="4309058" y="1921687"/>
                  </a:lnTo>
                  <a:lnTo>
                    <a:pt x="4277678" y="1922878"/>
                  </a:lnTo>
                  <a:lnTo>
                    <a:pt x="4261392" y="1923275"/>
                  </a:lnTo>
                  <a:lnTo>
                    <a:pt x="4245107" y="1924069"/>
                  </a:lnTo>
                  <a:lnTo>
                    <a:pt x="4228424" y="1923275"/>
                  </a:lnTo>
                  <a:lnTo>
                    <a:pt x="4211741" y="1922878"/>
                  </a:lnTo>
                  <a:lnTo>
                    <a:pt x="4195852" y="1921687"/>
                  </a:lnTo>
                  <a:lnTo>
                    <a:pt x="4181552" y="1919703"/>
                  </a:lnTo>
                  <a:lnTo>
                    <a:pt x="4181950" y="1916529"/>
                  </a:lnTo>
                  <a:lnTo>
                    <a:pt x="4181552" y="1916132"/>
                  </a:lnTo>
                  <a:lnTo>
                    <a:pt x="4180361" y="1915338"/>
                  </a:lnTo>
                  <a:lnTo>
                    <a:pt x="4178375" y="1914544"/>
                  </a:lnTo>
                  <a:lnTo>
                    <a:pt x="4175991" y="1912957"/>
                  </a:lnTo>
                  <a:lnTo>
                    <a:pt x="4174800" y="1912163"/>
                  </a:lnTo>
                  <a:lnTo>
                    <a:pt x="4173608" y="1910973"/>
                  </a:lnTo>
                  <a:lnTo>
                    <a:pt x="4173405" y="1910365"/>
                  </a:lnTo>
                  <a:close/>
                  <a:moveTo>
                    <a:pt x="4172438" y="1903495"/>
                  </a:moveTo>
                  <a:lnTo>
                    <a:pt x="4172077" y="1904570"/>
                  </a:lnTo>
                  <a:lnTo>
                    <a:pt x="4172475" y="1905756"/>
                  </a:lnTo>
                  <a:lnTo>
                    <a:pt x="4172872" y="1906151"/>
                  </a:lnTo>
                  <a:lnTo>
                    <a:pt x="4174065" y="1906546"/>
                  </a:lnTo>
                  <a:lnTo>
                    <a:pt x="4175170" y="1906546"/>
                  </a:lnTo>
                  <a:lnTo>
                    <a:pt x="4175594" y="1905417"/>
                  </a:lnTo>
                  <a:lnTo>
                    <a:pt x="4174403" y="1905417"/>
                  </a:lnTo>
                  <a:lnTo>
                    <a:pt x="4173211" y="1905020"/>
                  </a:lnTo>
                  <a:lnTo>
                    <a:pt x="4172814" y="1904623"/>
                  </a:lnTo>
                  <a:lnTo>
                    <a:pt x="4172438" y="1903495"/>
                  </a:lnTo>
                  <a:close/>
                  <a:moveTo>
                    <a:pt x="3507236" y="1898251"/>
                  </a:moveTo>
                  <a:lnTo>
                    <a:pt x="3491990" y="1926608"/>
                  </a:lnTo>
                  <a:lnTo>
                    <a:pt x="3485396" y="1938994"/>
                  </a:lnTo>
                  <a:lnTo>
                    <a:pt x="3475340" y="1958292"/>
                  </a:lnTo>
                  <a:lnTo>
                    <a:pt x="3474379" y="1960061"/>
                  </a:lnTo>
                  <a:lnTo>
                    <a:pt x="3474033" y="1960726"/>
                  </a:lnTo>
                  <a:lnTo>
                    <a:pt x="3475008" y="1958957"/>
                  </a:lnTo>
                  <a:lnTo>
                    <a:pt x="3491362" y="1928002"/>
                  </a:lnTo>
                  <a:lnTo>
                    <a:pt x="3507236" y="1898251"/>
                  </a:lnTo>
                  <a:close/>
                  <a:moveTo>
                    <a:pt x="4384131" y="1894702"/>
                  </a:moveTo>
                  <a:lnTo>
                    <a:pt x="4383337" y="1895099"/>
                  </a:lnTo>
                  <a:lnTo>
                    <a:pt x="4381748" y="1896289"/>
                  </a:lnTo>
                  <a:lnTo>
                    <a:pt x="4370229" y="1915338"/>
                  </a:lnTo>
                  <a:lnTo>
                    <a:pt x="4368640" y="1915338"/>
                  </a:lnTo>
                  <a:lnTo>
                    <a:pt x="4366257" y="1915338"/>
                  </a:lnTo>
                  <a:lnTo>
                    <a:pt x="4364668" y="1915338"/>
                  </a:lnTo>
                  <a:lnTo>
                    <a:pt x="4363874" y="1914941"/>
                  </a:lnTo>
                  <a:lnTo>
                    <a:pt x="4363079" y="1914147"/>
                  </a:lnTo>
                  <a:lnTo>
                    <a:pt x="4361887" y="1912560"/>
                  </a:lnTo>
                  <a:lnTo>
                    <a:pt x="4354738" y="1915338"/>
                  </a:lnTo>
                  <a:lnTo>
                    <a:pt x="4355460" y="1916059"/>
                  </a:lnTo>
                  <a:lnTo>
                    <a:pt x="4361657" y="1913662"/>
                  </a:lnTo>
                  <a:lnTo>
                    <a:pt x="4363246" y="1915639"/>
                  </a:lnTo>
                  <a:lnTo>
                    <a:pt x="4364439" y="1916430"/>
                  </a:lnTo>
                  <a:lnTo>
                    <a:pt x="4366426" y="1916430"/>
                  </a:lnTo>
                  <a:lnTo>
                    <a:pt x="4368413" y="1916430"/>
                  </a:lnTo>
                  <a:lnTo>
                    <a:pt x="4371195" y="1916034"/>
                  </a:lnTo>
                  <a:lnTo>
                    <a:pt x="4373977" y="1916430"/>
                  </a:lnTo>
                  <a:lnTo>
                    <a:pt x="4375567" y="1916825"/>
                  </a:lnTo>
                  <a:lnTo>
                    <a:pt x="4376599" y="1917510"/>
                  </a:lnTo>
                  <a:lnTo>
                    <a:pt x="4377192" y="1917756"/>
                  </a:lnTo>
                  <a:lnTo>
                    <a:pt x="4378723" y="1919740"/>
                  </a:lnTo>
                  <a:lnTo>
                    <a:pt x="4378934" y="1920106"/>
                  </a:lnTo>
                  <a:lnTo>
                    <a:pt x="4384049" y="1920106"/>
                  </a:lnTo>
                  <a:lnTo>
                    <a:pt x="4393971" y="1919709"/>
                  </a:lnTo>
                  <a:lnTo>
                    <a:pt x="4398337" y="1919311"/>
                  </a:lnTo>
                  <a:lnTo>
                    <a:pt x="4403100" y="1918121"/>
                  </a:lnTo>
                  <a:lnTo>
                    <a:pt x="4407466" y="1916929"/>
                  </a:lnTo>
                  <a:lnTo>
                    <a:pt x="4412625" y="1914944"/>
                  </a:lnTo>
                  <a:lnTo>
                    <a:pt x="4416991" y="1912562"/>
                  </a:lnTo>
                  <a:lnTo>
                    <a:pt x="4421357" y="1909782"/>
                  </a:lnTo>
                  <a:lnTo>
                    <a:pt x="4421305" y="1908895"/>
                  </a:lnTo>
                  <a:lnTo>
                    <a:pt x="4416991" y="1911684"/>
                  </a:lnTo>
                  <a:lnTo>
                    <a:pt x="4412625" y="1914103"/>
                  </a:lnTo>
                  <a:lnTo>
                    <a:pt x="4407465" y="1916118"/>
                  </a:lnTo>
                  <a:lnTo>
                    <a:pt x="4403100" y="1917328"/>
                  </a:lnTo>
                  <a:lnTo>
                    <a:pt x="4398337" y="1918537"/>
                  </a:lnTo>
                  <a:lnTo>
                    <a:pt x="4393971" y="1918941"/>
                  </a:lnTo>
                  <a:lnTo>
                    <a:pt x="4384049" y="1919344"/>
                  </a:lnTo>
                  <a:lnTo>
                    <a:pt x="4378890" y="1919344"/>
                  </a:lnTo>
                  <a:lnTo>
                    <a:pt x="4377302" y="1917328"/>
                  </a:lnTo>
                  <a:lnTo>
                    <a:pt x="4375318" y="1916522"/>
                  </a:lnTo>
                  <a:lnTo>
                    <a:pt x="4373730" y="1916118"/>
                  </a:lnTo>
                  <a:lnTo>
                    <a:pt x="4371746" y="1915715"/>
                  </a:lnTo>
                  <a:lnTo>
                    <a:pt x="4370555" y="1916118"/>
                  </a:lnTo>
                  <a:lnTo>
                    <a:pt x="4382065" y="1896767"/>
                  </a:lnTo>
                  <a:lnTo>
                    <a:pt x="4383652" y="1895557"/>
                  </a:lnTo>
                  <a:lnTo>
                    <a:pt x="4384446" y="1895154"/>
                  </a:lnTo>
                  <a:lnTo>
                    <a:pt x="4385240" y="1895557"/>
                  </a:lnTo>
                  <a:lnTo>
                    <a:pt x="4385843" y="1895864"/>
                  </a:lnTo>
                  <a:lnTo>
                    <a:pt x="4385720" y="1895495"/>
                  </a:lnTo>
                  <a:lnTo>
                    <a:pt x="4384926" y="1895099"/>
                  </a:lnTo>
                  <a:lnTo>
                    <a:pt x="4384131" y="1894702"/>
                  </a:lnTo>
                  <a:close/>
                  <a:moveTo>
                    <a:pt x="3509773" y="1893560"/>
                  </a:moveTo>
                  <a:lnTo>
                    <a:pt x="3509232" y="1894540"/>
                  </a:lnTo>
                  <a:lnTo>
                    <a:pt x="3509021" y="1894931"/>
                  </a:lnTo>
                  <a:lnTo>
                    <a:pt x="3509773" y="1893560"/>
                  </a:lnTo>
                  <a:close/>
                  <a:moveTo>
                    <a:pt x="2688645" y="1890682"/>
                  </a:moveTo>
                  <a:lnTo>
                    <a:pt x="2689426" y="1893768"/>
                  </a:lnTo>
                  <a:lnTo>
                    <a:pt x="2691747" y="1903931"/>
                  </a:lnTo>
                  <a:lnTo>
                    <a:pt x="2691784" y="1903978"/>
                  </a:lnTo>
                  <a:lnTo>
                    <a:pt x="2689404" y="1893422"/>
                  </a:lnTo>
                  <a:lnTo>
                    <a:pt x="2688757" y="1890833"/>
                  </a:lnTo>
                  <a:lnTo>
                    <a:pt x="2688645" y="1890682"/>
                  </a:lnTo>
                  <a:close/>
                  <a:moveTo>
                    <a:pt x="4150173" y="1889543"/>
                  </a:moveTo>
                  <a:lnTo>
                    <a:pt x="4146598" y="1889940"/>
                  </a:lnTo>
                  <a:lnTo>
                    <a:pt x="4143420" y="1891527"/>
                  </a:lnTo>
                  <a:lnTo>
                    <a:pt x="4140242" y="1893114"/>
                  </a:lnTo>
                  <a:lnTo>
                    <a:pt x="4140038" y="1893273"/>
                  </a:lnTo>
                  <a:lnTo>
                    <a:pt x="4140351" y="1894060"/>
                  </a:lnTo>
                  <a:lnTo>
                    <a:pt x="4143064" y="1892710"/>
                  </a:lnTo>
                  <a:lnTo>
                    <a:pt x="4145051" y="1891919"/>
                  </a:lnTo>
                  <a:lnTo>
                    <a:pt x="4146641" y="1891129"/>
                  </a:lnTo>
                  <a:lnTo>
                    <a:pt x="4150218" y="1890733"/>
                  </a:lnTo>
                  <a:lnTo>
                    <a:pt x="4154192" y="1891129"/>
                  </a:lnTo>
                  <a:lnTo>
                    <a:pt x="4158167" y="1892710"/>
                  </a:lnTo>
                  <a:lnTo>
                    <a:pt x="4165321" y="1895477"/>
                  </a:lnTo>
                  <a:lnTo>
                    <a:pt x="4172475" y="1897849"/>
                  </a:lnTo>
                  <a:lnTo>
                    <a:pt x="4171680" y="1901012"/>
                  </a:lnTo>
                  <a:lnTo>
                    <a:pt x="4173081" y="1901708"/>
                  </a:lnTo>
                  <a:lnTo>
                    <a:pt x="4173608" y="1900654"/>
                  </a:lnTo>
                  <a:lnTo>
                    <a:pt x="4172019" y="1899861"/>
                  </a:lnTo>
                  <a:lnTo>
                    <a:pt x="4172814" y="1896686"/>
                  </a:lnTo>
                  <a:lnTo>
                    <a:pt x="4167650" y="1895099"/>
                  </a:lnTo>
                  <a:lnTo>
                    <a:pt x="4162089" y="1892321"/>
                  </a:lnTo>
                  <a:lnTo>
                    <a:pt x="4156131" y="1890733"/>
                  </a:lnTo>
                  <a:lnTo>
                    <a:pt x="4152953" y="1889940"/>
                  </a:lnTo>
                  <a:lnTo>
                    <a:pt x="4150173" y="1889543"/>
                  </a:lnTo>
                  <a:close/>
                  <a:moveTo>
                    <a:pt x="3613583" y="1888985"/>
                  </a:moveTo>
                  <a:lnTo>
                    <a:pt x="3610401" y="1890183"/>
                  </a:lnTo>
                  <a:lnTo>
                    <a:pt x="3609207" y="1891381"/>
                  </a:lnTo>
                  <a:lnTo>
                    <a:pt x="3608412" y="1893379"/>
                  </a:lnTo>
                  <a:lnTo>
                    <a:pt x="3607218" y="1895775"/>
                  </a:lnTo>
                  <a:lnTo>
                    <a:pt x="3605627" y="1896974"/>
                  </a:lnTo>
                  <a:lnTo>
                    <a:pt x="3603638" y="1897772"/>
                  </a:lnTo>
                  <a:lnTo>
                    <a:pt x="3601251" y="1898971"/>
                  </a:lnTo>
                  <a:lnTo>
                    <a:pt x="3598466" y="1901368"/>
                  </a:lnTo>
                  <a:lnTo>
                    <a:pt x="3595283" y="1904164"/>
                  </a:lnTo>
                  <a:lnTo>
                    <a:pt x="3592255" y="1907543"/>
                  </a:lnTo>
                  <a:lnTo>
                    <a:pt x="3599217" y="1918030"/>
                  </a:lnTo>
                  <a:lnTo>
                    <a:pt x="3606746" y="1929967"/>
                  </a:lnTo>
                  <a:lnTo>
                    <a:pt x="3606588" y="1930068"/>
                  </a:lnTo>
                  <a:lnTo>
                    <a:pt x="3606829" y="1930443"/>
                  </a:lnTo>
                  <a:lnTo>
                    <a:pt x="3606591" y="1930590"/>
                  </a:lnTo>
                  <a:lnTo>
                    <a:pt x="3606621" y="1930643"/>
                  </a:lnTo>
                  <a:lnTo>
                    <a:pt x="3607051" y="1930370"/>
                  </a:lnTo>
                  <a:lnTo>
                    <a:pt x="3607039" y="1930349"/>
                  </a:lnTo>
                  <a:lnTo>
                    <a:pt x="3607239" y="1930224"/>
                  </a:lnTo>
                  <a:lnTo>
                    <a:pt x="3599847" y="1918524"/>
                  </a:lnTo>
                  <a:lnTo>
                    <a:pt x="3592751" y="1907854"/>
                  </a:lnTo>
                  <a:lnTo>
                    <a:pt x="3592751" y="1907853"/>
                  </a:lnTo>
                  <a:lnTo>
                    <a:pt x="3596299" y="1903901"/>
                  </a:lnTo>
                  <a:lnTo>
                    <a:pt x="3599453" y="1901135"/>
                  </a:lnTo>
                  <a:lnTo>
                    <a:pt x="3602213" y="1898763"/>
                  </a:lnTo>
                  <a:lnTo>
                    <a:pt x="3604578" y="1897578"/>
                  </a:lnTo>
                  <a:lnTo>
                    <a:pt x="3606549" y="1896788"/>
                  </a:lnTo>
                  <a:lnTo>
                    <a:pt x="3608126" y="1895602"/>
                  </a:lnTo>
                  <a:lnTo>
                    <a:pt x="3609309" y="1893230"/>
                  </a:lnTo>
                  <a:lnTo>
                    <a:pt x="3610097" y="1891254"/>
                  </a:lnTo>
                  <a:lnTo>
                    <a:pt x="3611280" y="1890069"/>
                  </a:lnTo>
                  <a:lnTo>
                    <a:pt x="3614164" y="1888985"/>
                  </a:lnTo>
                  <a:lnTo>
                    <a:pt x="3613583" y="1888985"/>
                  </a:lnTo>
                  <a:close/>
                  <a:moveTo>
                    <a:pt x="4392870" y="1888749"/>
                  </a:moveTo>
                  <a:lnTo>
                    <a:pt x="4387706" y="1896686"/>
                  </a:lnTo>
                  <a:lnTo>
                    <a:pt x="4386912" y="1897877"/>
                  </a:lnTo>
                  <a:lnTo>
                    <a:pt x="4386515" y="1898273"/>
                  </a:lnTo>
                  <a:lnTo>
                    <a:pt x="4386431" y="1898189"/>
                  </a:lnTo>
                  <a:lnTo>
                    <a:pt x="4386431" y="1898379"/>
                  </a:lnTo>
                  <a:lnTo>
                    <a:pt x="4386827" y="1898783"/>
                  </a:lnTo>
                  <a:lnTo>
                    <a:pt x="4387224" y="1898379"/>
                  </a:lnTo>
                  <a:lnTo>
                    <a:pt x="4388018" y="1897170"/>
                  </a:lnTo>
                  <a:lnTo>
                    <a:pt x="4393021" y="1889351"/>
                  </a:lnTo>
                  <a:lnTo>
                    <a:pt x="4392870" y="1888749"/>
                  </a:lnTo>
                  <a:close/>
                  <a:moveTo>
                    <a:pt x="3618357" y="1882993"/>
                  </a:moveTo>
                  <a:lnTo>
                    <a:pt x="3618331" y="1883019"/>
                  </a:lnTo>
                  <a:lnTo>
                    <a:pt x="3618331" y="1886944"/>
                  </a:lnTo>
                  <a:lnTo>
                    <a:pt x="3618331" y="1888136"/>
                  </a:lnTo>
                  <a:lnTo>
                    <a:pt x="3617959" y="1888136"/>
                  </a:lnTo>
                  <a:lnTo>
                    <a:pt x="3617959" y="1888883"/>
                  </a:lnTo>
                  <a:lnTo>
                    <a:pt x="3617982" y="1888883"/>
                  </a:lnTo>
                  <a:lnTo>
                    <a:pt x="3618770" y="1888883"/>
                  </a:lnTo>
                  <a:lnTo>
                    <a:pt x="3618770" y="1887698"/>
                  </a:lnTo>
                  <a:lnTo>
                    <a:pt x="3618770" y="1887697"/>
                  </a:lnTo>
                  <a:lnTo>
                    <a:pt x="3618770" y="1883350"/>
                  </a:lnTo>
                  <a:lnTo>
                    <a:pt x="3618889" y="1883231"/>
                  </a:lnTo>
                  <a:lnTo>
                    <a:pt x="3618856" y="1883176"/>
                  </a:lnTo>
                  <a:lnTo>
                    <a:pt x="3618745" y="1882993"/>
                  </a:lnTo>
                  <a:lnTo>
                    <a:pt x="3618357" y="1882993"/>
                  </a:lnTo>
                  <a:close/>
                  <a:moveTo>
                    <a:pt x="3546637" y="1874034"/>
                  </a:moveTo>
                  <a:lnTo>
                    <a:pt x="3546637" y="1938339"/>
                  </a:lnTo>
                  <a:lnTo>
                    <a:pt x="3553001" y="1942310"/>
                  </a:lnTo>
                  <a:lnTo>
                    <a:pt x="3552535" y="1942713"/>
                  </a:lnTo>
                  <a:lnTo>
                    <a:pt x="3552844" y="1942911"/>
                  </a:lnTo>
                  <a:lnTo>
                    <a:pt x="3546977" y="1948113"/>
                  </a:lnTo>
                  <a:lnTo>
                    <a:pt x="3546401" y="1948576"/>
                  </a:lnTo>
                  <a:lnTo>
                    <a:pt x="3546910" y="1948186"/>
                  </a:lnTo>
                  <a:lnTo>
                    <a:pt x="3552961" y="1943068"/>
                  </a:lnTo>
                  <a:lnTo>
                    <a:pt x="3562239" y="1948580"/>
                  </a:lnTo>
                  <a:lnTo>
                    <a:pt x="3562667" y="1948893"/>
                  </a:lnTo>
                  <a:lnTo>
                    <a:pt x="3561982" y="1948388"/>
                  </a:lnTo>
                  <a:lnTo>
                    <a:pt x="3552854" y="1942927"/>
                  </a:lnTo>
                  <a:lnTo>
                    <a:pt x="3553018" y="1942801"/>
                  </a:lnTo>
                  <a:lnTo>
                    <a:pt x="3552854" y="1942701"/>
                  </a:lnTo>
                  <a:lnTo>
                    <a:pt x="3556421" y="1939915"/>
                  </a:lnTo>
                  <a:lnTo>
                    <a:pt x="3563157" y="1933151"/>
                  </a:lnTo>
                  <a:lnTo>
                    <a:pt x="3570686" y="1925192"/>
                  </a:lnTo>
                  <a:lnTo>
                    <a:pt x="3573064" y="1921611"/>
                  </a:lnTo>
                  <a:lnTo>
                    <a:pt x="3575441" y="1918826"/>
                  </a:lnTo>
                  <a:lnTo>
                    <a:pt x="3577819" y="1916836"/>
                  </a:lnTo>
                  <a:lnTo>
                    <a:pt x="3579800" y="1915643"/>
                  </a:lnTo>
                  <a:lnTo>
                    <a:pt x="3585348" y="1912857"/>
                  </a:lnTo>
                  <a:lnTo>
                    <a:pt x="3588122" y="1910469"/>
                  </a:lnTo>
                  <a:lnTo>
                    <a:pt x="3591660" y="1908101"/>
                  </a:lnTo>
                  <a:lnTo>
                    <a:pt x="3586531" y="1901368"/>
                  </a:lnTo>
                  <a:lnTo>
                    <a:pt x="3580962" y="1895775"/>
                  </a:lnTo>
                  <a:lnTo>
                    <a:pt x="3575392" y="1890183"/>
                  </a:lnTo>
                  <a:lnTo>
                    <a:pt x="3569425" y="1885789"/>
                  </a:lnTo>
                  <a:lnTo>
                    <a:pt x="3564253" y="1881395"/>
                  </a:lnTo>
                  <a:lnTo>
                    <a:pt x="3558286" y="1878199"/>
                  </a:lnTo>
                  <a:lnTo>
                    <a:pt x="3551921" y="1875803"/>
                  </a:lnTo>
                  <a:lnTo>
                    <a:pt x="3546637" y="1874034"/>
                  </a:lnTo>
                  <a:close/>
                  <a:moveTo>
                    <a:pt x="2666806" y="1872466"/>
                  </a:moveTo>
                  <a:lnTo>
                    <a:pt x="2673032" y="1880320"/>
                  </a:lnTo>
                  <a:lnTo>
                    <a:pt x="2683483" y="1893505"/>
                  </a:lnTo>
                  <a:lnTo>
                    <a:pt x="2683587" y="1893228"/>
                  </a:lnTo>
                  <a:lnTo>
                    <a:pt x="2682097" y="1883685"/>
                  </a:lnTo>
                  <a:lnTo>
                    <a:pt x="2677845" y="1880014"/>
                  </a:lnTo>
                  <a:lnTo>
                    <a:pt x="2672720" y="1876041"/>
                  </a:lnTo>
                  <a:lnTo>
                    <a:pt x="2666806" y="1872466"/>
                  </a:lnTo>
                  <a:close/>
                  <a:moveTo>
                    <a:pt x="3527442" y="1862173"/>
                  </a:moveTo>
                  <a:lnTo>
                    <a:pt x="3527452" y="1862178"/>
                  </a:lnTo>
                  <a:lnTo>
                    <a:pt x="3527455" y="1862173"/>
                  </a:lnTo>
                  <a:lnTo>
                    <a:pt x="3532217" y="1864371"/>
                  </a:lnTo>
                  <a:lnTo>
                    <a:pt x="3532139" y="1864515"/>
                  </a:lnTo>
                  <a:lnTo>
                    <a:pt x="3532216" y="1864554"/>
                  </a:lnTo>
                  <a:lnTo>
                    <a:pt x="3528237" y="1872487"/>
                  </a:lnTo>
                  <a:lnTo>
                    <a:pt x="3527044" y="1868123"/>
                  </a:lnTo>
                  <a:lnTo>
                    <a:pt x="3525850" y="1864950"/>
                  </a:lnTo>
                  <a:lnTo>
                    <a:pt x="3525911" y="1864844"/>
                  </a:lnTo>
                  <a:lnTo>
                    <a:pt x="3525867" y="1864737"/>
                  </a:lnTo>
                  <a:lnTo>
                    <a:pt x="3527280" y="1862455"/>
                  </a:lnTo>
                  <a:lnTo>
                    <a:pt x="3527442" y="1862173"/>
                  </a:lnTo>
                  <a:close/>
                  <a:moveTo>
                    <a:pt x="3535890" y="1857344"/>
                  </a:moveTo>
                  <a:lnTo>
                    <a:pt x="3535888" y="1857358"/>
                  </a:lnTo>
                  <a:lnTo>
                    <a:pt x="3535753" y="1857358"/>
                  </a:lnTo>
                  <a:lnTo>
                    <a:pt x="3535599" y="1858009"/>
                  </a:lnTo>
                  <a:lnTo>
                    <a:pt x="3535599" y="1858768"/>
                  </a:lnTo>
                  <a:lnTo>
                    <a:pt x="3535154" y="1859415"/>
                  </a:lnTo>
                  <a:lnTo>
                    <a:pt x="3535599" y="1858801"/>
                  </a:lnTo>
                  <a:lnTo>
                    <a:pt x="3535512" y="1859080"/>
                  </a:lnTo>
                  <a:lnTo>
                    <a:pt x="3535598" y="1858946"/>
                  </a:lnTo>
                  <a:lnTo>
                    <a:pt x="3533834" y="1865295"/>
                  </a:lnTo>
                  <a:lnTo>
                    <a:pt x="3533628" y="1865089"/>
                  </a:lnTo>
                  <a:lnTo>
                    <a:pt x="3533564" y="1865296"/>
                  </a:lnTo>
                  <a:lnTo>
                    <a:pt x="3531936" y="1863852"/>
                  </a:lnTo>
                  <a:lnTo>
                    <a:pt x="3532080" y="1863653"/>
                  </a:lnTo>
                  <a:lnTo>
                    <a:pt x="3527975" y="1861737"/>
                  </a:lnTo>
                  <a:lnTo>
                    <a:pt x="3527725" y="1862120"/>
                  </a:lnTo>
                  <a:lnTo>
                    <a:pt x="3523674" y="1859709"/>
                  </a:lnTo>
                  <a:lnTo>
                    <a:pt x="3525271" y="1862075"/>
                  </a:lnTo>
                  <a:lnTo>
                    <a:pt x="3526073" y="1864054"/>
                  </a:lnTo>
                  <a:lnTo>
                    <a:pt x="3525328" y="1865403"/>
                  </a:lnTo>
                  <a:lnTo>
                    <a:pt x="3526475" y="1868464"/>
                  </a:lnTo>
                  <a:lnTo>
                    <a:pt x="3527456" y="1872067"/>
                  </a:lnTo>
                  <a:lnTo>
                    <a:pt x="3527687" y="1871649"/>
                  </a:lnTo>
                  <a:lnTo>
                    <a:pt x="3528859" y="1878455"/>
                  </a:lnTo>
                  <a:lnTo>
                    <a:pt x="3529249" y="1886061"/>
                  </a:lnTo>
                  <a:lnTo>
                    <a:pt x="3522608" y="1927292"/>
                  </a:lnTo>
                  <a:lnTo>
                    <a:pt x="3518289" y="1956335"/>
                  </a:lnTo>
                  <a:lnTo>
                    <a:pt x="3523055" y="1926797"/>
                  </a:lnTo>
                  <a:lnTo>
                    <a:pt x="3529693" y="1888815"/>
                  </a:lnTo>
                  <a:lnTo>
                    <a:pt x="3529533" y="1885930"/>
                  </a:lnTo>
                  <a:lnTo>
                    <a:pt x="3533510" y="1865283"/>
                  </a:lnTo>
                  <a:lnTo>
                    <a:pt x="3533662" y="1865371"/>
                  </a:lnTo>
                  <a:lnTo>
                    <a:pt x="3533679" y="1865283"/>
                  </a:lnTo>
                  <a:lnTo>
                    <a:pt x="3533870" y="1865395"/>
                  </a:lnTo>
                  <a:lnTo>
                    <a:pt x="3535717" y="1858535"/>
                  </a:lnTo>
                  <a:lnTo>
                    <a:pt x="3536006" y="1857344"/>
                  </a:lnTo>
                  <a:lnTo>
                    <a:pt x="3535890" y="1857344"/>
                  </a:lnTo>
                  <a:close/>
                  <a:moveTo>
                    <a:pt x="3517013" y="1856682"/>
                  </a:moveTo>
                  <a:lnTo>
                    <a:pt x="3515481" y="1859835"/>
                  </a:lnTo>
                  <a:lnTo>
                    <a:pt x="3506433" y="1878488"/>
                  </a:lnTo>
                  <a:lnTo>
                    <a:pt x="3450938" y="1991246"/>
                  </a:lnTo>
                  <a:lnTo>
                    <a:pt x="3443690" y="2005869"/>
                  </a:lnTo>
                  <a:lnTo>
                    <a:pt x="3443834" y="2005786"/>
                  </a:lnTo>
                  <a:lnTo>
                    <a:pt x="3443407" y="2006644"/>
                  </a:lnTo>
                  <a:lnTo>
                    <a:pt x="3443520" y="2006579"/>
                  </a:lnTo>
                  <a:lnTo>
                    <a:pt x="3438818" y="2015956"/>
                  </a:lnTo>
                  <a:lnTo>
                    <a:pt x="3438945" y="2016114"/>
                  </a:lnTo>
                  <a:lnTo>
                    <a:pt x="3438991" y="2016172"/>
                  </a:lnTo>
                  <a:lnTo>
                    <a:pt x="3444018" y="2006553"/>
                  </a:lnTo>
                  <a:lnTo>
                    <a:pt x="3446874" y="2004992"/>
                  </a:lnTo>
                  <a:lnTo>
                    <a:pt x="3446727" y="2004992"/>
                  </a:lnTo>
                  <a:lnTo>
                    <a:pt x="3446327" y="2004992"/>
                  </a:lnTo>
                  <a:lnTo>
                    <a:pt x="3443520" y="2006579"/>
                  </a:lnTo>
                  <a:lnTo>
                    <a:pt x="3443566" y="2006488"/>
                  </a:lnTo>
                  <a:lnTo>
                    <a:pt x="3443482" y="2006536"/>
                  </a:lnTo>
                  <a:lnTo>
                    <a:pt x="3450991" y="1991502"/>
                  </a:lnTo>
                  <a:lnTo>
                    <a:pt x="3454548" y="1986359"/>
                  </a:lnTo>
                  <a:lnTo>
                    <a:pt x="3480291" y="1946797"/>
                  </a:lnTo>
                  <a:lnTo>
                    <a:pt x="3482146" y="1943238"/>
                  </a:lnTo>
                  <a:lnTo>
                    <a:pt x="3455535" y="1984451"/>
                  </a:lnTo>
                  <a:lnTo>
                    <a:pt x="3455005" y="1985547"/>
                  </a:lnTo>
                  <a:lnTo>
                    <a:pt x="3451477" y="1990680"/>
                  </a:lnTo>
                  <a:lnTo>
                    <a:pt x="3451458" y="1990707"/>
                  </a:lnTo>
                  <a:lnTo>
                    <a:pt x="3451458" y="1990706"/>
                  </a:lnTo>
                  <a:lnTo>
                    <a:pt x="3451472" y="1990679"/>
                  </a:lnTo>
                  <a:lnTo>
                    <a:pt x="3498194" y="1895553"/>
                  </a:lnTo>
                  <a:lnTo>
                    <a:pt x="3506433" y="1878488"/>
                  </a:lnTo>
                  <a:lnTo>
                    <a:pt x="3512496" y="1866255"/>
                  </a:lnTo>
                  <a:lnTo>
                    <a:pt x="3517044" y="1856860"/>
                  </a:lnTo>
                  <a:lnTo>
                    <a:pt x="3517013" y="1856682"/>
                  </a:lnTo>
                  <a:close/>
                  <a:moveTo>
                    <a:pt x="3541727" y="1845493"/>
                  </a:moveTo>
                  <a:lnTo>
                    <a:pt x="3541628" y="1845865"/>
                  </a:lnTo>
                  <a:lnTo>
                    <a:pt x="3541731" y="1846064"/>
                  </a:lnTo>
                  <a:lnTo>
                    <a:pt x="3541628" y="1846283"/>
                  </a:lnTo>
                  <a:lnTo>
                    <a:pt x="3545953" y="1856114"/>
                  </a:lnTo>
                  <a:lnTo>
                    <a:pt x="3545953" y="1855695"/>
                  </a:lnTo>
                  <a:lnTo>
                    <a:pt x="3541875" y="1846232"/>
                  </a:lnTo>
                  <a:lnTo>
                    <a:pt x="3541942" y="1845987"/>
                  </a:lnTo>
                  <a:lnTo>
                    <a:pt x="3541727" y="1845493"/>
                  </a:lnTo>
                  <a:close/>
                  <a:moveTo>
                    <a:pt x="3538842" y="1841914"/>
                  </a:moveTo>
                  <a:lnTo>
                    <a:pt x="3538501" y="1842430"/>
                  </a:lnTo>
                  <a:lnTo>
                    <a:pt x="3538377" y="1843307"/>
                  </a:lnTo>
                  <a:lnTo>
                    <a:pt x="3529646" y="1857357"/>
                  </a:lnTo>
                  <a:lnTo>
                    <a:pt x="3523452" y="1857357"/>
                  </a:lnTo>
                  <a:lnTo>
                    <a:pt x="3523452" y="1857358"/>
                  </a:lnTo>
                  <a:lnTo>
                    <a:pt x="3530307" y="1857358"/>
                  </a:lnTo>
                  <a:lnTo>
                    <a:pt x="3530307" y="1857357"/>
                  </a:lnTo>
                  <a:lnTo>
                    <a:pt x="3530836" y="1857357"/>
                  </a:lnTo>
                  <a:lnTo>
                    <a:pt x="3538292" y="1843937"/>
                  </a:lnTo>
                  <a:lnTo>
                    <a:pt x="3538556" y="1842722"/>
                  </a:lnTo>
                  <a:lnTo>
                    <a:pt x="3538694" y="1842504"/>
                  </a:lnTo>
                  <a:lnTo>
                    <a:pt x="3538842" y="1841914"/>
                  </a:lnTo>
                  <a:close/>
                  <a:moveTo>
                    <a:pt x="3545339" y="1833533"/>
                  </a:moveTo>
                  <a:lnTo>
                    <a:pt x="3544699" y="1834456"/>
                  </a:lnTo>
                  <a:lnTo>
                    <a:pt x="3542870" y="1842586"/>
                  </a:lnTo>
                  <a:lnTo>
                    <a:pt x="3545339" y="1833533"/>
                  </a:lnTo>
                  <a:close/>
                  <a:moveTo>
                    <a:pt x="4367914" y="1827908"/>
                  </a:moveTo>
                  <a:lnTo>
                    <a:pt x="4368243" y="1829221"/>
                  </a:lnTo>
                  <a:lnTo>
                    <a:pt x="4369832" y="1832396"/>
                  </a:lnTo>
                  <a:lnTo>
                    <a:pt x="4371421" y="1835570"/>
                  </a:lnTo>
                  <a:lnTo>
                    <a:pt x="4373407" y="1838348"/>
                  </a:lnTo>
                  <a:lnTo>
                    <a:pt x="4377776" y="1843507"/>
                  </a:lnTo>
                  <a:lnTo>
                    <a:pt x="4382940" y="1848270"/>
                  </a:lnTo>
                  <a:lnTo>
                    <a:pt x="4394062" y="1857794"/>
                  </a:lnTo>
                  <a:lnTo>
                    <a:pt x="4399623" y="1862556"/>
                  </a:lnTo>
                  <a:lnTo>
                    <a:pt x="4404787" y="1868509"/>
                  </a:lnTo>
                  <a:lnTo>
                    <a:pt x="4404787" y="1868510"/>
                  </a:lnTo>
                  <a:lnTo>
                    <a:pt x="4402801" y="1871684"/>
                  </a:lnTo>
                  <a:lnTo>
                    <a:pt x="4401212" y="1873272"/>
                  </a:lnTo>
                  <a:lnTo>
                    <a:pt x="4400417" y="1875256"/>
                  </a:lnTo>
                  <a:lnTo>
                    <a:pt x="4398034" y="1880812"/>
                  </a:lnTo>
                  <a:lnTo>
                    <a:pt x="4396048" y="1886368"/>
                  </a:lnTo>
                  <a:lnTo>
                    <a:pt x="4393796" y="1891619"/>
                  </a:lnTo>
                  <a:lnTo>
                    <a:pt x="4393902" y="1892052"/>
                  </a:lnTo>
                  <a:lnTo>
                    <a:pt x="4393971" y="1892332"/>
                  </a:lnTo>
                  <a:lnTo>
                    <a:pt x="4396353" y="1886688"/>
                  </a:lnTo>
                  <a:lnTo>
                    <a:pt x="4398337" y="1881044"/>
                  </a:lnTo>
                  <a:lnTo>
                    <a:pt x="4400718" y="1875399"/>
                  </a:lnTo>
                  <a:lnTo>
                    <a:pt x="4401512" y="1873384"/>
                  </a:lnTo>
                  <a:lnTo>
                    <a:pt x="4403100" y="1871771"/>
                  </a:lnTo>
                  <a:lnTo>
                    <a:pt x="4405084" y="1868545"/>
                  </a:lnTo>
                  <a:lnTo>
                    <a:pt x="4405651" y="1869121"/>
                  </a:lnTo>
                  <a:lnTo>
                    <a:pt x="4411434" y="1859358"/>
                  </a:lnTo>
                  <a:lnTo>
                    <a:pt x="4421357" y="1845461"/>
                  </a:lnTo>
                  <a:lnTo>
                    <a:pt x="4424281" y="1841604"/>
                  </a:lnTo>
                  <a:lnTo>
                    <a:pt x="4412063" y="1838716"/>
                  </a:lnTo>
                  <a:lnTo>
                    <a:pt x="4367914" y="1827908"/>
                  </a:lnTo>
                  <a:close/>
                  <a:moveTo>
                    <a:pt x="3532073" y="1826375"/>
                  </a:moveTo>
                  <a:lnTo>
                    <a:pt x="3532058" y="1826404"/>
                  </a:lnTo>
                  <a:lnTo>
                    <a:pt x="3527967" y="1834896"/>
                  </a:lnTo>
                  <a:lnTo>
                    <a:pt x="3527807" y="1835696"/>
                  </a:lnTo>
                  <a:lnTo>
                    <a:pt x="3532073" y="1826375"/>
                  </a:lnTo>
                  <a:close/>
                  <a:moveTo>
                    <a:pt x="3545480" y="1810322"/>
                  </a:moveTo>
                  <a:lnTo>
                    <a:pt x="3538555" y="1839965"/>
                  </a:lnTo>
                  <a:lnTo>
                    <a:pt x="3538635" y="1840153"/>
                  </a:lnTo>
                  <a:lnTo>
                    <a:pt x="3538674" y="1839882"/>
                  </a:lnTo>
                  <a:lnTo>
                    <a:pt x="3539010" y="1841240"/>
                  </a:lnTo>
                  <a:lnTo>
                    <a:pt x="3539215" y="1840420"/>
                  </a:lnTo>
                  <a:lnTo>
                    <a:pt x="3539181" y="1840279"/>
                  </a:lnTo>
                  <a:lnTo>
                    <a:pt x="3545094" y="1814282"/>
                  </a:lnTo>
                  <a:lnTo>
                    <a:pt x="3545953" y="1810506"/>
                  </a:lnTo>
                  <a:lnTo>
                    <a:pt x="3545953" y="1810454"/>
                  </a:lnTo>
                  <a:lnTo>
                    <a:pt x="3545480" y="1810322"/>
                  </a:lnTo>
                  <a:close/>
                  <a:moveTo>
                    <a:pt x="3533380" y="1807973"/>
                  </a:moveTo>
                  <a:lnTo>
                    <a:pt x="3530586" y="1821874"/>
                  </a:lnTo>
                  <a:lnTo>
                    <a:pt x="3530835" y="1822504"/>
                  </a:lnTo>
                  <a:lnTo>
                    <a:pt x="3530827" y="1822529"/>
                  </a:lnTo>
                  <a:lnTo>
                    <a:pt x="3530836" y="1822552"/>
                  </a:lnTo>
                  <a:lnTo>
                    <a:pt x="3529881" y="1825377"/>
                  </a:lnTo>
                  <a:lnTo>
                    <a:pt x="3529709" y="1826234"/>
                  </a:lnTo>
                  <a:lnTo>
                    <a:pt x="3529537" y="1827088"/>
                  </a:lnTo>
                  <a:lnTo>
                    <a:pt x="3530965" y="1823020"/>
                  </a:lnTo>
                  <a:lnTo>
                    <a:pt x="3530836" y="1822676"/>
                  </a:lnTo>
                  <a:lnTo>
                    <a:pt x="3530931" y="1822421"/>
                  </a:lnTo>
                  <a:lnTo>
                    <a:pt x="3530836" y="1822169"/>
                  </a:lnTo>
                  <a:lnTo>
                    <a:pt x="3535630" y="1809451"/>
                  </a:lnTo>
                  <a:lnTo>
                    <a:pt x="3536063" y="1808376"/>
                  </a:lnTo>
                  <a:lnTo>
                    <a:pt x="3535482" y="1808289"/>
                  </a:lnTo>
                  <a:lnTo>
                    <a:pt x="3533380" y="1807973"/>
                  </a:lnTo>
                  <a:close/>
                  <a:moveTo>
                    <a:pt x="4378168" y="1780969"/>
                  </a:moveTo>
                  <a:lnTo>
                    <a:pt x="4397379" y="1794017"/>
                  </a:lnTo>
                  <a:lnTo>
                    <a:pt x="4437913" y="1821432"/>
                  </a:lnTo>
                  <a:lnTo>
                    <a:pt x="4438026" y="1821240"/>
                  </a:lnTo>
                  <a:lnTo>
                    <a:pt x="4442392" y="1813695"/>
                  </a:lnTo>
                  <a:lnTo>
                    <a:pt x="4446757" y="1804562"/>
                  </a:lnTo>
                  <a:lnTo>
                    <a:pt x="4450569" y="1796616"/>
                  </a:lnTo>
                  <a:lnTo>
                    <a:pt x="4441828" y="1795403"/>
                  </a:lnTo>
                  <a:lnTo>
                    <a:pt x="4414046" y="1789460"/>
                  </a:lnTo>
                  <a:lnTo>
                    <a:pt x="4386662" y="1783119"/>
                  </a:lnTo>
                  <a:lnTo>
                    <a:pt x="4378168" y="1780969"/>
                  </a:lnTo>
                  <a:close/>
                  <a:moveTo>
                    <a:pt x="4096698" y="1755151"/>
                  </a:moveTo>
                  <a:lnTo>
                    <a:pt x="4100328" y="1771531"/>
                  </a:lnTo>
                  <a:lnTo>
                    <a:pt x="4103498" y="1787823"/>
                  </a:lnTo>
                  <a:lnTo>
                    <a:pt x="4104687" y="1788220"/>
                  </a:lnTo>
                  <a:lnTo>
                    <a:pt x="4106668" y="1788220"/>
                  </a:lnTo>
                  <a:lnTo>
                    <a:pt x="4108253" y="1789412"/>
                  </a:lnTo>
                  <a:lnTo>
                    <a:pt x="4110234" y="1790604"/>
                  </a:lnTo>
                  <a:lnTo>
                    <a:pt x="4111027" y="1796961"/>
                  </a:lnTo>
                  <a:lnTo>
                    <a:pt x="4111423" y="1800140"/>
                  </a:lnTo>
                  <a:lnTo>
                    <a:pt x="4112612" y="1802922"/>
                  </a:lnTo>
                  <a:lnTo>
                    <a:pt x="4116971" y="1812060"/>
                  </a:lnTo>
                  <a:lnTo>
                    <a:pt x="4120537" y="1821596"/>
                  </a:lnTo>
                  <a:lnTo>
                    <a:pt x="4123311" y="1830337"/>
                  </a:lnTo>
                  <a:lnTo>
                    <a:pt x="4126084" y="1839872"/>
                  </a:lnTo>
                  <a:lnTo>
                    <a:pt x="4127669" y="1849408"/>
                  </a:lnTo>
                  <a:lnTo>
                    <a:pt x="4129389" y="1858026"/>
                  </a:lnTo>
                  <a:lnTo>
                    <a:pt x="4139448" y="1851841"/>
                  </a:lnTo>
                  <a:lnTo>
                    <a:pt x="4144612" y="1847873"/>
                  </a:lnTo>
                  <a:lnTo>
                    <a:pt x="4148981" y="1843507"/>
                  </a:lnTo>
                  <a:lnTo>
                    <a:pt x="4153350" y="1839142"/>
                  </a:lnTo>
                  <a:lnTo>
                    <a:pt x="4158117" y="1833586"/>
                  </a:lnTo>
                  <a:lnTo>
                    <a:pt x="4161295" y="1828030"/>
                  </a:lnTo>
                  <a:lnTo>
                    <a:pt x="4164472" y="1820886"/>
                  </a:lnTo>
                  <a:lnTo>
                    <a:pt x="4167650" y="1810566"/>
                  </a:lnTo>
                  <a:lnTo>
                    <a:pt x="4170430" y="1801041"/>
                  </a:lnTo>
                  <a:lnTo>
                    <a:pt x="4172814" y="1791912"/>
                  </a:lnTo>
                  <a:lnTo>
                    <a:pt x="4175197" y="1782386"/>
                  </a:lnTo>
                  <a:lnTo>
                    <a:pt x="4175889" y="1778412"/>
                  </a:lnTo>
                  <a:lnTo>
                    <a:pt x="4133457" y="1766328"/>
                  </a:lnTo>
                  <a:lnTo>
                    <a:pt x="4096698" y="1755151"/>
                  </a:lnTo>
                  <a:close/>
                  <a:moveTo>
                    <a:pt x="2389624" y="1530727"/>
                  </a:moveTo>
                  <a:lnTo>
                    <a:pt x="2385010" y="1550634"/>
                  </a:lnTo>
                  <a:lnTo>
                    <a:pt x="2379850" y="1572101"/>
                  </a:lnTo>
                  <a:lnTo>
                    <a:pt x="2374294" y="1593568"/>
                  </a:lnTo>
                  <a:lnTo>
                    <a:pt x="2371218" y="1604659"/>
                  </a:lnTo>
                  <a:lnTo>
                    <a:pt x="2371516" y="1603821"/>
                  </a:lnTo>
                  <a:lnTo>
                    <a:pt x="2375882" y="1588357"/>
                  </a:lnTo>
                  <a:lnTo>
                    <a:pt x="2383026" y="1559809"/>
                  </a:lnTo>
                  <a:lnTo>
                    <a:pt x="2383732" y="1557071"/>
                  </a:lnTo>
                  <a:lnTo>
                    <a:pt x="2385114" y="1551172"/>
                  </a:lnTo>
                  <a:lnTo>
                    <a:pt x="2389676" y="1530989"/>
                  </a:lnTo>
                  <a:lnTo>
                    <a:pt x="2389624" y="1530727"/>
                  </a:lnTo>
                  <a:close/>
                  <a:moveTo>
                    <a:pt x="2388119" y="1525636"/>
                  </a:moveTo>
                  <a:lnTo>
                    <a:pt x="2387875" y="1526919"/>
                  </a:lnTo>
                  <a:lnTo>
                    <a:pt x="2387945" y="1527092"/>
                  </a:lnTo>
                  <a:lnTo>
                    <a:pt x="2388225" y="1525907"/>
                  </a:lnTo>
                  <a:lnTo>
                    <a:pt x="2388119" y="1525636"/>
                  </a:lnTo>
                  <a:close/>
                  <a:moveTo>
                    <a:pt x="2391550" y="1495920"/>
                  </a:moveTo>
                  <a:lnTo>
                    <a:pt x="2386338" y="1507152"/>
                  </a:lnTo>
                  <a:lnTo>
                    <a:pt x="2385916" y="1508717"/>
                  </a:lnTo>
                  <a:lnTo>
                    <a:pt x="2391550" y="1495920"/>
                  </a:lnTo>
                  <a:close/>
                  <a:moveTo>
                    <a:pt x="2402822" y="1472047"/>
                  </a:moveTo>
                  <a:lnTo>
                    <a:pt x="2402789" y="1472128"/>
                  </a:lnTo>
                  <a:lnTo>
                    <a:pt x="2400886" y="1483681"/>
                  </a:lnTo>
                  <a:lnTo>
                    <a:pt x="2397314" y="1500551"/>
                  </a:lnTo>
                  <a:lnTo>
                    <a:pt x="2394139" y="1517019"/>
                  </a:lnTo>
                  <a:lnTo>
                    <a:pt x="2390688" y="1531336"/>
                  </a:lnTo>
                  <a:lnTo>
                    <a:pt x="2390698" y="1531385"/>
                  </a:lnTo>
                  <a:lnTo>
                    <a:pt x="2394305" y="1516391"/>
                  </a:lnTo>
                  <a:lnTo>
                    <a:pt x="2397406" y="1500276"/>
                  </a:lnTo>
                  <a:lnTo>
                    <a:pt x="2400895" y="1483768"/>
                  </a:lnTo>
                  <a:lnTo>
                    <a:pt x="2402822" y="1472047"/>
                  </a:lnTo>
                  <a:close/>
                  <a:moveTo>
                    <a:pt x="2000423" y="1462994"/>
                  </a:moveTo>
                  <a:lnTo>
                    <a:pt x="2003521" y="1485052"/>
                  </a:lnTo>
                  <a:lnTo>
                    <a:pt x="2003531" y="1485121"/>
                  </a:lnTo>
                  <a:lnTo>
                    <a:pt x="2003530" y="1485122"/>
                  </a:lnTo>
                  <a:lnTo>
                    <a:pt x="2003531" y="1485127"/>
                  </a:lnTo>
                  <a:lnTo>
                    <a:pt x="2002742" y="1485653"/>
                  </a:lnTo>
                  <a:lnTo>
                    <a:pt x="2002850" y="1486333"/>
                  </a:lnTo>
                  <a:lnTo>
                    <a:pt x="2000582" y="1487121"/>
                  </a:lnTo>
                  <a:lnTo>
                    <a:pt x="2000440" y="1487275"/>
                  </a:lnTo>
                  <a:lnTo>
                    <a:pt x="2002094" y="1486620"/>
                  </a:lnTo>
                  <a:lnTo>
                    <a:pt x="2004094" y="1504045"/>
                  </a:lnTo>
                  <a:lnTo>
                    <a:pt x="2008495" y="1525430"/>
                  </a:lnTo>
                  <a:lnTo>
                    <a:pt x="2011582" y="1542410"/>
                  </a:lnTo>
                  <a:lnTo>
                    <a:pt x="2003291" y="1486315"/>
                  </a:lnTo>
                  <a:lnTo>
                    <a:pt x="2003360" y="1486269"/>
                  </a:lnTo>
                  <a:lnTo>
                    <a:pt x="2003294" y="1485827"/>
                  </a:lnTo>
                  <a:lnTo>
                    <a:pt x="2003607" y="1485621"/>
                  </a:lnTo>
                  <a:lnTo>
                    <a:pt x="2000492" y="1463093"/>
                  </a:lnTo>
                  <a:lnTo>
                    <a:pt x="2000423" y="1462994"/>
                  </a:lnTo>
                  <a:close/>
                  <a:moveTo>
                    <a:pt x="2401360" y="1462863"/>
                  </a:moveTo>
                  <a:lnTo>
                    <a:pt x="2398988" y="1472753"/>
                  </a:lnTo>
                  <a:lnTo>
                    <a:pt x="2394988" y="1487797"/>
                  </a:lnTo>
                  <a:lnTo>
                    <a:pt x="2396793" y="1483738"/>
                  </a:lnTo>
                  <a:lnTo>
                    <a:pt x="2399285" y="1473972"/>
                  </a:lnTo>
                  <a:lnTo>
                    <a:pt x="2400712" y="1466266"/>
                  </a:lnTo>
                  <a:lnTo>
                    <a:pt x="2401360" y="1462863"/>
                  </a:lnTo>
                  <a:close/>
                  <a:moveTo>
                    <a:pt x="1999624" y="1460279"/>
                  </a:moveTo>
                  <a:lnTo>
                    <a:pt x="1999562" y="1460339"/>
                  </a:lnTo>
                  <a:lnTo>
                    <a:pt x="1999562" y="1460533"/>
                  </a:lnTo>
                  <a:lnTo>
                    <a:pt x="2000355" y="1462514"/>
                  </a:lnTo>
                  <a:lnTo>
                    <a:pt x="2000355" y="1462103"/>
                  </a:lnTo>
                  <a:lnTo>
                    <a:pt x="2000355" y="1462101"/>
                  </a:lnTo>
                  <a:lnTo>
                    <a:pt x="2000355" y="1462102"/>
                  </a:lnTo>
                  <a:lnTo>
                    <a:pt x="1999624" y="1460279"/>
                  </a:lnTo>
                  <a:close/>
                  <a:moveTo>
                    <a:pt x="1999345" y="1454219"/>
                  </a:moveTo>
                  <a:lnTo>
                    <a:pt x="1999959" y="1459739"/>
                  </a:lnTo>
                  <a:lnTo>
                    <a:pt x="1999934" y="1459765"/>
                  </a:lnTo>
                  <a:lnTo>
                    <a:pt x="1999959" y="1459946"/>
                  </a:lnTo>
                  <a:lnTo>
                    <a:pt x="1999767" y="1460137"/>
                  </a:lnTo>
                  <a:lnTo>
                    <a:pt x="2000355" y="1461310"/>
                  </a:lnTo>
                  <a:lnTo>
                    <a:pt x="2000355" y="1461574"/>
                  </a:lnTo>
                  <a:lnTo>
                    <a:pt x="2000355" y="1462101"/>
                  </a:lnTo>
                  <a:lnTo>
                    <a:pt x="2000359" y="1462105"/>
                  </a:lnTo>
                  <a:lnTo>
                    <a:pt x="2001943" y="1463690"/>
                  </a:lnTo>
                  <a:lnTo>
                    <a:pt x="2001107" y="1463188"/>
                  </a:lnTo>
                  <a:lnTo>
                    <a:pt x="2001221" y="1463354"/>
                  </a:lnTo>
                  <a:lnTo>
                    <a:pt x="2005118" y="1485079"/>
                  </a:lnTo>
                  <a:lnTo>
                    <a:pt x="2004560" y="1485438"/>
                  </a:lnTo>
                  <a:lnTo>
                    <a:pt x="2015696" y="1553548"/>
                  </a:lnTo>
                  <a:lnTo>
                    <a:pt x="2021296" y="1588398"/>
                  </a:lnTo>
                  <a:lnTo>
                    <a:pt x="2027424" y="1621004"/>
                  </a:lnTo>
                  <a:lnTo>
                    <a:pt x="2026090" y="1609752"/>
                  </a:lnTo>
                  <a:lnTo>
                    <a:pt x="2023290" y="1593479"/>
                  </a:lnTo>
                  <a:lnTo>
                    <a:pt x="2020490" y="1576809"/>
                  </a:lnTo>
                  <a:lnTo>
                    <a:pt x="2018890" y="1563314"/>
                  </a:lnTo>
                  <a:lnTo>
                    <a:pt x="2012891" y="1523624"/>
                  </a:lnTo>
                  <a:lnTo>
                    <a:pt x="2006891" y="1484331"/>
                  </a:lnTo>
                  <a:lnTo>
                    <a:pt x="2006962" y="1484288"/>
                  </a:lnTo>
                  <a:lnTo>
                    <a:pt x="2006895" y="1483848"/>
                  </a:lnTo>
                  <a:lnTo>
                    <a:pt x="2007315" y="1483599"/>
                  </a:lnTo>
                  <a:lnTo>
                    <a:pt x="2007314" y="1483596"/>
                  </a:lnTo>
                  <a:lnTo>
                    <a:pt x="2005753" y="1484327"/>
                  </a:lnTo>
                  <a:lnTo>
                    <a:pt x="2001943" y="1463688"/>
                  </a:lnTo>
                  <a:lnTo>
                    <a:pt x="2003892" y="1466328"/>
                  </a:lnTo>
                  <a:lnTo>
                    <a:pt x="2002891" y="1460119"/>
                  </a:lnTo>
                  <a:lnTo>
                    <a:pt x="2002960" y="1460096"/>
                  </a:lnTo>
                  <a:lnTo>
                    <a:pt x="2002894" y="1459690"/>
                  </a:lnTo>
                  <a:lnTo>
                    <a:pt x="2003731" y="1459414"/>
                  </a:lnTo>
                  <a:lnTo>
                    <a:pt x="2003696" y="1459231"/>
                  </a:lnTo>
                  <a:lnTo>
                    <a:pt x="2003173" y="1458584"/>
                  </a:lnTo>
                  <a:lnTo>
                    <a:pt x="2003076" y="1458596"/>
                  </a:lnTo>
                  <a:lnTo>
                    <a:pt x="2003134" y="1458946"/>
                  </a:lnTo>
                  <a:lnTo>
                    <a:pt x="2000958" y="1459257"/>
                  </a:lnTo>
                  <a:lnTo>
                    <a:pt x="2001943" y="1463690"/>
                  </a:lnTo>
                  <a:lnTo>
                    <a:pt x="2000966" y="1461733"/>
                  </a:lnTo>
                  <a:lnTo>
                    <a:pt x="2000946" y="1461650"/>
                  </a:lnTo>
                  <a:lnTo>
                    <a:pt x="2000884" y="1461525"/>
                  </a:lnTo>
                  <a:lnTo>
                    <a:pt x="2000513" y="1460006"/>
                  </a:lnTo>
                  <a:lnTo>
                    <a:pt x="2000129" y="1460340"/>
                  </a:lnTo>
                  <a:lnTo>
                    <a:pt x="1999345" y="1454219"/>
                  </a:lnTo>
                  <a:close/>
                  <a:moveTo>
                    <a:pt x="2404398" y="1451951"/>
                  </a:moveTo>
                  <a:lnTo>
                    <a:pt x="2400886" y="1473712"/>
                  </a:lnTo>
                  <a:lnTo>
                    <a:pt x="2401098" y="1473185"/>
                  </a:lnTo>
                  <a:lnTo>
                    <a:pt x="2404398" y="1451951"/>
                  </a:lnTo>
                  <a:close/>
                  <a:moveTo>
                    <a:pt x="2001833" y="1451394"/>
                  </a:moveTo>
                  <a:lnTo>
                    <a:pt x="2000901" y="1452093"/>
                  </a:lnTo>
                  <a:lnTo>
                    <a:pt x="2000567" y="1452706"/>
                  </a:lnTo>
                  <a:lnTo>
                    <a:pt x="2001413" y="1454262"/>
                  </a:lnTo>
                  <a:lnTo>
                    <a:pt x="2002315" y="1455297"/>
                  </a:lnTo>
                  <a:lnTo>
                    <a:pt x="2002091" y="1452182"/>
                  </a:lnTo>
                  <a:lnTo>
                    <a:pt x="2002124" y="1452182"/>
                  </a:lnTo>
                  <a:lnTo>
                    <a:pt x="2002094" y="1451771"/>
                  </a:lnTo>
                  <a:lnTo>
                    <a:pt x="2002339" y="1451771"/>
                  </a:lnTo>
                  <a:lnTo>
                    <a:pt x="2001833" y="1451394"/>
                  </a:lnTo>
                  <a:close/>
                  <a:moveTo>
                    <a:pt x="1999125" y="1450421"/>
                  </a:moveTo>
                  <a:lnTo>
                    <a:pt x="1999199" y="1451240"/>
                  </a:lnTo>
                  <a:lnTo>
                    <a:pt x="1999494" y="1453096"/>
                  </a:lnTo>
                  <a:lnTo>
                    <a:pt x="1999125" y="1450421"/>
                  </a:lnTo>
                  <a:close/>
                  <a:moveTo>
                    <a:pt x="2001765" y="1448462"/>
                  </a:moveTo>
                  <a:lnTo>
                    <a:pt x="2001535" y="1448567"/>
                  </a:lnTo>
                  <a:lnTo>
                    <a:pt x="2001547" y="1448633"/>
                  </a:lnTo>
                  <a:lnTo>
                    <a:pt x="2001056" y="1448878"/>
                  </a:lnTo>
                  <a:lnTo>
                    <a:pt x="2001468" y="1449256"/>
                  </a:lnTo>
                  <a:lnTo>
                    <a:pt x="2001865" y="1448942"/>
                  </a:lnTo>
                  <a:lnTo>
                    <a:pt x="2001765" y="1448462"/>
                  </a:lnTo>
                  <a:close/>
                  <a:moveTo>
                    <a:pt x="1995990" y="1438490"/>
                  </a:moveTo>
                  <a:lnTo>
                    <a:pt x="1995990" y="1438977"/>
                  </a:lnTo>
                  <a:lnTo>
                    <a:pt x="1996954" y="1440650"/>
                  </a:lnTo>
                  <a:lnTo>
                    <a:pt x="1999181" y="1453028"/>
                  </a:lnTo>
                  <a:lnTo>
                    <a:pt x="1999169" y="1452709"/>
                  </a:lnTo>
                  <a:lnTo>
                    <a:pt x="1999149" y="1452496"/>
                  </a:lnTo>
                  <a:lnTo>
                    <a:pt x="1997181" y="1439907"/>
                  </a:lnTo>
                  <a:lnTo>
                    <a:pt x="1997187" y="1439914"/>
                  </a:lnTo>
                  <a:lnTo>
                    <a:pt x="1997180" y="1439875"/>
                  </a:lnTo>
                  <a:lnTo>
                    <a:pt x="1997181" y="1439876"/>
                  </a:lnTo>
                  <a:lnTo>
                    <a:pt x="1997059" y="1439707"/>
                  </a:lnTo>
                  <a:lnTo>
                    <a:pt x="1997059" y="1440203"/>
                  </a:lnTo>
                  <a:lnTo>
                    <a:pt x="1995990" y="1438490"/>
                  </a:lnTo>
                  <a:close/>
                  <a:moveTo>
                    <a:pt x="2407062" y="1434442"/>
                  </a:moveTo>
                  <a:lnTo>
                    <a:pt x="2407020" y="1434954"/>
                  </a:lnTo>
                  <a:lnTo>
                    <a:pt x="2406568" y="1436161"/>
                  </a:lnTo>
                  <a:lnTo>
                    <a:pt x="2406261" y="1439706"/>
                  </a:lnTo>
                  <a:lnTo>
                    <a:pt x="2403837" y="1452537"/>
                  </a:lnTo>
                  <a:lnTo>
                    <a:pt x="2402592" y="1457725"/>
                  </a:lnTo>
                  <a:lnTo>
                    <a:pt x="2401621" y="1463920"/>
                  </a:lnTo>
                  <a:lnTo>
                    <a:pt x="2404265" y="1452433"/>
                  </a:lnTo>
                  <a:lnTo>
                    <a:pt x="2404283" y="1452341"/>
                  </a:lnTo>
                  <a:lnTo>
                    <a:pt x="2404352" y="1451940"/>
                  </a:lnTo>
                  <a:lnTo>
                    <a:pt x="2405078" y="1447574"/>
                  </a:lnTo>
                  <a:lnTo>
                    <a:pt x="2404828" y="1449184"/>
                  </a:lnTo>
                  <a:lnTo>
                    <a:pt x="2405077" y="1447741"/>
                  </a:lnTo>
                  <a:lnTo>
                    <a:pt x="2404731" y="1449887"/>
                  </a:lnTo>
                  <a:lnTo>
                    <a:pt x="2406666" y="1439217"/>
                  </a:lnTo>
                  <a:lnTo>
                    <a:pt x="2407020" y="1434954"/>
                  </a:lnTo>
                  <a:lnTo>
                    <a:pt x="2407062" y="1434840"/>
                  </a:lnTo>
                  <a:lnTo>
                    <a:pt x="2407062" y="1434442"/>
                  </a:lnTo>
                  <a:close/>
                  <a:moveTo>
                    <a:pt x="4203936" y="1417922"/>
                  </a:moveTo>
                  <a:lnTo>
                    <a:pt x="4197854" y="1422586"/>
                  </a:lnTo>
                  <a:lnTo>
                    <a:pt x="4182038" y="1434717"/>
                  </a:lnTo>
                  <a:lnTo>
                    <a:pt x="4158251" y="1452963"/>
                  </a:lnTo>
                  <a:lnTo>
                    <a:pt x="4134068" y="1470413"/>
                  </a:lnTo>
                  <a:lnTo>
                    <a:pt x="4110281" y="1487468"/>
                  </a:lnTo>
                  <a:lnTo>
                    <a:pt x="4086495" y="1504523"/>
                  </a:lnTo>
                  <a:lnTo>
                    <a:pt x="4062708" y="1520387"/>
                  </a:lnTo>
                  <a:lnTo>
                    <a:pt x="4038525" y="1536253"/>
                  </a:lnTo>
                  <a:lnTo>
                    <a:pt x="4034691" y="1538682"/>
                  </a:lnTo>
                  <a:lnTo>
                    <a:pt x="4041930" y="1570794"/>
                  </a:lnTo>
                  <a:lnTo>
                    <a:pt x="4052891" y="1576458"/>
                  </a:lnTo>
                  <a:lnTo>
                    <a:pt x="4086228" y="1595049"/>
                  </a:lnTo>
                  <a:lnTo>
                    <a:pt x="4119566" y="1614432"/>
                  </a:lnTo>
                  <a:lnTo>
                    <a:pt x="4125597" y="1618010"/>
                  </a:lnTo>
                  <a:lnTo>
                    <a:pt x="4126440" y="1618510"/>
                  </a:lnTo>
                  <a:lnTo>
                    <a:pt x="4133853" y="1609161"/>
                  </a:lnTo>
                  <a:lnTo>
                    <a:pt x="4140996" y="1600839"/>
                  </a:lnTo>
                  <a:lnTo>
                    <a:pt x="4148934" y="1592518"/>
                  </a:lnTo>
                  <a:lnTo>
                    <a:pt x="4156078" y="1585385"/>
                  </a:lnTo>
                  <a:lnTo>
                    <a:pt x="4163221" y="1578648"/>
                  </a:lnTo>
                  <a:lnTo>
                    <a:pt x="4170762" y="1573101"/>
                  </a:lnTo>
                  <a:lnTo>
                    <a:pt x="4178303" y="1567950"/>
                  </a:lnTo>
                  <a:lnTo>
                    <a:pt x="4185446" y="1563987"/>
                  </a:lnTo>
                  <a:lnTo>
                    <a:pt x="4187628" y="1562705"/>
                  </a:lnTo>
                  <a:lnTo>
                    <a:pt x="4187908" y="1558931"/>
                  </a:lnTo>
                  <a:lnTo>
                    <a:pt x="4189497" y="1537895"/>
                  </a:lnTo>
                  <a:lnTo>
                    <a:pt x="4194263" y="1495030"/>
                  </a:lnTo>
                  <a:lnTo>
                    <a:pt x="4199030" y="1452563"/>
                  </a:lnTo>
                  <a:lnTo>
                    <a:pt x="4203936" y="1417922"/>
                  </a:lnTo>
                  <a:close/>
                  <a:moveTo>
                    <a:pt x="2418053" y="1411895"/>
                  </a:moveTo>
                  <a:lnTo>
                    <a:pt x="2416190" y="1422078"/>
                  </a:lnTo>
                  <a:lnTo>
                    <a:pt x="2414206" y="1431941"/>
                  </a:lnTo>
                  <a:lnTo>
                    <a:pt x="2412913" y="1439008"/>
                  </a:lnTo>
                  <a:lnTo>
                    <a:pt x="2414503" y="1432597"/>
                  </a:lnTo>
                  <a:lnTo>
                    <a:pt x="2416312" y="1422856"/>
                  </a:lnTo>
                  <a:lnTo>
                    <a:pt x="2417525" y="1415678"/>
                  </a:lnTo>
                  <a:lnTo>
                    <a:pt x="2418053" y="1411895"/>
                  </a:lnTo>
                  <a:close/>
                  <a:moveTo>
                    <a:pt x="2419011" y="1405691"/>
                  </a:moveTo>
                  <a:lnTo>
                    <a:pt x="2418829" y="1407087"/>
                  </a:lnTo>
                  <a:lnTo>
                    <a:pt x="2418867" y="1406890"/>
                  </a:lnTo>
                  <a:lnTo>
                    <a:pt x="2419011" y="1405691"/>
                  </a:lnTo>
                  <a:close/>
                  <a:moveTo>
                    <a:pt x="2422373" y="1379965"/>
                  </a:moveTo>
                  <a:lnTo>
                    <a:pt x="2422358" y="1380075"/>
                  </a:lnTo>
                  <a:lnTo>
                    <a:pt x="2422444" y="1380351"/>
                  </a:lnTo>
                  <a:lnTo>
                    <a:pt x="2422474" y="1380109"/>
                  </a:lnTo>
                  <a:lnTo>
                    <a:pt x="2422373" y="1379965"/>
                  </a:lnTo>
                  <a:close/>
                  <a:moveTo>
                    <a:pt x="2422170" y="1377577"/>
                  </a:moveTo>
                  <a:lnTo>
                    <a:pt x="2422113" y="1378257"/>
                  </a:lnTo>
                  <a:lnTo>
                    <a:pt x="2422378" y="1378520"/>
                  </a:lnTo>
                  <a:lnTo>
                    <a:pt x="2422417" y="1377955"/>
                  </a:lnTo>
                  <a:lnTo>
                    <a:pt x="2422170" y="1377577"/>
                  </a:lnTo>
                  <a:close/>
                  <a:moveTo>
                    <a:pt x="1996447" y="1377317"/>
                  </a:moveTo>
                  <a:lnTo>
                    <a:pt x="1996482" y="1378819"/>
                  </a:lnTo>
                  <a:lnTo>
                    <a:pt x="1996894" y="1382078"/>
                  </a:lnTo>
                  <a:lnTo>
                    <a:pt x="1999701" y="1402917"/>
                  </a:lnTo>
                  <a:lnTo>
                    <a:pt x="1997691" y="1386299"/>
                  </a:lnTo>
                  <a:lnTo>
                    <a:pt x="1996447" y="1377317"/>
                  </a:lnTo>
                  <a:close/>
                  <a:moveTo>
                    <a:pt x="2427684" y="1367890"/>
                  </a:moveTo>
                  <a:lnTo>
                    <a:pt x="2425599" y="1384024"/>
                  </a:lnTo>
                  <a:lnTo>
                    <a:pt x="2425715" y="1384206"/>
                  </a:lnTo>
                  <a:lnTo>
                    <a:pt x="2425714" y="1384213"/>
                  </a:lnTo>
                  <a:lnTo>
                    <a:pt x="2425715" y="1384214"/>
                  </a:lnTo>
                  <a:lnTo>
                    <a:pt x="2425645" y="1384671"/>
                  </a:lnTo>
                  <a:lnTo>
                    <a:pt x="2425635" y="1384733"/>
                  </a:lnTo>
                  <a:lnTo>
                    <a:pt x="2425680" y="1384808"/>
                  </a:lnTo>
                  <a:lnTo>
                    <a:pt x="2425746" y="1384353"/>
                  </a:lnTo>
                  <a:lnTo>
                    <a:pt x="2425715" y="1384300"/>
                  </a:lnTo>
                  <a:lnTo>
                    <a:pt x="2427684" y="1367890"/>
                  </a:lnTo>
                  <a:close/>
                  <a:moveTo>
                    <a:pt x="2397227" y="1361332"/>
                  </a:moveTo>
                  <a:lnTo>
                    <a:pt x="2395297" y="1367451"/>
                  </a:lnTo>
                  <a:lnTo>
                    <a:pt x="2390159" y="1384935"/>
                  </a:lnTo>
                  <a:lnTo>
                    <a:pt x="2390827" y="1384110"/>
                  </a:lnTo>
                  <a:lnTo>
                    <a:pt x="2395553" y="1366984"/>
                  </a:lnTo>
                  <a:lnTo>
                    <a:pt x="2397227" y="1361332"/>
                  </a:lnTo>
                  <a:close/>
                  <a:moveTo>
                    <a:pt x="2403216" y="1352129"/>
                  </a:moveTo>
                  <a:lnTo>
                    <a:pt x="2403126" y="1352636"/>
                  </a:lnTo>
                  <a:lnTo>
                    <a:pt x="2406523" y="1356550"/>
                  </a:lnTo>
                  <a:lnTo>
                    <a:pt x="2403216" y="1352129"/>
                  </a:lnTo>
                  <a:close/>
                  <a:moveTo>
                    <a:pt x="4672692" y="1317160"/>
                  </a:moveTo>
                  <a:lnTo>
                    <a:pt x="4672992" y="1317656"/>
                  </a:lnTo>
                  <a:lnTo>
                    <a:pt x="4659118" y="1331940"/>
                  </a:lnTo>
                  <a:lnTo>
                    <a:pt x="4646037" y="1347825"/>
                  </a:lnTo>
                  <a:lnTo>
                    <a:pt x="4639298" y="1355759"/>
                  </a:lnTo>
                  <a:lnTo>
                    <a:pt x="4632956" y="1364484"/>
                  </a:lnTo>
                  <a:lnTo>
                    <a:pt x="4627010" y="1372816"/>
                  </a:lnTo>
                  <a:lnTo>
                    <a:pt x="4626432" y="1373725"/>
                  </a:lnTo>
                  <a:lnTo>
                    <a:pt x="4631309" y="1366969"/>
                  </a:lnTo>
                  <a:lnTo>
                    <a:pt x="4645200" y="1349511"/>
                  </a:lnTo>
                  <a:lnTo>
                    <a:pt x="4659488" y="1332825"/>
                  </a:lnTo>
                  <a:lnTo>
                    <a:pt x="4665838" y="1325676"/>
                  </a:lnTo>
                  <a:lnTo>
                    <a:pt x="4671791" y="1319726"/>
                  </a:lnTo>
                  <a:lnTo>
                    <a:pt x="4673776" y="1318140"/>
                  </a:lnTo>
                  <a:lnTo>
                    <a:pt x="4674033" y="1318575"/>
                  </a:lnTo>
                  <a:lnTo>
                    <a:pt x="4674121" y="1318505"/>
                  </a:lnTo>
                  <a:lnTo>
                    <a:pt x="4673598" y="1317623"/>
                  </a:lnTo>
                  <a:lnTo>
                    <a:pt x="4673632" y="1317593"/>
                  </a:lnTo>
                  <a:lnTo>
                    <a:pt x="4673622" y="1317577"/>
                  </a:lnTo>
                  <a:lnTo>
                    <a:pt x="4673781" y="1317430"/>
                  </a:lnTo>
                  <a:lnTo>
                    <a:pt x="4673606" y="1317312"/>
                  </a:lnTo>
                  <a:lnTo>
                    <a:pt x="4673316" y="1317577"/>
                  </a:lnTo>
                  <a:lnTo>
                    <a:pt x="4672692" y="1317160"/>
                  </a:lnTo>
                  <a:close/>
                  <a:moveTo>
                    <a:pt x="2459052" y="1299619"/>
                  </a:moveTo>
                  <a:lnTo>
                    <a:pt x="2458957" y="1299734"/>
                  </a:lnTo>
                  <a:lnTo>
                    <a:pt x="2458621" y="1304019"/>
                  </a:lnTo>
                  <a:lnTo>
                    <a:pt x="2459458" y="1300104"/>
                  </a:lnTo>
                  <a:lnTo>
                    <a:pt x="2459052" y="1300104"/>
                  </a:lnTo>
                  <a:lnTo>
                    <a:pt x="2459052" y="1299619"/>
                  </a:lnTo>
                  <a:close/>
                  <a:moveTo>
                    <a:pt x="3934362" y="1288237"/>
                  </a:moveTo>
                  <a:lnTo>
                    <a:pt x="3937817" y="1302483"/>
                  </a:lnTo>
                  <a:lnTo>
                    <a:pt x="3937237" y="1299521"/>
                  </a:lnTo>
                  <a:lnTo>
                    <a:pt x="3934362" y="1288237"/>
                  </a:lnTo>
                  <a:close/>
                  <a:moveTo>
                    <a:pt x="2432173" y="1278407"/>
                  </a:moveTo>
                  <a:lnTo>
                    <a:pt x="2430228" y="1281431"/>
                  </a:lnTo>
                  <a:lnTo>
                    <a:pt x="2432225" y="1278660"/>
                  </a:lnTo>
                  <a:lnTo>
                    <a:pt x="2432173" y="1278407"/>
                  </a:lnTo>
                  <a:close/>
                  <a:moveTo>
                    <a:pt x="2432113" y="1277801"/>
                  </a:moveTo>
                  <a:lnTo>
                    <a:pt x="2432102" y="1277819"/>
                  </a:lnTo>
                  <a:lnTo>
                    <a:pt x="2432113" y="1277801"/>
                  </a:lnTo>
                  <a:close/>
                  <a:moveTo>
                    <a:pt x="2416243" y="1270893"/>
                  </a:moveTo>
                  <a:lnTo>
                    <a:pt x="2415987" y="1272196"/>
                  </a:lnTo>
                  <a:lnTo>
                    <a:pt x="2417002" y="1287580"/>
                  </a:lnTo>
                  <a:lnTo>
                    <a:pt x="2417479" y="1298417"/>
                  </a:lnTo>
                  <a:lnTo>
                    <a:pt x="2417777" y="1305056"/>
                  </a:lnTo>
                  <a:lnTo>
                    <a:pt x="2417772" y="1305068"/>
                  </a:lnTo>
                  <a:lnTo>
                    <a:pt x="2417778" y="1305216"/>
                  </a:lnTo>
                  <a:lnTo>
                    <a:pt x="2413121" y="1315636"/>
                  </a:lnTo>
                  <a:lnTo>
                    <a:pt x="2408853" y="1326859"/>
                  </a:lnTo>
                  <a:lnTo>
                    <a:pt x="2404972" y="1338486"/>
                  </a:lnTo>
                  <a:lnTo>
                    <a:pt x="2400672" y="1349958"/>
                  </a:lnTo>
                  <a:lnTo>
                    <a:pt x="2400435" y="1351163"/>
                  </a:lnTo>
                  <a:lnTo>
                    <a:pt x="2400062" y="1352343"/>
                  </a:lnTo>
                  <a:lnTo>
                    <a:pt x="2399534" y="1355346"/>
                  </a:lnTo>
                  <a:lnTo>
                    <a:pt x="2399988" y="1353906"/>
                  </a:lnTo>
                  <a:lnTo>
                    <a:pt x="2400534" y="1350958"/>
                  </a:lnTo>
                  <a:lnTo>
                    <a:pt x="2405132" y="1338857"/>
                  </a:lnTo>
                  <a:lnTo>
                    <a:pt x="2408964" y="1327532"/>
                  </a:lnTo>
                  <a:lnTo>
                    <a:pt x="2413179" y="1316602"/>
                  </a:lnTo>
                  <a:lnTo>
                    <a:pt x="2417777" y="1306454"/>
                  </a:lnTo>
                  <a:lnTo>
                    <a:pt x="2417777" y="1328702"/>
                  </a:lnTo>
                  <a:lnTo>
                    <a:pt x="2417011" y="1350568"/>
                  </a:lnTo>
                  <a:lnTo>
                    <a:pt x="2409562" y="1360051"/>
                  </a:lnTo>
                  <a:lnTo>
                    <a:pt x="2409840" y="1360372"/>
                  </a:lnTo>
                  <a:lnTo>
                    <a:pt x="2399659" y="1372059"/>
                  </a:lnTo>
                  <a:lnTo>
                    <a:pt x="2399384" y="1373596"/>
                  </a:lnTo>
                  <a:lnTo>
                    <a:pt x="2399130" y="1373882"/>
                  </a:lnTo>
                  <a:lnTo>
                    <a:pt x="2398718" y="1374343"/>
                  </a:lnTo>
                  <a:lnTo>
                    <a:pt x="2376773" y="1482998"/>
                  </a:lnTo>
                  <a:lnTo>
                    <a:pt x="2377185" y="1484649"/>
                  </a:lnTo>
                  <a:lnTo>
                    <a:pt x="2383869" y="1511331"/>
                  </a:lnTo>
                  <a:lnTo>
                    <a:pt x="2383095" y="1514073"/>
                  </a:lnTo>
                  <a:lnTo>
                    <a:pt x="2383819" y="1512626"/>
                  </a:lnTo>
                  <a:lnTo>
                    <a:pt x="2384069" y="1513457"/>
                  </a:lnTo>
                  <a:lnTo>
                    <a:pt x="2384216" y="1512869"/>
                  </a:lnTo>
                  <a:lnTo>
                    <a:pt x="2384440" y="1512419"/>
                  </a:lnTo>
                  <a:lnTo>
                    <a:pt x="2384687" y="1511924"/>
                  </a:lnTo>
                  <a:lnTo>
                    <a:pt x="2384613" y="1511674"/>
                  </a:lnTo>
                  <a:lnTo>
                    <a:pt x="2385077" y="1510621"/>
                  </a:lnTo>
                  <a:lnTo>
                    <a:pt x="2384954" y="1510134"/>
                  </a:lnTo>
                  <a:lnTo>
                    <a:pt x="2384443" y="1511236"/>
                  </a:lnTo>
                  <a:lnTo>
                    <a:pt x="2384440" y="1511242"/>
                  </a:lnTo>
                  <a:lnTo>
                    <a:pt x="2384440" y="1511241"/>
                  </a:lnTo>
                  <a:lnTo>
                    <a:pt x="2384440" y="1510075"/>
                  </a:lnTo>
                  <a:lnTo>
                    <a:pt x="2384440" y="1510058"/>
                  </a:lnTo>
                  <a:lnTo>
                    <a:pt x="2384697" y="1509116"/>
                  </a:lnTo>
                  <a:lnTo>
                    <a:pt x="2383562" y="1504630"/>
                  </a:lnTo>
                  <a:lnTo>
                    <a:pt x="2378090" y="1482989"/>
                  </a:lnTo>
                  <a:lnTo>
                    <a:pt x="2400316" y="1373958"/>
                  </a:lnTo>
                  <a:lnTo>
                    <a:pt x="2410300" y="1360869"/>
                  </a:lnTo>
                  <a:lnTo>
                    <a:pt x="2409840" y="1360244"/>
                  </a:lnTo>
                  <a:lnTo>
                    <a:pt x="2417778" y="1350908"/>
                  </a:lnTo>
                  <a:lnTo>
                    <a:pt x="2416997" y="1369643"/>
                  </a:lnTo>
                  <a:lnTo>
                    <a:pt x="2417038" y="1369702"/>
                  </a:lnTo>
                  <a:lnTo>
                    <a:pt x="2417286" y="1370061"/>
                  </a:lnTo>
                  <a:lnTo>
                    <a:pt x="2417292" y="1369953"/>
                  </a:lnTo>
                  <a:lnTo>
                    <a:pt x="2417783" y="1370719"/>
                  </a:lnTo>
                  <a:lnTo>
                    <a:pt x="2417789" y="1370557"/>
                  </a:lnTo>
                  <a:lnTo>
                    <a:pt x="2417777" y="1370537"/>
                  </a:lnTo>
                  <a:lnTo>
                    <a:pt x="2418499" y="1350714"/>
                  </a:lnTo>
                  <a:lnTo>
                    <a:pt x="2425282" y="1341943"/>
                  </a:lnTo>
                  <a:lnTo>
                    <a:pt x="2425291" y="1341835"/>
                  </a:lnTo>
                  <a:lnTo>
                    <a:pt x="2417777" y="1350906"/>
                  </a:lnTo>
                  <a:lnTo>
                    <a:pt x="2418571" y="1328543"/>
                  </a:lnTo>
                  <a:lnTo>
                    <a:pt x="2418571" y="1305789"/>
                  </a:lnTo>
                  <a:lnTo>
                    <a:pt x="2423334" y="1294609"/>
                  </a:lnTo>
                  <a:lnTo>
                    <a:pt x="2428865" y="1284276"/>
                  </a:lnTo>
                  <a:lnTo>
                    <a:pt x="2428890" y="1283847"/>
                  </a:lnTo>
                  <a:lnTo>
                    <a:pt x="2428923" y="1283749"/>
                  </a:lnTo>
                  <a:lnTo>
                    <a:pt x="2429004" y="1283500"/>
                  </a:lnTo>
                  <a:lnTo>
                    <a:pt x="2428955" y="1283409"/>
                  </a:lnTo>
                  <a:lnTo>
                    <a:pt x="2428890" y="1283510"/>
                  </a:lnTo>
                  <a:lnTo>
                    <a:pt x="2428844" y="1283582"/>
                  </a:lnTo>
                  <a:lnTo>
                    <a:pt x="2428504" y="1284631"/>
                  </a:lnTo>
                  <a:lnTo>
                    <a:pt x="2428668" y="1283785"/>
                  </a:lnTo>
                  <a:lnTo>
                    <a:pt x="2428668" y="1283534"/>
                  </a:lnTo>
                  <a:lnTo>
                    <a:pt x="2428495" y="1284404"/>
                  </a:lnTo>
                  <a:lnTo>
                    <a:pt x="2422962" y="1294736"/>
                  </a:lnTo>
                  <a:lnTo>
                    <a:pt x="2418219" y="1305863"/>
                  </a:lnTo>
                  <a:lnTo>
                    <a:pt x="2417429" y="1288379"/>
                  </a:lnTo>
                  <a:lnTo>
                    <a:pt x="2416243" y="1270893"/>
                  </a:lnTo>
                  <a:close/>
                  <a:moveTo>
                    <a:pt x="4794699" y="1239482"/>
                  </a:moveTo>
                  <a:lnTo>
                    <a:pt x="4794273" y="1239724"/>
                  </a:lnTo>
                  <a:lnTo>
                    <a:pt x="4794273" y="1239725"/>
                  </a:lnTo>
                  <a:lnTo>
                    <a:pt x="4780030" y="1248819"/>
                  </a:lnTo>
                  <a:lnTo>
                    <a:pt x="4765390" y="1258705"/>
                  </a:lnTo>
                  <a:lnTo>
                    <a:pt x="4750751" y="1268590"/>
                  </a:lnTo>
                  <a:lnTo>
                    <a:pt x="4736508" y="1279663"/>
                  </a:lnTo>
                  <a:lnTo>
                    <a:pt x="4721868" y="1291131"/>
                  </a:lnTo>
                  <a:lnTo>
                    <a:pt x="4708020" y="1303785"/>
                  </a:lnTo>
                  <a:lnTo>
                    <a:pt x="4694172" y="1316830"/>
                  </a:lnTo>
                  <a:lnTo>
                    <a:pt x="4686819" y="1324403"/>
                  </a:lnTo>
                  <a:lnTo>
                    <a:pt x="4681176" y="1330235"/>
                  </a:lnTo>
                  <a:lnTo>
                    <a:pt x="4681272" y="1330398"/>
                  </a:lnTo>
                  <a:lnTo>
                    <a:pt x="4681317" y="1330348"/>
                  </a:lnTo>
                  <a:lnTo>
                    <a:pt x="4688858" y="1344244"/>
                  </a:lnTo>
                  <a:lnTo>
                    <a:pt x="4697192" y="1358139"/>
                  </a:lnTo>
                  <a:lnTo>
                    <a:pt x="4713068" y="1388299"/>
                  </a:lnTo>
                  <a:lnTo>
                    <a:pt x="4728149" y="1420045"/>
                  </a:lnTo>
                  <a:lnTo>
                    <a:pt x="4743462" y="1452243"/>
                  </a:lnTo>
                  <a:lnTo>
                    <a:pt x="4743630" y="1452008"/>
                  </a:lnTo>
                  <a:lnTo>
                    <a:pt x="4728392" y="1420027"/>
                  </a:lnTo>
                  <a:lnTo>
                    <a:pt x="4713310" y="1388339"/>
                  </a:lnTo>
                  <a:lnTo>
                    <a:pt x="4697435" y="1358234"/>
                  </a:lnTo>
                  <a:lnTo>
                    <a:pt x="4689101" y="1344368"/>
                  </a:lnTo>
                  <a:lnTo>
                    <a:pt x="4681560" y="1330501"/>
                  </a:lnTo>
                  <a:lnTo>
                    <a:pt x="4694657" y="1317033"/>
                  </a:lnTo>
                  <a:lnTo>
                    <a:pt x="4708548" y="1303963"/>
                  </a:lnTo>
                  <a:lnTo>
                    <a:pt x="4722439" y="1291286"/>
                  </a:lnTo>
                  <a:lnTo>
                    <a:pt x="4737123" y="1279796"/>
                  </a:lnTo>
                  <a:lnTo>
                    <a:pt x="4751410" y="1268702"/>
                  </a:lnTo>
                  <a:lnTo>
                    <a:pt x="4766095" y="1258798"/>
                  </a:lnTo>
                  <a:lnTo>
                    <a:pt x="4780779" y="1248896"/>
                  </a:lnTo>
                  <a:lnTo>
                    <a:pt x="4794525" y="1240129"/>
                  </a:lnTo>
                  <a:lnTo>
                    <a:pt x="4794429" y="1239854"/>
                  </a:lnTo>
                  <a:lnTo>
                    <a:pt x="4794756" y="1239669"/>
                  </a:lnTo>
                  <a:lnTo>
                    <a:pt x="4794699" y="1239482"/>
                  </a:lnTo>
                  <a:close/>
                  <a:moveTo>
                    <a:pt x="4778258" y="1234321"/>
                  </a:moveTo>
                  <a:lnTo>
                    <a:pt x="4776912" y="1234981"/>
                  </a:lnTo>
                  <a:lnTo>
                    <a:pt x="4756912" y="1247632"/>
                  </a:lnTo>
                  <a:lnTo>
                    <a:pt x="4744730" y="1255139"/>
                  </a:lnTo>
                  <a:lnTo>
                    <a:pt x="4732942" y="1263042"/>
                  </a:lnTo>
                  <a:lnTo>
                    <a:pt x="4729769" y="1265383"/>
                  </a:lnTo>
                  <a:lnTo>
                    <a:pt x="4732947" y="1263053"/>
                  </a:lnTo>
                  <a:lnTo>
                    <a:pt x="4744816" y="1255146"/>
                  </a:lnTo>
                  <a:lnTo>
                    <a:pt x="4757082" y="1247633"/>
                  </a:lnTo>
                  <a:lnTo>
                    <a:pt x="4778258" y="1234321"/>
                  </a:lnTo>
                  <a:close/>
                  <a:moveTo>
                    <a:pt x="4789280" y="1224046"/>
                  </a:moveTo>
                  <a:lnTo>
                    <a:pt x="4788860" y="1224245"/>
                  </a:lnTo>
                  <a:lnTo>
                    <a:pt x="4788905" y="1224365"/>
                  </a:lnTo>
                  <a:lnTo>
                    <a:pt x="4789327" y="1224172"/>
                  </a:lnTo>
                  <a:lnTo>
                    <a:pt x="4789280" y="1224046"/>
                  </a:lnTo>
                  <a:close/>
                  <a:moveTo>
                    <a:pt x="4821786" y="1220886"/>
                  </a:moveTo>
                  <a:lnTo>
                    <a:pt x="4820157" y="1221679"/>
                  </a:lnTo>
                  <a:lnTo>
                    <a:pt x="4800383" y="1231915"/>
                  </a:lnTo>
                  <a:lnTo>
                    <a:pt x="4800021" y="1232005"/>
                  </a:lnTo>
                  <a:lnTo>
                    <a:pt x="4799446" y="1232356"/>
                  </a:lnTo>
                  <a:lnTo>
                    <a:pt x="4799623" y="1232311"/>
                  </a:lnTo>
                  <a:lnTo>
                    <a:pt x="4821786" y="1220886"/>
                  </a:lnTo>
                  <a:close/>
                  <a:moveTo>
                    <a:pt x="3822169" y="1142608"/>
                  </a:moveTo>
                  <a:lnTo>
                    <a:pt x="3828156" y="1148933"/>
                  </a:lnTo>
                  <a:lnTo>
                    <a:pt x="3829752" y="1149722"/>
                  </a:lnTo>
                  <a:lnTo>
                    <a:pt x="3830949" y="1150513"/>
                  </a:lnTo>
                  <a:lnTo>
                    <a:pt x="3833344" y="1150908"/>
                  </a:lnTo>
                  <a:lnTo>
                    <a:pt x="3835739" y="1152093"/>
                  </a:lnTo>
                  <a:lnTo>
                    <a:pt x="3836537" y="1152883"/>
                  </a:lnTo>
                  <a:lnTo>
                    <a:pt x="3837734" y="1154069"/>
                  </a:lnTo>
                  <a:lnTo>
                    <a:pt x="3839331" y="1152883"/>
                  </a:lnTo>
                  <a:lnTo>
                    <a:pt x="3840528" y="1152488"/>
                  </a:lnTo>
                  <a:lnTo>
                    <a:pt x="3842125" y="1152883"/>
                  </a:lnTo>
                  <a:lnTo>
                    <a:pt x="3843721" y="1153673"/>
                  </a:lnTo>
                  <a:lnTo>
                    <a:pt x="3845318" y="1155649"/>
                  </a:lnTo>
                  <a:lnTo>
                    <a:pt x="3846515" y="1158019"/>
                  </a:lnTo>
                  <a:lnTo>
                    <a:pt x="3848910" y="1162759"/>
                  </a:lnTo>
                  <a:lnTo>
                    <a:pt x="3848954" y="1162900"/>
                  </a:lnTo>
                  <a:lnTo>
                    <a:pt x="3849047" y="1163085"/>
                  </a:lnTo>
                  <a:lnTo>
                    <a:pt x="3850534" y="1167871"/>
                  </a:lnTo>
                  <a:lnTo>
                    <a:pt x="3852901" y="1165919"/>
                  </a:lnTo>
                  <a:lnTo>
                    <a:pt x="3854098" y="1165130"/>
                  </a:lnTo>
                  <a:lnTo>
                    <a:pt x="3855695" y="1164734"/>
                  </a:lnTo>
                  <a:lnTo>
                    <a:pt x="3856493" y="1166709"/>
                  </a:lnTo>
                  <a:lnTo>
                    <a:pt x="3856542" y="1166901"/>
                  </a:lnTo>
                  <a:lnTo>
                    <a:pt x="3856588" y="1167016"/>
                  </a:lnTo>
                  <a:lnTo>
                    <a:pt x="3856915" y="1168312"/>
                  </a:lnTo>
                  <a:lnTo>
                    <a:pt x="3857291" y="1168685"/>
                  </a:lnTo>
                  <a:lnTo>
                    <a:pt x="3860484" y="1170660"/>
                  </a:lnTo>
                  <a:lnTo>
                    <a:pt x="3863278" y="1172635"/>
                  </a:lnTo>
                  <a:lnTo>
                    <a:pt x="3865673" y="1175400"/>
                  </a:lnTo>
                  <a:lnTo>
                    <a:pt x="3867269" y="1178560"/>
                  </a:lnTo>
                  <a:lnTo>
                    <a:pt x="3868866" y="1181721"/>
                  </a:lnTo>
                  <a:lnTo>
                    <a:pt x="3870063" y="1185276"/>
                  </a:lnTo>
                  <a:lnTo>
                    <a:pt x="3872059" y="1192782"/>
                  </a:lnTo>
                  <a:lnTo>
                    <a:pt x="3873655" y="1199893"/>
                  </a:lnTo>
                  <a:lnTo>
                    <a:pt x="3873626" y="1199907"/>
                  </a:lnTo>
                  <a:lnTo>
                    <a:pt x="3873654" y="1200035"/>
                  </a:lnTo>
                  <a:lnTo>
                    <a:pt x="3871318" y="1201193"/>
                  </a:lnTo>
                  <a:lnTo>
                    <a:pt x="3872059" y="1202658"/>
                  </a:lnTo>
                  <a:lnTo>
                    <a:pt x="3872008" y="1202671"/>
                  </a:lnTo>
                  <a:lnTo>
                    <a:pt x="3872067" y="1202787"/>
                  </a:lnTo>
                  <a:lnTo>
                    <a:pt x="3870479" y="1203181"/>
                  </a:lnTo>
                  <a:lnTo>
                    <a:pt x="3869289" y="1204360"/>
                  </a:lnTo>
                  <a:lnTo>
                    <a:pt x="3869289" y="1205483"/>
                  </a:lnTo>
                  <a:lnTo>
                    <a:pt x="3870063" y="1207399"/>
                  </a:lnTo>
                  <a:lnTo>
                    <a:pt x="3870041" y="1207401"/>
                  </a:lnTo>
                  <a:lnTo>
                    <a:pt x="3870082" y="1207504"/>
                  </a:lnTo>
                  <a:lnTo>
                    <a:pt x="3866907" y="1207897"/>
                  </a:lnTo>
                  <a:lnTo>
                    <a:pt x="3866113" y="1208290"/>
                  </a:lnTo>
                  <a:lnTo>
                    <a:pt x="3865717" y="1209077"/>
                  </a:lnTo>
                  <a:lnTo>
                    <a:pt x="3865320" y="1211829"/>
                  </a:lnTo>
                  <a:lnTo>
                    <a:pt x="3865717" y="1214973"/>
                  </a:lnTo>
                  <a:lnTo>
                    <a:pt x="3866113" y="1217725"/>
                  </a:lnTo>
                  <a:lnTo>
                    <a:pt x="3866113" y="1218510"/>
                  </a:lnTo>
                  <a:lnTo>
                    <a:pt x="3866113" y="1218905"/>
                  </a:lnTo>
                  <a:lnTo>
                    <a:pt x="3864129" y="1220085"/>
                  </a:lnTo>
                  <a:lnTo>
                    <a:pt x="3862541" y="1221659"/>
                  </a:lnTo>
                  <a:lnTo>
                    <a:pt x="3859763" y="1222446"/>
                  </a:lnTo>
                  <a:lnTo>
                    <a:pt x="3856588" y="1223233"/>
                  </a:lnTo>
                  <a:lnTo>
                    <a:pt x="3853810" y="1224808"/>
                  </a:lnTo>
                  <a:lnTo>
                    <a:pt x="3851032" y="1225985"/>
                  </a:lnTo>
                  <a:lnTo>
                    <a:pt x="3846269" y="1228737"/>
                  </a:lnTo>
                  <a:lnTo>
                    <a:pt x="3846181" y="1228699"/>
                  </a:lnTo>
                  <a:lnTo>
                    <a:pt x="3846116" y="1228737"/>
                  </a:lnTo>
                  <a:lnTo>
                    <a:pt x="3843404" y="1227586"/>
                  </a:lnTo>
                  <a:lnTo>
                    <a:pt x="3841110" y="1228343"/>
                  </a:lnTo>
                  <a:lnTo>
                    <a:pt x="3841050" y="1228301"/>
                  </a:lnTo>
                  <a:lnTo>
                    <a:pt x="3840927" y="1228342"/>
                  </a:lnTo>
                  <a:lnTo>
                    <a:pt x="3833743" y="1223206"/>
                  </a:lnTo>
                  <a:lnTo>
                    <a:pt x="3830949" y="1214114"/>
                  </a:lnTo>
                  <a:lnTo>
                    <a:pt x="3831349" y="1212930"/>
                  </a:lnTo>
                  <a:lnTo>
                    <a:pt x="3832147" y="1212139"/>
                  </a:lnTo>
                  <a:lnTo>
                    <a:pt x="3833743" y="1211350"/>
                  </a:lnTo>
                  <a:lnTo>
                    <a:pt x="3834541" y="1210164"/>
                  </a:lnTo>
                  <a:lnTo>
                    <a:pt x="3834541" y="1209769"/>
                  </a:lnTo>
                  <a:lnTo>
                    <a:pt x="3833743" y="1206608"/>
                  </a:lnTo>
                  <a:lnTo>
                    <a:pt x="3835739" y="1205819"/>
                  </a:lnTo>
                  <a:lnTo>
                    <a:pt x="3834541" y="1204634"/>
                  </a:lnTo>
                  <a:lnTo>
                    <a:pt x="3832945" y="1203448"/>
                  </a:lnTo>
                  <a:lnTo>
                    <a:pt x="3832147" y="1202658"/>
                  </a:lnTo>
                  <a:lnTo>
                    <a:pt x="3831349" y="1201868"/>
                  </a:lnTo>
                  <a:lnTo>
                    <a:pt x="3830949" y="1201473"/>
                  </a:lnTo>
                  <a:lnTo>
                    <a:pt x="3830949" y="1199893"/>
                  </a:lnTo>
                  <a:lnTo>
                    <a:pt x="3830550" y="1199103"/>
                  </a:lnTo>
                  <a:lnTo>
                    <a:pt x="3829752" y="1196337"/>
                  </a:lnTo>
                  <a:lnTo>
                    <a:pt x="3828954" y="1190016"/>
                  </a:lnTo>
                  <a:lnTo>
                    <a:pt x="3827756" y="1184882"/>
                  </a:lnTo>
                  <a:lnTo>
                    <a:pt x="3826958" y="1182116"/>
                  </a:lnTo>
                  <a:lnTo>
                    <a:pt x="3826160" y="1179746"/>
                  </a:lnTo>
                  <a:lnTo>
                    <a:pt x="3824164" y="1177770"/>
                  </a:lnTo>
                  <a:lnTo>
                    <a:pt x="3822169" y="1175795"/>
                  </a:lnTo>
                  <a:lnTo>
                    <a:pt x="3820173" y="1173424"/>
                  </a:lnTo>
                  <a:lnTo>
                    <a:pt x="3818976" y="1171450"/>
                  </a:lnTo>
                  <a:lnTo>
                    <a:pt x="3815783" y="1166314"/>
                  </a:lnTo>
                  <a:lnTo>
                    <a:pt x="3812191" y="1161573"/>
                  </a:lnTo>
                  <a:lnTo>
                    <a:pt x="3810195" y="1159203"/>
                  </a:lnTo>
                  <a:lnTo>
                    <a:pt x="3808200" y="1157229"/>
                  </a:lnTo>
                  <a:lnTo>
                    <a:pt x="3822169" y="1142608"/>
                  </a:lnTo>
                  <a:close/>
                  <a:moveTo>
                    <a:pt x="4978584" y="1123981"/>
                  </a:moveTo>
                  <a:lnTo>
                    <a:pt x="4978584" y="1123982"/>
                  </a:lnTo>
                  <a:lnTo>
                    <a:pt x="4978584" y="1123981"/>
                  </a:lnTo>
                  <a:close/>
                  <a:moveTo>
                    <a:pt x="4978584" y="1123981"/>
                  </a:moveTo>
                  <a:lnTo>
                    <a:pt x="4978584" y="1123981"/>
                  </a:lnTo>
                  <a:close/>
                  <a:moveTo>
                    <a:pt x="3746635" y="1107258"/>
                  </a:moveTo>
                  <a:lnTo>
                    <a:pt x="3746549" y="1107301"/>
                  </a:lnTo>
                  <a:lnTo>
                    <a:pt x="3746563" y="1107330"/>
                  </a:lnTo>
                  <a:lnTo>
                    <a:pt x="3746635" y="1107258"/>
                  </a:lnTo>
                  <a:close/>
                  <a:moveTo>
                    <a:pt x="3749298" y="1105538"/>
                  </a:moveTo>
                  <a:lnTo>
                    <a:pt x="3748782" y="1106052"/>
                  </a:lnTo>
                  <a:lnTo>
                    <a:pt x="3748533" y="1106300"/>
                  </a:lnTo>
                  <a:lnTo>
                    <a:pt x="3749017" y="1106057"/>
                  </a:lnTo>
                  <a:lnTo>
                    <a:pt x="3749416" y="1105656"/>
                  </a:lnTo>
                  <a:lnTo>
                    <a:pt x="3749298" y="1105538"/>
                  </a:lnTo>
                  <a:close/>
                  <a:moveTo>
                    <a:pt x="4678690" y="1091464"/>
                  </a:moveTo>
                  <a:lnTo>
                    <a:pt x="4677983" y="1093063"/>
                  </a:lnTo>
                  <a:lnTo>
                    <a:pt x="4677545" y="1094891"/>
                  </a:lnTo>
                  <a:lnTo>
                    <a:pt x="4678274" y="1093194"/>
                  </a:lnTo>
                  <a:lnTo>
                    <a:pt x="4678690" y="1091464"/>
                  </a:lnTo>
                  <a:close/>
                  <a:moveTo>
                    <a:pt x="4685378" y="1053170"/>
                  </a:moveTo>
                  <a:lnTo>
                    <a:pt x="4684599" y="1055978"/>
                  </a:lnTo>
                  <a:lnTo>
                    <a:pt x="4684459" y="1056818"/>
                  </a:lnTo>
                  <a:lnTo>
                    <a:pt x="4685271" y="1053811"/>
                  </a:lnTo>
                  <a:lnTo>
                    <a:pt x="4685378" y="1053170"/>
                  </a:lnTo>
                  <a:close/>
                  <a:moveTo>
                    <a:pt x="3893952" y="1034730"/>
                  </a:moveTo>
                  <a:lnTo>
                    <a:pt x="3893864" y="1034930"/>
                  </a:lnTo>
                  <a:lnTo>
                    <a:pt x="3893934" y="1035792"/>
                  </a:lnTo>
                  <a:lnTo>
                    <a:pt x="3894043" y="1035552"/>
                  </a:lnTo>
                  <a:lnTo>
                    <a:pt x="3893952" y="1034730"/>
                  </a:lnTo>
                  <a:close/>
                  <a:moveTo>
                    <a:pt x="3699226" y="1023633"/>
                  </a:moveTo>
                  <a:lnTo>
                    <a:pt x="3698907" y="1023843"/>
                  </a:lnTo>
                  <a:lnTo>
                    <a:pt x="3699893" y="1025443"/>
                  </a:lnTo>
                  <a:lnTo>
                    <a:pt x="3700103" y="1025443"/>
                  </a:lnTo>
                  <a:lnTo>
                    <a:pt x="3700355" y="1025474"/>
                  </a:lnTo>
                  <a:lnTo>
                    <a:pt x="3699226" y="1023633"/>
                  </a:lnTo>
                  <a:close/>
                  <a:moveTo>
                    <a:pt x="4693765" y="1017301"/>
                  </a:moveTo>
                  <a:lnTo>
                    <a:pt x="4691782" y="1023508"/>
                  </a:lnTo>
                  <a:lnTo>
                    <a:pt x="4693683" y="1017741"/>
                  </a:lnTo>
                  <a:lnTo>
                    <a:pt x="4693765" y="1017301"/>
                  </a:lnTo>
                  <a:close/>
                  <a:moveTo>
                    <a:pt x="4694639" y="1015725"/>
                  </a:moveTo>
                  <a:lnTo>
                    <a:pt x="4694507" y="1016120"/>
                  </a:lnTo>
                  <a:lnTo>
                    <a:pt x="4692594" y="1027197"/>
                  </a:lnTo>
                  <a:lnTo>
                    <a:pt x="4694639" y="1015725"/>
                  </a:lnTo>
                  <a:close/>
                  <a:moveTo>
                    <a:pt x="3707091" y="1012070"/>
                  </a:moveTo>
                  <a:lnTo>
                    <a:pt x="3706566" y="1012829"/>
                  </a:lnTo>
                  <a:lnTo>
                    <a:pt x="3706479" y="1012679"/>
                  </a:lnTo>
                  <a:lnTo>
                    <a:pt x="3706217" y="1013056"/>
                  </a:lnTo>
                  <a:lnTo>
                    <a:pt x="3713976" y="1025402"/>
                  </a:lnTo>
                  <a:lnTo>
                    <a:pt x="3717945" y="1031717"/>
                  </a:lnTo>
                  <a:lnTo>
                    <a:pt x="3722707" y="1037638"/>
                  </a:lnTo>
                  <a:lnTo>
                    <a:pt x="3727470" y="1043558"/>
                  </a:lnTo>
                  <a:lnTo>
                    <a:pt x="3732232" y="1049094"/>
                  </a:lnTo>
                  <a:lnTo>
                    <a:pt x="3737392" y="1054225"/>
                  </a:lnTo>
                  <a:lnTo>
                    <a:pt x="3742948" y="1058961"/>
                  </a:lnTo>
                  <a:lnTo>
                    <a:pt x="3747313" y="1063304"/>
                  </a:lnTo>
                  <a:lnTo>
                    <a:pt x="3752076" y="1066856"/>
                  </a:lnTo>
                  <a:lnTo>
                    <a:pt x="3757632" y="1073171"/>
                  </a:lnTo>
                  <a:lnTo>
                    <a:pt x="3763585" y="1079881"/>
                  </a:lnTo>
                  <a:lnTo>
                    <a:pt x="3775095" y="1092906"/>
                  </a:lnTo>
                  <a:lnTo>
                    <a:pt x="3786207" y="1106724"/>
                  </a:lnTo>
                  <a:lnTo>
                    <a:pt x="3792557" y="1113432"/>
                  </a:lnTo>
                  <a:lnTo>
                    <a:pt x="3799304" y="1120537"/>
                  </a:lnTo>
                  <a:lnTo>
                    <a:pt x="3802479" y="1123696"/>
                  </a:lnTo>
                  <a:lnTo>
                    <a:pt x="3805290" y="1126492"/>
                  </a:lnTo>
                  <a:lnTo>
                    <a:pt x="3802671" y="1123860"/>
                  </a:lnTo>
                  <a:lnTo>
                    <a:pt x="3799503" y="1120676"/>
                  </a:lnTo>
                  <a:lnTo>
                    <a:pt x="3792771" y="1113512"/>
                  </a:lnTo>
                  <a:lnTo>
                    <a:pt x="3786435" y="1106750"/>
                  </a:lnTo>
                  <a:lnTo>
                    <a:pt x="3775347" y="1092819"/>
                  </a:lnTo>
                  <a:lnTo>
                    <a:pt x="3763863" y="1079688"/>
                  </a:lnTo>
                  <a:lnTo>
                    <a:pt x="3757923" y="1072923"/>
                  </a:lnTo>
                  <a:lnTo>
                    <a:pt x="3752379" y="1066556"/>
                  </a:lnTo>
                  <a:lnTo>
                    <a:pt x="3752111" y="1066179"/>
                  </a:lnTo>
                  <a:lnTo>
                    <a:pt x="3748108" y="1063137"/>
                  </a:lnTo>
                  <a:lnTo>
                    <a:pt x="3743742" y="1058711"/>
                  </a:lnTo>
                  <a:lnTo>
                    <a:pt x="3738186" y="1053887"/>
                  </a:lnTo>
                  <a:lnTo>
                    <a:pt x="3733026" y="1048659"/>
                  </a:lnTo>
                  <a:lnTo>
                    <a:pt x="3728264" y="1043019"/>
                  </a:lnTo>
                  <a:lnTo>
                    <a:pt x="3723501" y="1036986"/>
                  </a:lnTo>
                  <a:lnTo>
                    <a:pt x="3718739" y="1030954"/>
                  </a:lnTo>
                  <a:lnTo>
                    <a:pt x="3714770" y="1024519"/>
                  </a:lnTo>
                  <a:lnTo>
                    <a:pt x="3707091" y="1012070"/>
                  </a:lnTo>
                  <a:close/>
                  <a:moveTo>
                    <a:pt x="3690573" y="1011101"/>
                  </a:moveTo>
                  <a:lnTo>
                    <a:pt x="3693637" y="1019177"/>
                  </a:lnTo>
                  <a:lnTo>
                    <a:pt x="3694415" y="1020881"/>
                  </a:lnTo>
                  <a:lnTo>
                    <a:pt x="3696602" y="1025484"/>
                  </a:lnTo>
                  <a:lnTo>
                    <a:pt x="3696931" y="1025443"/>
                  </a:lnTo>
                  <a:lnTo>
                    <a:pt x="3697233" y="1025443"/>
                  </a:lnTo>
                  <a:lnTo>
                    <a:pt x="3697187" y="1025357"/>
                  </a:lnTo>
                  <a:lnTo>
                    <a:pt x="3697721" y="1024642"/>
                  </a:lnTo>
                  <a:lnTo>
                    <a:pt x="3697704" y="1024613"/>
                  </a:lnTo>
                  <a:lnTo>
                    <a:pt x="3697780" y="1024562"/>
                  </a:lnTo>
                  <a:lnTo>
                    <a:pt x="3697977" y="1024298"/>
                  </a:lnTo>
                  <a:lnTo>
                    <a:pt x="3697963" y="1024273"/>
                  </a:lnTo>
                  <a:lnTo>
                    <a:pt x="3697871" y="1024337"/>
                  </a:lnTo>
                  <a:lnTo>
                    <a:pt x="3694783" y="1018604"/>
                  </a:lnTo>
                  <a:lnTo>
                    <a:pt x="3690573" y="1011101"/>
                  </a:lnTo>
                  <a:close/>
                  <a:moveTo>
                    <a:pt x="4695352" y="1007922"/>
                  </a:moveTo>
                  <a:lnTo>
                    <a:pt x="4695296" y="1007978"/>
                  </a:lnTo>
                  <a:lnTo>
                    <a:pt x="4695296" y="1009883"/>
                  </a:lnTo>
                  <a:lnTo>
                    <a:pt x="4694214" y="1015665"/>
                  </a:lnTo>
                  <a:lnTo>
                    <a:pt x="4694340" y="1015289"/>
                  </a:lnTo>
                  <a:lnTo>
                    <a:pt x="4695352" y="1010051"/>
                  </a:lnTo>
                  <a:lnTo>
                    <a:pt x="4695352" y="1007922"/>
                  </a:lnTo>
                  <a:close/>
                  <a:moveTo>
                    <a:pt x="4706160" y="996373"/>
                  </a:moveTo>
                  <a:lnTo>
                    <a:pt x="4703203" y="1007110"/>
                  </a:lnTo>
                  <a:lnTo>
                    <a:pt x="4702945" y="1009955"/>
                  </a:lnTo>
                  <a:lnTo>
                    <a:pt x="4704261" y="1004706"/>
                  </a:lnTo>
                  <a:lnTo>
                    <a:pt x="4706160" y="996373"/>
                  </a:lnTo>
                  <a:close/>
                  <a:moveTo>
                    <a:pt x="3888611" y="977777"/>
                  </a:moveTo>
                  <a:lnTo>
                    <a:pt x="3888611" y="979298"/>
                  </a:lnTo>
                  <a:lnTo>
                    <a:pt x="3889286" y="990757"/>
                  </a:lnTo>
                  <a:lnTo>
                    <a:pt x="3888611" y="977777"/>
                  </a:lnTo>
                  <a:close/>
                  <a:moveTo>
                    <a:pt x="3676695" y="961732"/>
                  </a:moveTo>
                  <a:lnTo>
                    <a:pt x="3676515" y="961907"/>
                  </a:lnTo>
                  <a:lnTo>
                    <a:pt x="3676495" y="961982"/>
                  </a:lnTo>
                  <a:lnTo>
                    <a:pt x="3676634" y="962259"/>
                  </a:lnTo>
                  <a:lnTo>
                    <a:pt x="3676851" y="962044"/>
                  </a:lnTo>
                  <a:lnTo>
                    <a:pt x="3676917" y="962206"/>
                  </a:lnTo>
                  <a:lnTo>
                    <a:pt x="3676986" y="962139"/>
                  </a:lnTo>
                  <a:lnTo>
                    <a:pt x="3676894" y="961916"/>
                  </a:lnTo>
                  <a:lnTo>
                    <a:pt x="3676851" y="962044"/>
                  </a:lnTo>
                  <a:lnTo>
                    <a:pt x="3676695" y="961732"/>
                  </a:lnTo>
                  <a:close/>
                  <a:moveTo>
                    <a:pt x="3920748" y="904822"/>
                  </a:moveTo>
                  <a:lnTo>
                    <a:pt x="3933845" y="1001659"/>
                  </a:lnTo>
                  <a:lnTo>
                    <a:pt x="3914795" y="974387"/>
                  </a:lnTo>
                  <a:lnTo>
                    <a:pt x="3915986" y="965691"/>
                  </a:lnTo>
                  <a:lnTo>
                    <a:pt x="3917970" y="957391"/>
                  </a:lnTo>
                  <a:lnTo>
                    <a:pt x="3918764" y="948695"/>
                  </a:lnTo>
                  <a:lnTo>
                    <a:pt x="3919955" y="939604"/>
                  </a:lnTo>
                  <a:lnTo>
                    <a:pt x="3920748" y="931304"/>
                  </a:lnTo>
                  <a:lnTo>
                    <a:pt x="3920748" y="922213"/>
                  </a:lnTo>
                  <a:lnTo>
                    <a:pt x="3920748" y="913122"/>
                  </a:lnTo>
                  <a:lnTo>
                    <a:pt x="3920748" y="904822"/>
                  </a:lnTo>
                  <a:close/>
                  <a:moveTo>
                    <a:pt x="3875242" y="830266"/>
                  </a:moveTo>
                  <a:lnTo>
                    <a:pt x="3875244" y="830277"/>
                  </a:lnTo>
                  <a:lnTo>
                    <a:pt x="3885958" y="879877"/>
                  </a:lnTo>
                  <a:lnTo>
                    <a:pt x="3886355" y="904086"/>
                  </a:lnTo>
                  <a:lnTo>
                    <a:pt x="3886752" y="929884"/>
                  </a:lnTo>
                  <a:lnTo>
                    <a:pt x="3886339" y="929170"/>
                  </a:lnTo>
                  <a:lnTo>
                    <a:pt x="3886355" y="930280"/>
                  </a:lnTo>
                  <a:lnTo>
                    <a:pt x="3877925" y="915139"/>
                  </a:lnTo>
                  <a:lnTo>
                    <a:pt x="3876775" y="894419"/>
                  </a:lnTo>
                  <a:lnTo>
                    <a:pt x="3876009" y="872902"/>
                  </a:lnTo>
                  <a:lnTo>
                    <a:pt x="3875242" y="851385"/>
                  </a:lnTo>
                  <a:lnTo>
                    <a:pt x="3875242" y="851301"/>
                  </a:lnTo>
                  <a:lnTo>
                    <a:pt x="3875242" y="830267"/>
                  </a:lnTo>
                  <a:lnTo>
                    <a:pt x="3875242" y="830266"/>
                  </a:lnTo>
                  <a:close/>
                  <a:moveTo>
                    <a:pt x="1688994" y="790347"/>
                  </a:moveTo>
                  <a:lnTo>
                    <a:pt x="1688983" y="790455"/>
                  </a:lnTo>
                  <a:lnTo>
                    <a:pt x="1689197" y="790956"/>
                  </a:lnTo>
                  <a:lnTo>
                    <a:pt x="1688994" y="790347"/>
                  </a:lnTo>
                  <a:close/>
                  <a:moveTo>
                    <a:pt x="1688484" y="784099"/>
                  </a:moveTo>
                  <a:lnTo>
                    <a:pt x="1688484" y="784423"/>
                  </a:lnTo>
                  <a:lnTo>
                    <a:pt x="1689043" y="786697"/>
                  </a:lnTo>
                  <a:lnTo>
                    <a:pt x="1693960" y="798494"/>
                  </a:lnTo>
                  <a:lnTo>
                    <a:pt x="1693960" y="798316"/>
                  </a:lnTo>
                  <a:lnTo>
                    <a:pt x="1688484" y="784099"/>
                  </a:lnTo>
                  <a:close/>
                  <a:moveTo>
                    <a:pt x="1682903" y="744637"/>
                  </a:moveTo>
                  <a:lnTo>
                    <a:pt x="1681838" y="748954"/>
                  </a:lnTo>
                  <a:lnTo>
                    <a:pt x="1683079" y="745467"/>
                  </a:lnTo>
                  <a:lnTo>
                    <a:pt x="1682903" y="744637"/>
                  </a:lnTo>
                  <a:close/>
                  <a:moveTo>
                    <a:pt x="1686084" y="736965"/>
                  </a:moveTo>
                  <a:lnTo>
                    <a:pt x="1687274" y="740538"/>
                  </a:lnTo>
                  <a:lnTo>
                    <a:pt x="1686084" y="737362"/>
                  </a:lnTo>
                  <a:lnTo>
                    <a:pt x="1686084" y="736965"/>
                  </a:lnTo>
                  <a:close/>
                  <a:moveTo>
                    <a:pt x="1680355" y="735375"/>
                  </a:moveTo>
                  <a:lnTo>
                    <a:pt x="1677880" y="736414"/>
                  </a:lnTo>
                  <a:lnTo>
                    <a:pt x="1678146" y="737748"/>
                  </a:lnTo>
                  <a:lnTo>
                    <a:pt x="1677544" y="737996"/>
                  </a:lnTo>
                  <a:lnTo>
                    <a:pt x="1683239" y="763074"/>
                  </a:lnTo>
                  <a:lnTo>
                    <a:pt x="1684019" y="766252"/>
                  </a:lnTo>
                  <a:lnTo>
                    <a:pt x="1683315" y="762933"/>
                  </a:lnTo>
                  <a:lnTo>
                    <a:pt x="1678146" y="736575"/>
                  </a:lnTo>
                  <a:lnTo>
                    <a:pt x="1680404" y="735598"/>
                  </a:lnTo>
                  <a:lnTo>
                    <a:pt x="1680355" y="735375"/>
                  </a:lnTo>
                  <a:close/>
                  <a:moveTo>
                    <a:pt x="1685344" y="732996"/>
                  </a:moveTo>
                  <a:lnTo>
                    <a:pt x="1684506" y="733415"/>
                  </a:lnTo>
                  <a:lnTo>
                    <a:pt x="1684943" y="734508"/>
                  </a:lnTo>
                  <a:lnTo>
                    <a:pt x="1685344" y="732996"/>
                  </a:lnTo>
                  <a:close/>
                  <a:moveTo>
                    <a:pt x="1679017" y="723911"/>
                  </a:moveTo>
                  <a:lnTo>
                    <a:pt x="1679176" y="724670"/>
                  </a:lnTo>
                  <a:lnTo>
                    <a:pt x="1682909" y="733381"/>
                  </a:lnTo>
                  <a:lnTo>
                    <a:pt x="1682494" y="733681"/>
                  </a:lnTo>
                  <a:lnTo>
                    <a:pt x="1682542" y="733784"/>
                  </a:lnTo>
                  <a:lnTo>
                    <a:pt x="1682949" y="733514"/>
                  </a:lnTo>
                  <a:lnTo>
                    <a:pt x="1682908" y="733391"/>
                  </a:lnTo>
                  <a:lnTo>
                    <a:pt x="1683135" y="733391"/>
                  </a:lnTo>
                  <a:lnTo>
                    <a:pt x="1683437" y="733391"/>
                  </a:lnTo>
                  <a:lnTo>
                    <a:pt x="1683500" y="733525"/>
                  </a:lnTo>
                  <a:lnTo>
                    <a:pt x="1683702" y="733390"/>
                  </a:lnTo>
                  <a:lnTo>
                    <a:pt x="1684121" y="734854"/>
                  </a:lnTo>
                  <a:lnTo>
                    <a:pt x="1684496" y="735658"/>
                  </a:lnTo>
                  <a:lnTo>
                    <a:pt x="1684398" y="735826"/>
                  </a:lnTo>
                  <a:lnTo>
                    <a:pt x="1684496" y="736168"/>
                  </a:lnTo>
                  <a:lnTo>
                    <a:pt x="1683131" y="741969"/>
                  </a:lnTo>
                  <a:lnTo>
                    <a:pt x="1683219" y="742444"/>
                  </a:lnTo>
                  <a:lnTo>
                    <a:pt x="1684703" y="736635"/>
                  </a:lnTo>
                  <a:lnTo>
                    <a:pt x="1684547" y="736301"/>
                  </a:lnTo>
                  <a:lnTo>
                    <a:pt x="1684496" y="736240"/>
                  </a:lnTo>
                  <a:lnTo>
                    <a:pt x="1684507" y="736214"/>
                  </a:lnTo>
                  <a:lnTo>
                    <a:pt x="1684496" y="736191"/>
                  </a:lnTo>
                  <a:lnTo>
                    <a:pt x="1684690" y="735460"/>
                  </a:lnTo>
                  <a:lnTo>
                    <a:pt x="1684156" y="733590"/>
                  </a:lnTo>
                  <a:lnTo>
                    <a:pt x="1684119" y="733608"/>
                  </a:lnTo>
                  <a:lnTo>
                    <a:pt x="1683797" y="732920"/>
                  </a:lnTo>
                  <a:lnTo>
                    <a:pt x="1679017" y="723911"/>
                  </a:lnTo>
                  <a:close/>
                  <a:moveTo>
                    <a:pt x="1678825" y="722986"/>
                  </a:moveTo>
                  <a:lnTo>
                    <a:pt x="1678946" y="723568"/>
                  </a:lnTo>
                  <a:lnTo>
                    <a:pt x="1680489" y="726077"/>
                  </a:lnTo>
                  <a:lnTo>
                    <a:pt x="1678825" y="722986"/>
                  </a:lnTo>
                  <a:close/>
                  <a:moveTo>
                    <a:pt x="1694432" y="700300"/>
                  </a:moveTo>
                  <a:lnTo>
                    <a:pt x="1685758" y="732619"/>
                  </a:lnTo>
                  <a:lnTo>
                    <a:pt x="1686349" y="732365"/>
                  </a:lnTo>
                  <a:lnTo>
                    <a:pt x="1694586" y="700917"/>
                  </a:lnTo>
                  <a:lnTo>
                    <a:pt x="1694432" y="700300"/>
                  </a:lnTo>
                  <a:close/>
                  <a:moveTo>
                    <a:pt x="1660340" y="698125"/>
                  </a:moveTo>
                  <a:lnTo>
                    <a:pt x="1660704" y="699932"/>
                  </a:lnTo>
                  <a:lnTo>
                    <a:pt x="1662992" y="702029"/>
                  </a:lnTo>
                  <a:lnTo>
                    <a:pt x="1666889" y="705600"/>
                  </a:lnTo>
                  <a:lnTo>
                    <a:pt x="1670353" y="709966"/>
                  </a:lnTo>
                  <a:lnTo>
                    <a:pt x="1673383" y="713935"/>
                  </a:lnTo>
                  <a:lnTo>
                    <a:pt x="1675020" y="722116"/>
                  </a:lnTo>
                  <a:lnTo>
                    <a:pt x="1674652" y="720009"/>
                  </a:lnTo>
                  <a:lnTo>
                    <a:pt x="1673541" y="713645"/>
                  </a:lnTo>
                  <a:lnTo>
                    <a:pt x="1673016" y="712875"/>
                  </a:lnTo>
                  <a:lnTo>
                    <a:pt x="1672972" y="712636"/>
                  </a:lnTo>
                  <a:lnTo>
                    <a:pt x="1672860" y="712041"/>
                  </a:lnTo>
                  <a:lnTo>
                    <a:pt x="1670484" y="708845"/>
                  </a:lnTo>
                  <a:lnTo>
                    <a:pt x="1667171" y="704556"/>
                  </a:lnTo>
                  <a:lnTo>
                    <a:pt x="1663443" y="701047"/>
                  </a:lnTo>
                  <a:lnTo>
                    <a:pt x="1660340" y="698125"/>
                  </a:lnTo>
                  <a:close/>
                  <a:moveTo>
                    <a:pt x="1615896" y="679284"/>
                  </a:moveTo>
                  <a:lnTo>
                    <a:pt x="1610343" y="679680"/>
                  </a:lnTo>
                  <a:lnTo>
                    <a:pt x="1604790" y="680473"/>
                  </a:lnTo>
                  <a:lnTo>
                    <a:pt x="1598840" y="681663"/>
                  </a:lnTo>
                  <a:lnTo>
                    <a:pt x="1598745" y="681697"/>
                  </a:lnTo>
                  <a:lnTo>
                    <a:pt x="1604277" y="680591"/>
                  </a:lnTo>
                  <a:lnTo>
                    <a:pt x="1609803" y="679802"/>
                  </a:lnTo>
                  <a:lnTo>
                    <a:pt x="1615329" y="679407"/>
                  </a:lnTo>
                  <a:lnTo>
                    <a:pt x="1615709" y="679432"/>
                  </a:lnTo>
                  <a:lnTo>
                    <a:pt x="1616063" y="679407"/>
                  </a:lnTo>
                  <a:lnTo>
                    <a:pt x="1622031" y="679802"/>
                  </a:lnTo>
                  <a:lnTo>
                    <a:pt x="1628397" y="680591"/>
                  </a:lnTo>
                  <a:lnTo>
                    <a:pt x="1633967" y="681775"/>
                  </a:lnTo>
                  <a:lnTo>
                    <a:pt x="1639736" y="684064"/>
                  </a:lnTo>
                  <a:lnTo>
                    <a:pt x="1639695" y="684042"/>
                  </a:lnTo>
                  <a:lnTo>
                    <a:pt x="1633745" y="681663"/>
                  </a:lnTo>
                  <a:lnTo>
                    <a:pt x="1628192" y="680473"/>
                  </a:lnTo>
                  <a:lnTo>
                    <a:pt x="1621846" y="679680"/>
                  </a:lnTo>
                  <a:lnTo>
                    <a:pt x="1615896" y="679284"/>
                  </a:lnTo>
                  <a:close/>
                  <a:moveTo>
                    <a:pt x="1670717" y="669434"/>
                  </a:moveTo>
                  <a:lnTo>
                    <a:pt x="1671940" y="672482"/>
                  </a:lnTo>
                  <a:lnTo>
                    <a:pt x="1673383" y="676080"/>
                  </a:lnTo>
                  <a:lnTo>
                    <a:pt x="1673383" y="683908"/>
                  </a:lnTo>
                  <a:lnTo>
                    <a:pt x="1674115" y="694477"/>
                  </a:lnTo>
                  <a:lnTo>
                    <a:pt x="1675947" y="707395"/>
                  </a:lnTo>
                  <a:lnTo>
                    <a:pt x="1677877" y="720452"/>
                  </a:lnTo>
                  <a:lnTo>
                    <a:pt x="1677890" y="720482"/>
                  </a:lnTo>
                  <a:lnTo>
                    <a:pt x="1678446" y="721748"/>
                  </a:lnTo>
                  <a:lnTo>
                    <a:pt x="1676186" y="707438"/>
                  </a:lnTo>
                  <a:lnTo>
                    <a:pt x="1674203" y="694352"/>
                  </a:lnTo>
                  <a:lnTo>
                    <a:pt x="1673410" y="683646"/>
                  </a:lnTo>
                  <a:lnTo>
                    <a:pt x="1673410" y="675715"/>
                  </a:lnTo>
                  <a:lnTo>
                    <a:pt x="1670717" y="669434"/>
                  </a:lnTo>
                  <a:close/>
                  <a:moveTo>
                    <a:pt x="1654767" y="667785"/>
                  </a:moveTo>
                  <a:lnTo>
                    <a:pt x="1655116" y="669994"/>
                  </a:lnTo>
                  <a:lnTo>
                    <a:pt x="1665605" y="692729"/>
                  </a:lnTo>
                  <a:lnTo>
                    <a:pt x="1654767" y="667785"/>
                  </a:lnTo>
                  <a:close/>
                  <a:moveTo>
                    <a:pt x="1668650" y="664612"/>
                  </a:moveTo>
                  <a:lnTo>
                    <a:pt x="1668253" y="672543"/>
                  </a:lnTo>
                  <a:lnTo>
                    <a:pt x="1668650" y="682456"/>
                  </a:lnTo>
                  <a:lnTo>
                    <a:pt x="1670236" y="693955"/>
                  </a:lnTo>
                  <a:lnTo>
                    <a:pt x="1671686" y="705910"/>
                  </a:lnTo>
                  <a:lnTo>
                    <a:pt x="1671828" y="706218"/>
                  </a:lnTo>
                  <a:lnTo>
                    <a:pt x="1670793" y="697090"/>
                  </a:lnTo>
                  <a:lnTo>
                    <a:pt x="1670452" y="694086"/>
                  </a:lnTo>
                  <a:lnTo>
                    <a:pt x="1668986" y="682734"/>
                  </a:lnTo>
                  <a:lnTo>
                    <a:pt x="1668620" y="672948"/>
                  </a:lnTo>
                  <a:lnTo>
                    <a:pt x="1668651" y="672290"/>
                  </a:lnTo>
                  <a:lnTo>
                    <a:pt x="1668975" y="665370"/>
                  </a:lnTo>
                  <a:lnTo>
                    <a:pt x="1668650" y="664612"/>
                  </a:lnTo>
                  <a:close/>
                  <a:moveTo>
                    <a:pt x="1757524" y="601622"/>
                  </a:moveTo>
                  <a:lnTo>
                    <a:pt x="1764271" y="606778"/>
                  </a:lnTo>
                  <a:lnTo>
                    <a:pt x="1770621" y="611934"/>
                  </a:lnTo>
                  <a:lnTo>
                    <a:pt x="1776575" y="617883"/>
                  </a:lnTo>
                  <a:lnTo>
                    <a:pt x="1782925" y="623833"/>
                  </a:lnTo>
                  <a:lnTo>
                    <a:pt x="1788878" y="630179"/>
                  </a:lnTo>
                  <a:lnTo>
                    <a:pt x="1794038" y="636922"/>
                  </a:lnTo>
                  <a:lnTo>
                    <a:pt x="1799594" y="643664"/>
                  </a:lnTo>
                  <a:lnTo>
                    <a:pt x="1804754" y="650804"/>
                  </a:lnTo>
                  <a:lnTo>
                    <a:pt x="1809914" y="657943"/>
                  </a:lnTo>
                  <a:lnTo>
                    <a:pt x="1814676" y="665479"/>
                  </a:lnTo>
                  <a:lnTo>
                    <a:pt x="1824202" y="681344"/>
                  </a:lnTo>
                  <a:lnTo>
                    <a:pt x="1832933" y="698399"/>
                  </a:lnTo>
                  <a:lnTo>
                    <a:pt x="1840871" y="716247"/>
                  </a:lnTo>
                  <a:lnTo>
                    <a:pt x="1848412" y="734889"/>
                  </a:lnTo>
                  <a:lnTo>
                    <a:pt x="1855556" y="753927"/>
                  </a:lnTo>
                  <a:lnTo>
                    <a:pt x="1861906" y="774155"/>
                  </a:lnTo>
                  <a:lnTo>
                    <a:pt x="1867463" y="795176"/>
                  </a:lnTo>
                  <a:lnTo>
                    <a:pt x="1872622" y="816198"/>
                  </a:lnTo>
                  <a:lnTo>
                    <a:pt x="1877385" y="838012"/>
                  </a:lnTo>
                  <a:lnTo>
                    <a:pt x="1882148" y="859827"/>
                  </a:lnTo>
                  <a:lnTo>
                    <a:pt x="1885720" y="882434"/>
                  </a:lnTo>
                  <a:lnTo>
                    <a:pt x="1889292" y="905439"/>
                  </a:lnTo>
                  <a:lnTo>
                    <a:pt x="1892467" y="928443"/>
                  </a:lnTo>
                  <a:lnTo>
                    <a:pt x="1895245" y="951844"/>
                  </a:lnTo>
                  <a:lnTo>
                    <a:pt x="1897230" y="975245"/>
                  </a:lnTo>
                  <a:lnTo>
                    <a:pt x="1899611" y="998646"/>
                  </a:lnTo>
                  <a:lnTo>
                    <a:pt x="1901596" y="1022048"/>
                  </a:lnTo>
                  <a:lnTo>
                    <a:pt x="1904374" y="1069259"/>
                  </a:lnTo>
                  <a:lnTo>
                    <a:pt x="1905564" y="1115269"/>
                  </a:lnTo>
                  <a:lnTo>
                    <a:pt x="1906358" y="1160092"/>
                  </a:lnTo>
                  <a:lnTo>
                    <a:pt x="1906755" y="1203314"/>
                  </a:lnTo>
                  <a:lnTo>
                    <a:pt x="1906755" y="1244563"/>
                  </a:lnTo>
                  <a:lnTo>
                    <a:pt x="1830949" y="1070448"/>
                  </a:lnTo>
                  <a:lnTo>
                    <a:pt x="1813883" y="1027600"/>
                  </a:lnTo>
                  <a:lnTo>
                    <a:pt x="1796816" y="985161"/>
                  </a:lnTo>
                  <a:lnTo>
                    <a:pt x="1779750" y="942722"/>
                  </a:lnTo>
                  <a:lnTo>
                    <a:pt x="1762684" y="900679"/>
                  </a:lnTo>
                  <a:lnTo>
                    <a:pt x="1746411" y="857843"/>
                  </a:lnTo>
                  <a:lnTo>
                    <a:pt x="1730535" y="814214"/>
                  </a:lnTo>
                  <a:lnTo>
                    <a:pt x="1722994" y="792796"/>
                  </a:lnTo>
                  <a:lnTo>
                    <a:pt x="1715453" y="770585"/>
                  </a:lnTo>
                  <a:lnTo>
                    <a:pt x="1708706" y="748771"/>
                  </a:lnTo>
                  <a:lnTo>
                    <a:pt x="1701959" y="726163"/>
                  </a:lnTo>
                  <a:lnTo>
                    <a:pt x="1721407" y="717040"/>
                  </a:lnTo>
                  <a:lnTo>
                    <a:pt x="1719422" y="692053"/>
                  </a:lnTo>
                  <a:lnTo>
                    <a:pt x="1717041" y="669842"/>
                  </a:lnTo>
                  <a:lnTo>
                    <a:pt x="1726566" y="651597"/>
                  </a:lnTo>
                  <a:lnTo>
                    <a:pt x="1736489" y="634542"/>
                  </a:lnTo>
                  <a:lnTo>
                    <a:pt x="1746808" y="617883"/>
                  </a:lnTo>
                  <a:lnTo>
                    <a:pt x="1757524" y="601622"/>
                  </a:lnTo>
                  <a:close/>
                  <a:moveTo>
                    <a:pt x="2262292" y="365773"/>
                  </a:moveTo>
                  <a:lnTo>
                    <a:pt x="2261665" y="366371"/>
                  </a:lnTo>
                  <a:lnTo>
                    <a:pt x="2261903" y="367085"/>
                  </a:lnTo>
                  <a:lnTo>
                    <a:pt x="2262629" y="366359"/>
                  </a:lnTo>
                  <a:lnTo>
                    <a:pt x="2262292" y="365773"/>
                  </a:lnTo>
                  <a:close/>
                  <a:moveTo>
                    <a:pt x="2259272" y="363407"/>
                  </a:moveTo>
                  <a:lnTo>
                    <a:pt x="2258486" y="363782"/>
                  </a:lnTo>
                  <a:lnTo>
                    <a:pt x="2258093" y="364157"/>
                  </a:lnTo>
                  <a:lnTo>
                    <a:pt x="2257984" y="363949"/>
                  </a:lnTo>
                  <a:lnTo>
                    <a:pt x="2257964" y="363969"/>
                  </a:lnTo>
                  <a:lnTo>
                    <a:pt x="2258331" y="364704"/>
                  </a:lnTo>
                  <a:lnTo>
                    <a:pt x="2258728" y="364308"/>
                  </a:lnTo>
                  <a:lnTo>
                    <a:pt x="2259522" y="363911"/>
                  </a:lnTo>
                  <a:lnTo>
                    <a:pt x="2260316" y="364308"/>
                  </a:lnTo>
                  <a:lnTo>
                    <a:pt x="2260794" y="364547"/>
                  </a:lnTo>
                  <a:lnTo>
                    <a:pt x="2260629" y="364055"/>
                  </a:lnTo>
                  <a:lnTo>
                    <a:pt x="2260057" y="363782"/>
                  </a:lnTo>
                  <a:lnTo>
                    <a:pt x="2259272" y="363407"/>
                  </a:lnTo>
                  <a:close/>
                  <a:moveTo>
                    <a:pt x="2245661" y="358101"/>
                  </a:moveTo>
                  <a:lnTo>
                    <a:pt x="2246028" y="358753"/>
                  </a:lnTo>
                  <a:lnTo>
                    <a:pt x="2247615" y="360340"/>
                  </a:lnTo>
                  <a:lnTo>
                    <a:pt x="2248806" y="361927"/>
                  </a:lnTo>
                  <a:lnTo>
                    <a:pt x="2249203" y="362324"/>
                  </a:lnTo>
                  <a:lnTo>
                    <a:pt x="2250770" y="361932"/>
                  </a:lnTo>
                  <a:lnTo>
                    <a:pt x="2251537" y="361167"/>
                  </a:lnTo>
                  <a:lnTo>
                    <a:pt x="2251560" y="361157"/>
                  </a:lnTo>
                  <a:lnTo>
                    <a:pt x="2251584" y="361133"/>
                  </a:lnTo>
                  <a:lnTo>
                    <a:pt x="2253569" y="360340"/>
                  </a:lnTo>
                  <a:lnTo>
                    <a:pt x="2254759" y="360340"/>
                  </a:lnTo>
                  <a:lnTo>
                    <a:pt x="2255553" y="360340"/>
                  </a:lnTo>
                  <a:lnTo>
                    <a:pt x="2255950" y="360736"/>
                  </a:lnTo>
                  <a:lnTo>
                    <a:pt x="2256811" y="361884"/>
                  </a:lnTo>
                  <a:lnTo>
                    <a:pt x="2256728" y="361721"/>
                  </a:lnTo>
                  <a:lnTo>
                    <a:pt x="2255730" y="360402"/>
                  </a:lnTo>
                  <a:lnTo>
                    <a:pt x="2255344" y="360034"/>
                  </a:lnTo>
                  <a:lnTo>
                    <a:pt x="2254558" y="360034"/>
                  </a:lnTo>
                  <a:lnTo>
                    <a:pt x="2253380" y="360034"/>
                  </a:lnTo>
                  <a:lnTo>
                    <a:pt x="2251416" y="360784"/>
                  </a:lnTo>
                  <a:lnTo>
                    <a:pt x="2250630" y="361533"/>
                  </a:lnTo>
                  <a:lnTo>
                    <a:pt x="2249059" y="361908"/>
                  </a:lnTo>
                  <a:lnTo>
                    <a:pt x="2248666" y="361533"/>
                  </a:lnTo>
                  <a:lnTo>
                    <a:pt x="2247488" y="360034"/>
                  </a:lnTo>
                  <a:lnTo>
                    <a:pt x="2245917" y="358535"/>
                  </a:lnTo>
                  <a:lnTo>
                    <a:pt x="2245661" y="358101"/>
                  </a:lnTo>
                  <a:close/>
                  <a:moveTo>
                    <a:pt x="2275906" y="346950"/>
                  </a:moveTo>
                  <a:lnTo>
                    <a:pt x="2279833" y="349111"/>
                  </a:lnTo>
                  <a:lnTo>
                    <a:pt x="2279718" y="349230"/>
                  </a:lnTo>
                  <a:lnTo>
                    <a:pt x="2279833" y="349291"/>
                  </a:lnTo>
                  <a:lnTo>
                    <a:pt x="2279440" y="349682"/>
                  </a:lnTo>
                  <a:lnTo>
                    <a:pt x="2279046" y="350073"/>
                  </a:lnTo>
                  <a:lnTo>
                    <a:pt x="2278441" y="353081"/>
                  </a:lnTo>
                  <a:lnTo>
                    <a:pt x="2279125" y="353432"/>
                  </a:lnTo>
                  <a:lnTo>
                    <a:pt x="2279717" y="350489"/>
                  </a:lnTo>
                  <a:lnTo>
                    <a:pt x="2280115" y="350093"/>
                  </a:lnTo>
                  <a:lnTo>
                    <a:pt x="2280513" y="349698"/>
                  </a:lnTo>
                  <a:lnTo>
                    <a:pt x="2280741" y="349819"/>
                  </a:lnTo>
                  <a:lnTo>
                    <a:pt x="2280906" y="349643"/>
                  </a:lnTo>
                  <a:lnTo>
                    <a:pt x="2281048" y="349492"/>
                  </a:lnTo>
                  <a:lnTo>
                    <a:pt x="2280912" y="349628"/>
                  </a:lnTo>
                  <a:lnTo>
                    <a:pt x="2275906" y="346950"/>
                  </a:lnTo>
                  <a:close/>
                  <a:moveTo>
                    <a:pt x="2219711" y="342180"/>
                  </a:moveTo>
                  <a:lnTo>
                    <a:pt x="2219682" y="342182"/>
                  </a:lnTo>
                  <a:lnTo>
                    <a:pt x="2219711" y="342240"/>
                  </a:lnTo>
                  <a:lnTo>
                    <a:pt x="2219711" y="342180"/>
                  </a:lnTo>
                  <a:close/>
                  <a:moveTo>
                    <a:pt x="2235312" y="341271"/>
                  </a:moveTo>
                  <a:lnTo>
                    <a:pt x="2235312" y="341292"/>
                  </a:lnTo>
                  <a:lnTo>
                    <a:pt x="2235327" y="341292"/>
                  </a:lnTo>
                  <a:lnTo>
                    <a:pt x="2235312" y="341271"/>
                  </a:lnTo>
                  <a:close/>
                  <a:moveTo>
                    <a:pt x="2275071" y="340204"/>
                  </a:moveTo>
                  <a:lnTo>
                    <a:pt x="2275071" y="342872"/>
                  </a:lnTo>
                  <a:lnTo>
                    <a:pt x="2274251" y="342052"/>
                  </a:lnTo>
                  <a:lnTo>
                    <a:pt x="2274251" y="342121"/>
                  </a:lnTo>
                  <a:lnTo>
                    <a:pt x="2274324" y="342208"/>
                  </a:lnTo>
                  <a:lnTo>
                    <a:pt x="2279363" y="347808"/>
                  </a:lnTo>
                  <a:lnTo>
                    <a:pt x="2279939" y="348040"/>
                  </a:lnTo>
                  <a:lnTo>
                    <a:pt x="2278222" y="345959"/>
                  </a:lnTo>
                  <a:lnTo>
                    <a:pt x="2275372" y="342881"/>
                  </a:lnTo>
                  <a:lnTo>
                    <a:pt x="2275372" y="342506"/>
                  </a:lnTo>
                  <a:lnTo>
                    <a:pt x="2275353" y="342483"/>
                  </a:lnTo>
                  <a:lnTo>
                    <a:pt x="2275353" y="340263"/>
                  </a:lnTo>
                  <a:lnTo>
                    <a:pt x="2275071" y="340204"/>
                  </a:lnTo>
                  <a:close/>
                  <a:moveTo>
                    <a:pt x="2265070" y="331239"/>
                  </a:moveTo>
                  <a:lnTo>
                    <a:pt x="2265546" y="331760"/>
                  </a:lnTo>
                  <a:lnTo>
                    <a:pt x="2264500" y="331453"/>
                  </a:lnTo>
                  <a:lnTo>
                    <a:pt x="2266339" y="332554"/>
                  </a:lnTo>
                  <a:lnTo>
                    <a:pt x="2267405" y="331809"/>
                  </a:lnTo>
                  <a:lnTo>
                    <a:pt x="2267498" y="331744"/>
                  </a:lnTo>
                  <a:lnTo>
                    <a:pt x="2267242" y="331624"/>
                  </a:lnTo>
                  <a:lnTo>
                    <a:pt x="2267193" y="331567"/>
                  </a:lnTo>
                  <a:lnTo>
                    <a:pt x="2267178" y="331558"/>
                  </a:lnTo>
                  <a:lnTo>
                    <a:pt x="2266454" y="332055"/>
                  </a:lnTo>
                  <a:lnTo>
                    <a:pt x="2265070" y="331239"/>
                  </a:lnTo>
                  <a:close/>
                  <a:moveTo>
                    <a:pt x="4499147" y="329062"/>
                  </a:moveTo>
                  <a:lnTo>
                    <a:pt x="4498237" y="329676"/>
                  </a:lnTo>
                  <a:lnTo>
                    <a:pt x="4498107" y="329763"/>
                  </a:lnTo>
                  <a:lnTo>
                    <a:pt x="4498132" y="329796"/>
                  </a:lnTo>
                  <a:lnTo>
                    <a:pt x="4499166" y="329107"/>
                  </a:lnTo>
                  <a:lnTo>
                    <a:pt x="4499147" y="329062"/>
                  </a:lnTo>
                  <a:close/>
                  <a:moveTo>
                    <a:pt x="2249552" y="327108"/>
                  </a:moveTo>
                  <a:lnTo>
                    <a:pt x="2249467" y="327277"/>
                  </a:lnTo>
                  <a:lnTo>
                    <a:pt x="2249402" y="327519"/>
                  </a:lnTo>
                  <a:lnTo>
                    <a:pt x="2264355" y="331722"/>
                  </a:lnTo>
                  <a:lnTo>
                    <a:pt x="2263941" y="331289"/>
                  </a:lnTo>
                  <a:lnTo>
                    <a:pt x="2251956" y="327773"/>
                  </a:lnTo>
                  <a:lnTo>
                    <a:pt x="2249552" y="327108"/>
                  </a:lnTo>
                  <a:close/>
                  <a:moveTo>
                    <a:pt x="2247131" y="326819"/>
                  </a:moveTo>
                  <a:lnTo>
                    <a:pt x="2246773" y="327040"/>
                  </a:lnTo>
                  <a:lnTo>
                    <a:pt x="2247288" y="327148"/>
                  </a:lnTo>
                  <a:lnTo>
                    <a:pt x="2247502" y="327372"/>
                  </a:lnTo>
                  <a:lnTo>
                    <a:pt x="2247131" y="326819"/>
                  </a:lnTo>
                  <a:close/>
                  <a:moveTo>
                    <a:pt x="2240572" y="324867"/>
                  </a:moveTo>
                  <a:lnTo>
                    <a:pt x="2240040" y="325132"/>
                  </a:lnTo>
                  <a:lnTo>
                    <a:pt x="2240162" y="325171"/>
                  </a:lnTo>
                  <a:lnTo>
                    <a:pt x="2240626" y="324884"/>
                  </a:lnTo>
                  <a:lnTo>
                    <a:pt x="2240572" y="324867"/>
                  </a:lnTo>
                  <a:close/>
                  <a:moveTo>
                    <a:pt x="2232272" y="324581"/>
                  </a:moveTo>
                  <a:lnTo>
                    <a:pt x="2236556" y="326286"/>
                  </a:lnTo>
                  <a:lnTo>
                    <a:pt x="2236566" y="326282"/>
                  </a:lnTo>
                  <a:lnTo>
                    <a:pt x="2232454" y="324630"/>
                  </a:lnTo>
                  <a:lnTo>
                    <a:pt x="2232272" y="324581"/>
                  </a:lnTo>
                  <a:close/>
                  <a:moveTo>
                    <a:pt x="2245815" y="324518"/>
                  </a:moveTo>
                  <a:lnTo>
                    <a:pt x="2248636" y="325610"/>
                  </a:lnTo>
                  <a:lnTo>
                    <a:pt x="2248652" y="325547"/>
                  </a:lnTo>
                  <a:lnTo>
                    <a:pt x="2248479" y="325485"/>
                  </a:lnTo>
                  <a:lnTo>
                    <a:pt x="2248479" y="325426"/>
                  </a:lnTo>
                  <a:lnTo>
                    <a:pt x="2246412" y="324567"/>
                  </a:lnTo>
                  <a:lnTo>
                    <a:pt x="2245815" y="324518"/>
                  </a:lnTo>
                  <a:close/>
                  <a:moveTo>
                    <a:pt x="4492211" y="324388"/>
                  </a:moveTo>
                  <a:lnTo>
                    <a:pt x="4492571" y="325828"/>
                  </a:lnTo>
                  <a:lnTo>
                    <a:pt x="4492581" y="325856"/>
                  </a:lnTo>
                  <a:lnTo>
                    <a:pt x="4492219" y="324392"/>
                  </a:lnTo>
                  <a:lnTo>
                    <a:pt x="4492211" y="324388"/>
                  </a:lnTo>
                  <a:close/>
                  <a:moveTo>
                    <a:pt x="2250340" y="323710"/>
                  </a:moveTo>
                  <a:lnTo>
                    <a:pt x="2250206" y="323772"/>
                  </a:lnTo>
                  <a:lnTo>
                    <a:pt x="2250078" y="324008"/>
                  </a:lnTo>
                  <a:lnTo>
                    <a:pt x="2252051" y="324238"/>
                  </a:lnTo>
                  <a:lnTo>
                    <a:pt x="2259989" y="327980"/>
                  </a:lnTo>
                  <a:lnTo>
                    <a:pt x="2260350" y="328274"/>
                  </a:lnTo>
                  <a:lnTo>
                    <a:pt x="2260594" y="328473"/>
                  </a:lnTo>
                  <a:lnTo>
                    <a:pt x="2260783" y="328585"/>
                  </a:lnTo>
                  <a:lnTo>
                    <a:pt x="2260682" y="328545"/>
                  </a:lnTo>
                  <a:lnTo>
                    <a:pt x="2262199" y="329781"/>
                  </a:lnTo>
                  <a:lnTo>
                    <a:pt x="2262459" y="329993"/>
                  </a:lnTo>
                  <a:lnTo>
                    <a:pt x="2263700" y="330431"/>
                  </a:lnTo>
                  <a:lnTo>
                    <a:pt x="2263823" y="330558"/>
                  </a:lnTo>
                  <a:lnTo>
                    <a:pt x="2264076" y="330653"/>
                  </a:lnTo>
                  <a:lnTo>
                    <a:pt x="2263700" y="330431"/>
                  </a:lnTo>
                  <a:lnTo>
                    <a:pt x="2260158" y="327588"/>
                  </a:lnTo>
                  <a:lnTo>
                    <a:pt x="2258978" y="326776"/>
                  </a:lnTo>
                  <a:lnTo>
                    <a:pt x="2253469" y="323933"/>
                  </a:lnTo>
                  <a:lnTo>
                    <a:pt x="2252289" y="323933"/>
                  </a:lnTo>
                  <a:lnTo>
                    <a:pt x="2250340" y="323710"/>
                  </a:lnTo>
                  <a:close/>
                  <a:moveTo>
                    <a:pt x="4477796" y="322877"/>
                  </a:moveTo>
                  <a:lnTo>
                    <a:pt x="4477963" y="323252"/>
                  </a:lnTo>
                  <a:lnTo>
                    <a:pt x="4479550" y="326028"/>
                  </a:lnTo>
                  <a:lnTo>
                    <a:pt x="4480741" y="327615"/>
                  </a:lnTo>
                  <a:lnTo>
                    <a:pt x="4482725" y="329201"/>
                  </a:lnTo>
                  <a:lnTo>
                    <a:pt x="4483122" y="329201"/>
                  </a:lnTo>
                  <a:lnTo>
                    <a:pt x="4484313" y="328408"/>
                  </a:lnTo>
                  <a:lnTo>
                    <a:pt x="4486018" y="327272"/>
                  </a:lnTo>
                  <a:lnTo>
                    <a:pt x="4486116" y="326557"/>
                  </a:lnTo>
                  <a:lnTo>
                    <a:pt x="4484190" y="327786"/>
                  </a:lnTo>
                  <a:lnTo>
                    <a:pt x="4482977" y="328560"/>
                  </a:lnTo>
                  <a:lnTo>
                    <a:pt x="4482573" y="328560"/>
                  </a:lnTo>
                  <a:lnTo>
                    <a:pt x="4480553" y="327012"/>
                  </a:lnTo>
                  <a:lnTo>
                    <a:pt x="4479341" y="325465"/>
                  </a:lnTo>
                  <a:lnTo>
                    <a:pt x="4478957" y="324822"/>
                  </a:lnTo>
                  <a:lnTo>
                    <a:pt x="4477796" y="322877"/>
                  </a:lnTo>
                  <a:close/>
                  <a:moveTo>
                    <a:pt x="2227599" y="322521"/>
                  </a:moveTo>
                  <a:lnTo>
                    <a:pt x="2229282" y="323772"/>
                  </a:lnTo>
                  <a:lnTo>
                    <a:pt x="2229473" y="323823"/>
                  </a:lnTo>
                  <a:lnTo>
                    <a:pt x="2227814" y="322578"/>
                  </a:lnTo>
                  <a:lnTo>
                    <a:pt x="2227599" y="322521"/>
                  </a:lnTo>
                  <a:close/>
                  <a:moveTo>
                    <a:pt x="2222643" y="317004"/>
                  </a:moveTo>
                  <a:lnTo>
                    <a:pt x="2222589" y="317480"/>
                  </a:lnTo>
                  <a:lnTo>
                    <a:pt x="2222613" y="317464"/>
                  </a:lnTo>
                  <a:lnTo>
                    <a:pt x="2222643" y="317004"/>
                  </a:lnTo>
                  <a:close/>
                  <a:moveTo>
                    <a:pt x="2223250" y="316996"/>
                  </a:moveTo>
                  <a:lnTo>
                    <a:pt x="2222916" y="317253"/>
                  </a:lnTo>
                  <a:lnTo>
                    <a:pt x="2223249" y="317021"/>
                  </a:lnTo>
                  <a:lnTo>
                    <a:pt x="2223250" y="316996"/>
                  </a:lnTo>
                  <a:close/>
                  <a:moveTo>
                    <a:pt x="2263825" y="315944"/>
                  </a:moveTo>
                  <a:lnTo>
                    <a:pt x="2262278" y="317103"/>
                  </a:lnTo>
                  <a:lnTo>
                    <a:pt x="2261084" y="317897"/>
                  </a:lnTo>
                  <a:lnTo>
                    <a:pt x="2258300" y="319088"/>
                  </a:lnTo>
                  <a:lnTo>
                    <a:pt x="2256287" y="319590"/>
                  </a:lnTo>
                  <a:lnTo>
                    <a:pt x="2256737" y="319950"/>
                  </a:lnTo>
                  <a:lnTo>
                    <a:pt x="2257896" y="319662"/>
                  </a:lnTo>
                  <a:lnTo>
                    <a:pt x="2260622" y="318505"/>
                  </a:lnTo>
                  <a:lnTo>
                    <a:pt x="2261790" y="317733"/>
                  </a:lnTo>
                  <a:lnTo>
                    <a:pt x="2263348" y="316576"/>
                  </a:lnTo>
                  <a:lnTo>
                    <a:pt x="2263825" y="315944"/>
                  </a:lnTo>
                  <a:close/>
                  <a:moveTo>
                    <a:pt x="2217970" y="315163"/>
                  </a:moveTo>
                  <a:lnTo>
                    <a:pt x="2217872" y="315212"/>
                  </a:lnTo>
                  <a:lnTo>
                    <a:pt x="2219436" y="341298"/>
                  </a:lnTo>
                  <a:lnTo>
                    <a:pt x="2219195" y="341298"/>
                  </a:lnTo>
                  <a:lnTo>
                    <a:pt x="2219218" y="341691"/>
                  </a:lnTo>
                  <a:lnTo>
                    <a:pt x="2219436" y="341691"/>
                  </a:lnTo>
                  <a:lnTo>
                    <a:pt x="2219506" y="341830"/>
                  </a:lnTo>
                  <a:lnTo>
                    <a:pt x="2219652" y="342121"/>
                  </a:lnTo>
                  <a:lnTo>
                    <a:pt x="2219748" y="341272"/>
                  </a:lnTo>
                  <a:lnTo>
                    <a:pt x="2219506" y="341293"/>
                  </a:lnTo>
                  <a:lnTo>
                    <a:pt x="2219436" y="341298"/>
                  </a:lnTo>
                  <a:lnTo>
                    <a:pt x="2219484" y="340903"/>
                  </a:lnTo>
                  <a:lnTo>
                    <a:pt x="2219130" y="334884"/>
                  </a:lnTo>
                  <a:lnTo>
                    <a:pt x="2217970" y="315163"/>
                  </a:lnTo>
                  <a:close/>
                  <a:moveTo>
                    <a:pt x="2238011" y="311942"/>
                  </a:moveTo>
                  <a:lnTo>
                    <a:pt x="2236022" y="312736"/>
                  </a:lnTo>
                  <a:lnTo>
                    <a:pt x="2234828" y="313133"/>
                  </a:lnTo>
                  <a:lnTo>
                    <a:pt x="2231749" y="314669"/>
                  </a:lnTo>
                  <a:lnTo>
                    <a:pt x="2232335" y="314908"/>
                  </a:lnTo>
                  <a:lnTo>
                    <a:pt x="2229960" y="316092"/>
                  </a:lnTo>
                  <a:lnTo>
                    <a:pt x="2229834" y="316123"/>
                  </a:lnTo>
                  <a:lnTo>
                    <a:pt x="2229651" y="316216"/>
                  </a:lnTo>
                  <a:lnTo>
                    <a:pt x="2227995" y="316640"/>
                  </a:lnTo>
                  <a:lnTo>
                    <a:pt x="2227581" y="316640"/>
                  </a:lnTo>
                  <a:lnTo>
                    <a:pt x="2225924" y="316216"/>
                  </a:lnTo>
                  <a:lnTo>
                    <a:pt x="2225315" y="315593"/>
                  </a:lnTo>
                  <a:lnTo>
                    <a:pt x="2225015" y="315892"/>
                  </a:lnTo>
                  <a:lnTo>
                    <a:pt x="2225612" y="316486"/>
                  </a:lnTo>
                  <a:lnTo>
                    <a:pt x="2227203" y="316881"/>
                  </a:lnTo>
                  <a:lnTo>
                    <a:pt x="2227601" y="316881"/>
                  </a:lnTo>
                  <a:lnTo>
                    <a:pt x="2229192" y="316486"/>
                  </a:lnTo>
                  <a:lnTo>
                    <a:pt x="2231579" y="315299"/>
                  </a:lnTo>
                  <a:lnTo>
                    <a:pt x="2234762" y="313718"/>
                  </a:lnTo>
                  <a:lnTo>
                    <a:pt x="2235956" y="313322"/>
                  </a:lnTo>
                  <a:lnTo>
                    <a:pt x="2237945" y="312532"/>
                  </a:lnTo>
                  <a:lnTo>
                    <a:pt x="2240730" y="313322"/>
                  </a:lnTo>
                  <a:lnTo>
                    <a:pt x="2241054" y="313451"/>
                  </a:lnTo>
                  <a:lnTo>
                    <a:pt x="2241180" y="313485"/>
                  </a:lnTo>
                  <a:lnTo>
                    <a:pt x="2245283" y="315009"/>
                  </a:lnTo>
                  <a:lnTo>
                    <a:pt x="2250206" y="317676"/>
                  </a:lnTo>
                  <a:lnTo>
                    <a:pt x="2253957" y="319418"/>
                  </a:lnTo>
                  <a:lnTo>
                    <a:pt x="2254070" y="319359"/>
                  </a:lnTo>
                  <a:lnTo>
                    <a:pt x="2249548" y="317103"/>
                  </a:lnTo>
                  <a:lnTo>
                    <a:pt x="2244774" y="314324"/>
                  </a:lnTo>
                  <a:lnTo>
                    <a:pt x="2240796" y="312736"/>
                  </a:lnTo>
                  <a:lnTo>
                    <a:pt x="2238011" y="311942"/>
                  </a:lnTo>
                  <a:close/>
                  <a:moveTo>
                    <a:pt x="2222469" y="310826"/>
                  </a:moveTo>
                  <a:lnTo>
                    <a:pt x="2222681" y="310962"/>
                  </a:lnTo>
                  <a:lnTo>
                    <a:pt x="2222388" y="316564"/>
                  </a:lnTo>
                  <a:lnTo>
                    <a:pt x="2222665" y="316657"/>
                  </a:lnTo>
                  <a:lnTo>
                    <a:pt x="2223021" y="311200"/>
                  </a:lnTo>
                  <a:lnTo>
                    <a:pt x="2222894" y="311148"/>
                  </a:lnTo>
                  <a:lnTo>
                    <a:pt x="2222911" y="311012"/>
                  </a:lnTo>
                  <a:lnTo>
                    <a:pt x="2222469" y="310826"/>
                  </a:lnTo>
                  <a:close/>
                  <a:moveTo>
                    <a:pt x="2219485" y="308663"/>
                  </a:moveTo>
                  <a:lnTo>
                    <a:pt x="2219492" y="308932"/>
                  </a:lnTo>
                  <a:lnTo>
                    <a:pt x="2219559" y="308975"/>
                  </a:lnTo>
                  <a:lnTo>
                    <a:pt x="2219684" y="309054"/>
                  </a:lnTo>
                  <a:lnTo>
                    <a:pt x="2219765" y="308812"/>
                  </a:lnTo>
                  <a:lnTo>
                    <a:pt x="2219485" y="308663"/>
                  </a:lnTo>
                  <a:close/>
                  <a:moveTo>
                    <a:pt x="2217269" y="307753"/>
                  </a:moveTo>
                  <a:lnTo>
                    <a:pt x="2217288" y="307968"/>
                  </a:lnTo>
                  <a:lnTo>
                    <a:pt x="2217452" y="308030"/>
                  </a:lnTo>
                  <a:lnTo>
                    <a:pt x="2217473" y="308374"/>
                  </a:lnTo>
                  <a:lnTo>
                    <a:pt x="2217949" y="308546"/>
                  </a:lnTo>
                  <a:lnTo>
                    <a:pt x="2217942" y="308406"/>
                  </a:lnTo>
                  <a:lnTo>
                    <a:pt x="2217774" y="308287"/>
                  </a:lnTo>
                  <a:lnTo>
                    <a:pt x="2217751" y="307928"/>
                  </a:lnTo>
                  <a:lnTo>
                    <a:pt x="2217269" y="307753"/>
                  </a:lnTo>
                  <a:close/>
                  <a:moveTo>
                    <a:pt x="2182937" y="307369"/>
                  </a:moveTo>
                  <a:lnTo>
                    <a:pt x="2184351" y="308062"/>
                  </a:lnTo>
                  <a:lnTo>
                    <a:pt x="2184642" y="308026"/>
                  </a:lnTo>
                  <a:lnTo>
                    <a:pt x="2183717" y="307564"/>
                  </a:lnTo>
                  <a:lnTo>
                    <a:pt x="2182937" y="307369"/>
                  </a:lnTo>
                  <a:close/>
                  <a:moveTo>
                    <a:pt x="2213070" y="306826"/>
                  </a:moveTo>
                  <a:lnTo>
                    <a:pt x="2213055" y="306879"/>
                  </a:lnTo>
                  <a:lnTo>
                    <a:pt x="2213057" y="306889"/>
                  </a:lnTo>
                  <a:lnTo>
                    <a:pt x="2214253" y="310408"/>
                  </a:lnTo>
                  <a:lnTo>
                    <a:pt x="2215051" y="313927"/>
                  </a:lnTo>
                  <a:lnTo>
                    <a:pt x="2215449" y="315100"/>
                  </a:lnTo>
                  <a:lnTo>
                    <a:pt x="2215848" y="315882"/>
                  </a:lnTo>
                  <a:lnTo>
                    <a:pt x="2215855" y="315878"/>
                  </a:lnTo>
                  <a:lnTo>
                    <a:pt x="2215468" y="315070"/>
                  </a:lnTo>
                  <a:lnTo>
                    <a:pt x="2215071" y="313827"/>
                  </a:lnTo>
                  <a:lnTo>
                    <a:pt x="2214277" y="310100"/>
                  </a:lnTo>
                  <a:lnTo>
                    <a:pt x="2213252" y="306892"/>
                  </a:lnTo>
                  <a:lnTo>
                    <a:pt x="2213070" y="306826"/>
                  </a:lnTo>
                  <a:close/>
                  <a:moveTo>
                    <a:pt x="2205545" y="306770"/>
                  </a:moveTo>
                  <a:lnTo>
                    <a:pt x="2205328" y="306814"/>
                  </a:lnTo>
                  <a:lnTo>
                    <a:pt x="2205482" y="306889"/>
                  </a:lnTo>
                  <a:lnTo>
                    <a:pt x="2206279" y="307671"/>
                  </a:lnTo>
                  <a:lnTo>
                    <a:pt x="2206678" y="307671"/>
                  </a:lnTo>
                  <a:lnTo>
                    <a:pt x="2206789" y="307617"/>
                  </a:lnTo>
                  <a:lnTo>
                    <a:pt x="2206339" y="307167"/>
                  </a:lnTo>
                  <a:lnTo>
                    <a:pt x="2205545" y="306770"/>
                  </a:lnTo>
                  <a:close/>
                  <a:moveTo>
                    <a:pt x="2195523" y="306373"/>
                  </a:moveTo>
                  <a:lnTo>
                    <a:pt x="2196312" y="306889"/>
                  </a:lnTo>
                  <a:lnTo>
                    <a:pt x="2197508" y="307280"/>
                  </a:lnTo>
                  <a:lnTo>
                    <a:pt x="2197668" y="307319"/>
                  </a:lnTo>
                  <a:lnTo>
                    <a:pt x="2197211" y="307167"/>
                  </a:lnTo>
                  <a:lnTo>
                    <a:pt x="2196020" y="306373"/>
                  </a:lnTo>
                  <a:lnTo>
                    <a:pt x="2195523" y="306373"/>
                  </a:lnTo>
                  <a:close/>
                  <a:moveTo>
                    <a:pt x="2212299" y="305804"/>
                  </a:moveTo>
                  <a:lnTo>
                    <a:pt x="2212181" y="306274"/>
                  </a:lnTo>
                  <a:lnTo>
                    <a:pt x="2212258" y="306310"/>
                  </a:lnTo>
                  <a:lnTo>
                    <a:pt x="2212376" y="305840"/>
                  </a:lnTo>
                  <a:lnTo>
                    <a:pt x="2212299" y="305804"/>
                  </a:lnTo>
                  <a:close/>
                  <a:moveTo>
                    <a:pt x="2209878" y="305646"/>
                  </a:moveTo>
                  <a:lnTo>
                    <a:pt x="2209559" y="306284"/>
                  </a:lnTo>
                  <a:lnTo>
                    <a:pt x="2209867" y="306889"/>
                  </a:lnTo>
                  <a:lnTo>
                    <a:pt x="2211064" y="307671"/>
                  </a:lnTo>
                  <a:lnTo>
                    <a:pt x="2211453" y="309198"/>
                  </a:lnTo>
                  <a:lnTo>
                    <a:pt x="2211800" y="307991"/>
                  </a:lnTo>
                  <a:lnTo>
                    <a:pt x="2211771" y="307878"/>
                  </a:lnTo>
                  <a:lnTo>
                    <a:pt x="2210705" y="307167"/>
                  </a:lnTo>
                  <a:lnTo>
                    <a:pt x="2210663" y="307083"/>
                  </a:lnTo>
                  <a:lnTo>
                    <a:pt x="2210566" y="307019"/>
                  </a:lnTo>
                  <a:lnTo>
                    <a:pt x="2209878" y="305646"/>
                  </a:lnTo>
                  <a:close/>
                  <a:moveTo>
                    <a:pt x="4511779" y="303312"/>
                  </a:moveTo>
                  <a:lnTo>
                    <a:pt x="4506844" y="326727"/>
                  </a:lnTo>
                  <a:lnTo>
                    <a:pt x="4500464" y="331661"/>
                  </a:lnTo>
                  <a:lnTo>
                    <a:pt x="4500515" y="331781"/>
                  </a:lnTo>
                  <a:lnTo>
                    <a:pt x="4506985" y="326838"/>
                  </a:lnTo>
                  <a:lnTo>
                    <a:pt x="4511924" y="303727"/>
                  </a:lnTo>
                  <a:lnTo>
                    <a:pt x="4511779" y="303312"/>
                  </a:lnTo>
                  <a:close/>
                  <a:moveTo>
                    <a:pt x="2176152" y="300825"/>
                  </a:moveTo>
                  <a:lnTo>
                    <a:pt x="2175264" y="301121"/>
                  </a:lnTo>
                  <a:lnTo>
                    <a:pt x="2175579" y="302979"/>
                  </a:lnTo>
                  <a:lnTo>
                    <a:pt x="2176377" y="304152"/>
                  </a:lnTo>
                  <a:lnTo>
                    <a:pt x="2177573" y="304934"/>
                  </a:lnTo>
                  <a:lnTo>
                    <a:pt x="2178370" y="306107"/>
                  </a:lnTo>
                  <a:lnTo>
                    <a:pt x="2180924" y="306823"/>
                  </a:lnTo>
                  <a:lnTo>
                    <a:pt x="2179351" y="306373"/>
                  </a:lnTo>
                  <a:lnTo>
                    <a:pt x="2178557" y="305182"/>
                  </a:lnTo>
                  <a:lnTo>
                    <a:pt x="2177366" y="304389"/>
                  </a:lnTo>
                  <a:lnTo>
                    <a:pt x="2176573" y="303198"/>
                  </a:lnTo>
                  <a:lnTo>
                    <a:pt x="2176560" y="303120"/>
                  </a:lnTo>
                  <a:lnTo>
                    <a:pt x="2176529" y="303074"/>
                  </a:lnTo>
                  <a:lnTo>
                    <a:pt x="2176152" y="300825"/>
                  </a:lnTo>
                  <a:close/>
                  <a:moveTo>
                    <a:pt x="2222238" y="290633"/>
                  </a:moveTo>
                  <a:lnTo>
                    <a:pt x="2224269" y="291937"/>
                  </a:lnTo>
                  <a:lnTo>
                    <a:pt x="2223753" y="294282"/>
                  </a:lnTo>
                  <a:lnTo>
                    <a:pt x="2222048" y="302028"/>
                  </a:lnTo>
                  <a:lnTo>
                    <a:pt x="2223871" y="296609"/>
                  </a:lnTo>
                  <a:lnTo>
                    <a:pt x="2225001" y="292356"/>
                  </a:lnTo>
                  <a:lnTo>
                    <a:pt x="2225036" y="292088"/>
                  </a:lnTo>
                  <a:lnTo>
                    <a:pt x="2225068" y="292104"/>
                  </a:lnTo>
                  <a:lnTo>
                    <a:pt x="2225165" y="291738"/>
                  </a:lnTo>
                  <a:lnTo>
                    <a:pt x="2225156" y="291728"/>
                  </a:lnTo>
                  <a:lnTo>
                    <a:pt x="2225071" y="292025"/>
                  </a:lnTo>
                  <a:lnTo>
                    <a:pt x="2225063" y="292057"/>
                  </a:lnTo>
                  <a:lnTo>
                    <a:pt x="2224269" y="291660"/>
                  </a:lnTo>
                  <a:lnTo>
                    <a:pt x="2224271" y="291656"/>
                  </a:lnTo>
                  <a:lnTo>
                    <a:pt x="2222238" y="290633"/>
                  </a:lnTo>
                  <a:close/>
                  <a:moveTo>
                    <a:pt x="2124260" y="289473"/>
                  </a:moveTo>
                  <a:lnTo>
                    <a:pt x="2123958" y="289675"/>
                  </a:lnTo>
                  <a:lnTo>
                    <a:pt x="2125147" y="294834"/>
                  </a:lnTo>
                  <a:lnTo>
                    <a:pt x="2125940" y="300787"/>
                  </a:lnTo>
                  <a:lnTo>
                    <a:pt x="2126732" y="303168"/>
                  </a:lnTo>
                  <a:lnTo>
                    <a:pt x="2127525" y="305946"/>
                  </a:lnTo>
                  <a:lnTo>
                    <a:pt x="2129110" y="307534"/>
                  </a:lnTo>
                  <a:lnTo>
                    <a:pt x="2130695" y="309121"/>
                  </a:lnTo>
                  <a:lnTo>
                    <a:pt x="2131488" y="309518"/>
                  </a:lnTo>
                  <a:lnTo>
                    <a:pt x="2131488" y="309740"/>
                  </a:lnTo>
                  <a:lnTo>
                    <a:pt x="2132190" y="309915"/>
                  </a:lnTo>
                  <a:lnTo>
                    <a:pt x="2131488" y="311144"/>
                  </a:lnTo>
                  <a:lnTo>
                    <a:pt x="2131488" y="311995"/>
                  </a:lnTo>
                  <a:lnTo>
                    <a:pt x="2132164" y="310420"/>
                  </a:lnTo>
                  <a:lnTo>
                    <a:pt x="2132121" y="310408"/>
                  </a:lnTo>
                  <a:lnTo>
                    <a:pt x="2132641" y="309405"/>
                  </a:lnTo>
                  <a:lnTo>
                    <a:pt x="2131793" y="309124"/>
                  </a:lnTo>
                  <a:lnTo>
                    <a:pt x="2130999" y="308731"/>
                  </a:lnTo>
                  <a:lnTo>
                    <a:pt x="2129412" y="307156"/>
                  </a:lnTo>
                  <a:lnTo>
                    <a:pt x="2127824" y="305581"/>
                  </a:lnTo>
                  <a:lnTo>
                    <a:pt x="2127030" y="302825"/>
                  </a:lnTo>
                  <a:lnTo>
                    <a:pt x="2126237" y="300463"/>
                  </a:lnTo>
                  <a:lnTo>
                    <a:pt x="2125443" y="294557"/>
                  </a:lnTo>
                  <a:lnTo>
                    <a:pt x="2125278" y="293847"/>
                  </a:lnTo>
                  <a:lnTo>
                    <a:pt x="2124260" y="289473"/>
                  </a:lnTo>
                  <a:close/>
                  <a:moveTo>
                    <a:pt x="2219520" y="289265"/>
                  </a:moveTo>
                  <a:lnTo>
                    <a:pt x="2219575" y="290019"/>
                  </a:lnTo>
                  <a:lnTo>
                    <a:pt x="2219530" y="289270"/>
                  </a:lnTo>
                  <a:lnTo>
                    <a:pt x="2219520" y="289265"/>
                  </a:lnTo>
                  <a:close/>
                  <a:moveTo>
                    <a:pt x="2126287" y="287177"/>
                  </a:moveTo>
                  <a:lnTo>
                    <a:pt x="2125940" y="287293"/>
                  </a:lnTo>
                  <a:lnTo>
                    <a:pt x="2126326" y="288068"/>
                  </a:lnTo>
                  <a:lnTo>
                    <a:pt x="2126634" y="287864"/>
                  </a:lnTo>
                  <a:lnTo>
                    <a:pt x="2126287" y="287177"/>
                  </a:lnTo>
                  <a:close/>
                  <a:moveTo>
                    <a:pt x="2215929" y="286916"/>
                  </a:moveTo>
                  <a:lnTo>
                    <a:pt x="2217530" y="304463"/>
                  </a:lnTo>
                  <a:lnTo>
                    <a:pt x="2216443" y="287458"/>
                  </a:lnTo>
                  <a:lnTo>
                    <a:pt x="2216042" y="287272"/>
                  </a:lnTo>
                  <a:lnTo>
                    <a:pt x="2216028" y="286967"/>
                  </a:lnTo>
                  <a:lnTo>
                    <a:pt x="2215929" y="286916"/>
                  </a:lnTo>
                  <a:close/>
                  <a:moveTo>
                    <a:pt x="4491861" y="283056"/>
                  </a:moveTo>
                  <a:lnTo>
                    <a:pt x="4491092" y="284127"/>
                  </a:lnTo>
                  <a:lnTo>
                    <a:pt x="4491091" y="284138"/>
                  </a:lnTo>
                  <a:lnTo>
                    <a:pt x="4491834" y="283137"/>
                  </a:lnTo>
                  <a:lnTo>
                    <a:pt x="4491861" y="283056"/>
                  </a:lnTo>
                  <a:close/>
                  <a:moveTo>
                    <a:pt x="4482725" y="282004"/>
                  </a:moveTo>
                  <a:lnTo>
                    <a:pt x="4473597" y="289936"/>
                  </a:lnTo>
                  <a:lnTo>
                    <a:pt x="4473566" y="290020"/>
                  </a:lnTo>
                  <a:lnTo>
                    <a:pt x="4482573" y="282522"/>
                  </a:lnTo>
                  <a:lnTo>
                    <a:pt x="4483382" y="282522"/>
                  </a:lnTo>
                  <a:lnTo>
                    <a:pt x="4483786" y="282909"/>
                  </a:lnTo>
                  <a:lnTo>
                    <a:pt x="4484594" y="283683"/>
                  </a:lnTo>
                  <a:lnTo>
                    <a:pt x="4485806" y="285230"/>
                  </a:lnTo>
                  <a:lnTo>
                    <a:pt x="4486210" y="285617"/>
                  </a:lnTo>
                  <a:lnTo>
                    <a:pt x="4486614" y="286004"/>
                  </a:lnTo>
                  <a:lnTo>
                    <a:pt x="4487018" y="285617"/>
                  </a:lnTo>
                  <a:lnTo>
                    <a:pt x="4489847" y="283683"/>
                  </a:lnTo>
                  <a:lnTo>
                    <a:pt x="4490055" y="284182"/>
                  </a:lnTo>
                  <a:lnTo>
                    <a:pt x="4490619" y="285529"/>
                  </a:lnTo>
                  <a:lnTo>
                    <a:pt x="4490647" y="285138"/>
                  </a:lnTo>
                  <a:lnTo>
                    <a:pt x="4490161" y="283922"/>
                  </a:lnTo>
                  <a:lnTo>
                    <a:pt x="4489869" y="283194"/>
                  </a:lnTo>
                  <a:lnTo>
                    <a:pt x="4487091" y="285177"/>
                  </a:lnTo>
                  <a:lnTo>
                    <a:pt x="4486694" y="285573"/>
                  </a:lnTo>
                  <a:lnTo>
                    <a:pt x="4486297" y="285177"/>
                  </a:lnTo>
                  <a:lnTo>
                    <a:pt x="4485900" y="284780"/>
                  </a:lnTo>
                  <a:lnTo>
                    <a:pt x="4484710" y="283194"/>
                  </a:lnTo>
                  <a:lnTo>
                    <a:pt x="4483916" y="282401"/>
                  </a:lnTo>
                  <a:lnTo>
                    <a:pt x="4483519" y="282004"/>
                  </a:lnTo>
                  <a:lnTo>
                    <a:pt x="4482725" y="282004"/>
                  </a:lnTo>
                  <a:close/>
                  <a:moveTo>
                    <a:pt x="2130822" y="281705"/>
                  </a:moveTo>
                  <a:lnTo>
                    <a:pt x="2130695" y="281737"/>
                  </a:lnTo>
                  <a:lnTo>
                    <a:pt x="2128714" y="283325"/>
                  </a:lnTo>
                  <a:lnTo>
                    <a:pt x="2128714" y="284515"/>
                  </a:lnTo>
                  <a:lnTo>
                    <a:pt x="2128714" y="286045"/>
                  </a:lnTo>
                  <a:lnTo>
                    <a:pt x="2129015" y="285896"/>
                  </a:lnTo>
                  <a:lnTo>
                    <a:pt x="2129015" y="284321"/>
                  </a:lnTo>
                  <a:lnTo>
                    <a:pt x="2129015" y="283140"/>
                  </a:lnTo>
                  <a:lnTo>
                    <a:pt x="2130822" y="281705"/>
                  </a:lnTo>
                  <a:close/>
                  <a:moveTo>
                    <a:pt x="2158994" y="277305"/>
                  </a:moveTo>
                  <a:lnTo>
                    <a:pt x="2158849" y="277593"/>
                  </a:lnTo>
                  <a:lnTo>
                    <a:pt x="2159233" y="278345"/>
                  </a:lnTo>
                  <a:lnTo>
                    <a:pt x="2159631" y="279909"/>
                  </a:lnTo>
                  <a:lnTo>
                    <a:pt x="2159631" y="282646"/>
                  </a:lnTo>
                  <a:lnTo>
                    <a:pt x="2160030" y="285383"/>
                  </a:lnTo>
                  <a:lnTo>
                    <a:pt x="2160828" y="288120"/>
                  </a:lnTo>
                  <a:lnTo>
                    <a:pt x="2161625" y="290075"/>
                  </a:lnTo>
                  <a:lnTo>
                    <a:pt x="2164017" y="291639"/>
                  </a:lnTo>
                  <a:lnTo>
                    <a:pt x="2164815" y="292421"/>
                  </a:lnTo>
                  <a:lnTo>
                    <a:pt x="2166011" y="293986"/>
                  </a:lnTo>
                  <a:lnTo>
                    <a:pt x="2168004" y="297114"/>
                  </a:lnTo>
                  <a:lnTo>
                    <a:pt x="2168802" y="298287"/>
                  </a:lnTo>
                  <a:lnTo>
                    <a:pt x="2169998" y="299851"/>
                  </a:lnTo>
                  <a:lnTo>
                    <a:pt x="2171194" y="300633"/>
                  </a:lnTo>
                  <a:lnTo>
                    <a:pt x="2172789" y="301024"/>
                  </a:lnTo>
                  <a:lnTo>
                    <a:pt x="2173035" y="301024"/>
                  </a:lnTo>
                  <a:lnTo>
                    <a:pt x="2172207" y="300817"/>
                  </a:lnTo>
                  <a:lnTo>
                    <a:pt x="2171016" y="300023"/>
                  </a:lnTo>
                  <a:lnTo>
                    <a:pt x="2169826" y="298436"/>
                  </a:lnTo>
                  <a:lnTo>
                    <a:pt x="2169032" y="297245"/>
                  </a:lnTo>
                  <a:lnTo>
                    <a:pt x="2167047" y="294070"/>
                  </a:lnTo>
                  <a:lnTo>
                    <a:pt x="2165857" y="292482"/>
                  </a:lnTo>
                  <a:lnTo>
                    <a:pt x="2165063" y="291689"/>
                  </a:lnTo>
                  <a:lnTo>
                    <a:pt x="2162682" y="290101"/>
                  </a:lnTo>
                  <a:lnTo>
                    <a:pt x="2161888" y="288117"/>
                  </a:lnTo>
                  <a:lnTo>
                    <a:pt x="2161094" y="285339"/>
                  </a:lnTo>
                  <a:lnTo>
                    <a:pt x="2160756" y="282968"/>
                  </a:lnTo>
                  <a:lnTo>
                    <a:pt x="2160712" y="282663"/>
                  </a:lnTo>
                  <a:lnTo>
                    <a:pt x="2159641" y="282170"/>
                  </a:lnTo>
                  <a:lnTo>
                    <a:pt x="2159641" y="279391"/>
                  </a:lnTo>
                  <a:lnTo>
                    <a:pt x="2159244" y="277803"/>
                  </a:lnTo>
                  <a:lnTo>
                    <a:pt x="2158994" y="277305"/>
                  </a:lnTo>
                  <a:close/>
                  <a:moveTo>
                    <a:pt x="2156853" y="275020"/>
                  </a:moveTo>
                  <a:lnTo>
                    <a:pt x="2156505" y="275279"/>
                  </a:lnTo>
                  <a:lnTo>
                    <a:pt x="2156841" y="275608"/>
                  </a:lnTo>
                  <a:lnTo>
                    <a:pt x="2158037" y="275999"/>
                  </a:lnTo>
                  <a:lnTo>
                    <a:pt x="2158834" y="275999"/>
                  </a:lnTo>
                  <a:lnTo>
                    <a:pt x="2159233" y="275999"/>
                  </a:lnTo>
                  <a:lnTo>
                    <a:pt x="2159233" y="276237"/>
                  </a:lnTo>
                  <a:lnTo>
                    <a:pt x="2159244" y="276215"/>
                  </a:lnTo>
                  <a:lnTo>
                    <a:pt x="2159244" y="275421"/>
                  </a:lnTo>
                  <a:lnTo>
                    <a:pt x="2158846" y="275421"/>
                  </a:lnTo>
                  <a:lnTo>
                    <a:pt x="2158050" y="275421"/>
                  </a:lnTo>
                  <a:lnTo>
                    <a:pt x="2156857" y="275024"/>
                  </a:lnTo>
                  <a:lnTo>
                    <a:pt x="2156853" y="275020"/>
                  </a:lnTo>
                  <a:close/>
                  <a:moveTo>
                    <a:pt x="2157766" y="272020"/>
                  </a:moveTo>
                  <a:lnTo>
                    <a:pt x="2157648" y="272138"/>
                  </a:lnTo>
                  <a:lnTo>
                    <a:pt x="2157931" y="273526"/>
                  </a:lnTo>
                  <a:lnTo>
                    <a:pt x="2158050" y="273436"/>
                  </a:lnTo>
                  <a:lnTo>
                    <a:pt x="2157766" y="272020"/>
                  </a:lnTo>
                  <a:close/>
                  <a:moveTo>
                    <a:pt x="4500389" y="263634"/>
                  </a:moveTo>
                  <a:lnTo>
                    <a:pt x="4502501" y="270266"/>
                  </a:lnTo>
                  <a:lnTo>
                    <a:pt x="4502041" y="270521"/>
                  </a:lnTo>
                  <a:lnTo>
                    <a:pt x="4502184" y="270992"/>
                  </a:lnTo>
                  <a:lnTo>
                    <a:pt x="4498850" y="272927"/>
                  </a:lnTo>
                  <a:lnTo>
                    <a:pt x="4496628" y="275251"/>
                  </a:lnTo>
                  <a:lnTo>
                    <a:pt x="4495516" y="276412"/>
                  </a:lnTo>
                  <a:lnTo>
                    <a:pt x="4494405" y="277187"/>
                  </a:lnTo>
                  <a:lnTo>
                    <a:pt x="4494035" y="277187"/>
                  </a:lnTo>
                  <a:lnTo>
                    <a:pt x="4493795" y="277688"/>
                  </a:lnTo>
                  <a:lnTo>
                    <a:pt x="4494144" y="277688"/>
                  </a:lnTo>
                  <a:lnTo>
                    <a:pt x="4495298" y="276909"/>
                  </a:lnTo>
                  <a:lnTo>
                    <a:pt x="4496453" y="275742"/>
                  </a:lnTo>
                  <a:lnTo>
                    <a:pt x="4498762" y="273407"/>
                  </a:lnTo>
                  <a:lnTo>
                    <a:pt x="4502226" y="271461"/>
                  </a:lnTo>
                  <a:lnTo>
                    <a:pt x="4511776" y="302752"/>
                  </a:lnTo>
                  <a:lnTo>
                    <a:pt x="4512002" y="301810"/>
                  </a:lnTo>
                  <a:lnTo>
                    <a:pt x="4502172" y="271262"/>
                  </a:lnTo>
                  <a:lnTo>
                    <a:pt x="4502732" y="270969"/>
                  </a:lnTo>
                  <a:lnTo>
                    <a:pt x="4500389" y="263634"/>
                  </a:lnTo>
                  <a:close/>
                  <a:moveTo>
                    <a:pt x="2152096" y="261497"/>
                  </a:moveTo>
                  <a:lnTo>
                    <a:pt x="2147340" y="264672"/>
                  </a:lnTo>
                  <a:lnTo>
                    <a:pt x="2144963" y="266656"/>
                  </a:lnTo>
                  <a:lnTo>
                    <a:pt x="2142188" y="268244"/>
                  </a:lnTo>
                  <a:lnTo>
                    <a:pt x="2136640" y="271022"/>
                  </a:lnTo>
                  <a:lnTo>
                    <a:pt x="2133469" y="273800"/>
                  </a:lnTo>
                  <a:lnTo>
                    <a:pt x="2133073" y="274594"/>
                  </a:lnTo>
                  <a:lnTo>
                    <a:pt x="2133073" y="276578"/>
                  </a:lnTo>
                  <a:lnTo>
                    <a:pt x="2133073" y="278959"/>
                  </a:lnTo>
                  <a:lnTo>
                    <a:pt x="2132677" y="280943"/>
                  </a:lnTo>
                  <a:lnTo>
                    <a:pt x="2132405" y="281216"/>
                  </a:lnTo>
                  <a:lnTo>
                    <a:pt x="2132587" y="281171"/>
                  </a:lnTo>
                  <a:lnTo>
                    <a:pt x="2132984" y="280778"/>
                  </a:lnTo>
                  <a:lnTo>
                    <a:pt x="2133381" y="278809"/>
                  </a:lnTo>
                  <a:lnTo>
                    <a:pt x="2133381" y="276447"/>
                  </a:lnTo>
                  <a:lnTo>
                    <a:pt x="2133381" y="274479"/>
                  </a:lnTo>
                  <a:lnTo>
                    <a:pt x="2133381" y="274478"/>
                  </a:lnTo>
                  <a:lnTo>
                    <a:pt x="2133778" y="273691"/>
                  </a:lnTo>
                  <a:lnTo>
                    <a:pt x="2136953" y="270935"/>
                  </a:lnTo>
                  <a:lnTo>
                    <a:pt x="2142509" y="268179"/>
                  </a:lnTo>
                  <a:lnTo>
                    <a:pt x="2145287" y="266604"/>
                  </a:lnTo>
                  <a:lnTo>
                    <a:pt x="2147669" y="264636"/>
                  </a:lnTo>
                  <a:lnTo>
                    <a:pt x="2152416" y="261497"/>
                  </a:lnTo>
                  <a:lnTo>
                    <a:pt x="2152096" y="261497"/>
                  </a:lnTo>
                  <a:close/>
                  <a:moveTo>
                    <a:pt x="2156456" y="260306"/>
                  </a:moveTo>
                  <a:lnTo>
                    <a:pt x="2154491" y="261486"/>
                  </a:lnTo>
                  <a:lnTo>
                    <a:pt x="2154812" y="261486"/>
                  </a:lnTo>
                  <a:lnTo>
                    <a:pt x="2156721" y="260350"/>
                  </a:lnTo>
                  <a:lnTo>
                    <a:pt x="2156456" y="260306"/>
                  </a:lnTo>
                  <a:close/>
                  <a:moveTo>
                    <a:pt x="2299414" y="246682"/>
                  </a:moveTo>
                  <a:lnTo>
                    <a:pt x="2298885" y="247211"/>
                  </a:lnTo>
                  <a:lnTo>
                    <a:pt x="2298091" y="248005"/>
                  </a:lnTo>
                  <a:lnTo>
                    <a:pt x="2297297" y="249195"/>
                  </a:lnTo>
                  <a:lnTo>
                    <a:pt x="2296900" y="250783"/>
                  </a:lnTo>
                  <a:lnTo>
                    <a:pt x="2296503" y="253561"/>
                  </a:lnTo>
                  <a:lnTo>
                    <a:pt x="2295710" y="256736"/>
                  </a:lnTo>
                  <a:lnTo>
                    <a:pt x="2294916" y="259117"/>
                  </a:lnTo>
                  <a:lnTo>
                    <a:pt x="2294122" y="260705"/>
                  </a:lnTo>
                  <a:lnTo>
                    <a:pt x="2293596" y="261336"/>
                  </a:lnTo>
                  <a:lnTo>
                    <a:pt x="2293593" y="261342"/>
                  </a:lnTo>
                  <a:lnTo>
                    <a:pt x="2291628" y="263741"/>
                  </a:lnTo>
                  <a:lnTo>
                    <a:pt x="2291306" y="264069"/>
                  </a:lnTo>
                  <a:lnTo>
                    <a:pt x="2290947" y="265864"/>
                  </a:lnTo>
                  <a:lnTo>
                    <a:pt x="2290550" y="267452"/>
                  </a:lnTo>
                  <a:lnTo>
                    <a:pt x="2290550" y="268242"/>
                  </a:lnTo>
                  <a:lnTo>
                    <a:pt x="2290946" y="266657"/>
                  </a:lnTo>
                  <a:lnTo>
                    <a:pt x="2291343" y="264673"/>
                  </a:lnTo>
                  <a:lnTo>
                    <a:pt x="2292137" y="263879"/>
                  </a:lnTo>
                  <a:lnTo>
                    <a:pt x="2294121" y="261497"/>
                  </a:lnTo>
                  <a:lnTo>
                    <a:pt x="2294915" y="259910"/>
                  </a:lnTo>
                  <a:lnTo>
                    <a:pt x="2295709" y="257529"/>
                  </a:lnTo>
                  <a:lnTo>
                    <a:pt x="2296503" y="254354"/>
                  </a:lnTo>
                  <a:lnTo>
                    <a:pt x="2296900" y="251576"/>
                  </a:lnTo>
                  <a:lnTo>
                    <a:pt x="2297297" y="249988"/>
                  </a:lnTo>
                  <a:lnTo>
                    <a:pt x="2298090" y="248798"/>
                  </a:lnTo>
                  <a:lnTo>
                    <a:pt x="2298884" y="248004"/>
                  </a:lnTo>
                  <a:lnTo>
                    <a:pt x="2299678" y="247210"/>
                  </a:lnTo>
                  <a:lnTo>
                    <a:pt x="2299414" y="246682"/>
                  </a:lnTo>
                  <a:close/>
                  <a:moveTo>
                    <a:pt x="2302458" y="240861"/>
                  </a:moveTo>
                  <a:lnTo>
                    <a:pt x="2302457" y="240861"/>
                  </a:lnTo>
                  <a:lnTo>
                    <a:pt x="2302451" y="240861"/>
                  </a:lnTo>
                  <a:lnTo>
                    <a:pt x="2302629" y="240952"/>
                  </a:lnTo>
                  <a:lnTo>
                    <a:pt x="2301843" y="241351"/>
                  </a:lnTo>
                  <a:lnTo>
                    <a:pt x="2300665" y="241351"/>
                  </a:lnTo>
                  <a:lnTo>
                    <a:pt x="2299780" y="241652"/>
                  </a:lnTo>
                  <a:lnTo>
                    <a:pt x="2298885" y="242845"/>
                  </a:lnTo>
                  <a:lnTo>
                    <a:pt x="2298885" y="243242"/>
                  </a:lnTo>
                  <a:lnTo>
                    <a:pt x="2298885" y="243637"/>
                  </a:lnTo>
                  <a:lnTo>
                    <a:pt x="2300075" y="242051"/>
                  </a:lnTo>
                  <a:lnTo>
                    <a:pt x="2301266" y="241654"/>
                  </a:lnTo>
                  <a:lnTo>
                    <a:pt x="2302456" y="241654"/>
                  </a:lnTo>
                  <a:lnTo>
                    <a:pt x="2303250" y="241257"/>
                  </a:lnTo>
                  <a:lnTo>
                    <a:pt x="2302919" y="241091"/>
                  </a:lnTo>
                  <a:lnTo>
                    <a:pt x="2302458" y="240861"/>
                  </a:lnTo>
                  <a:close/>
                  <a:moveTo>
                    <a:pt x="4492638" y="236553"/>
                  </a:moveTo>
                  <a:lnTo>
                    <a:pt x="4492636" y="236678"/>
                  </a:lnTo>
                  <a:lnTo>
                    <a:pt x="4496940" y="252804"/>
                  </a:lnTo>
                  <a:lnTo>
                    <a:pt x="4497238" y="253737"/>
                  </a:lnTo>
                  <a:lnTo>
                    <a:pt x="4493135" y="238410"/>
                  </a:lnTo>
                  <a:lnTo>
                    <a:pt x="4492638" y="236553"/>
                  </a:lnTo>
                  <a:close/>
                  <a:moveTo>
                    <a:pt x="2310791" y="235306"/>
                  </a:moveTo>
                  <a:lnTo>
                    <a:pt x="2310394" y="236099"/>
                  </a:lnTo>
                  <a:lnTo>
                    <a:pt x="2309772" y="236410"/>
                  </a:lnTo>
                  <a:lnTo>
                    <a:pt x="2309701" y="236554"/>
                  </a:lnTo>
                  <a:lnTo>
                    <a:pt x="2308915" y="236954"/>
                  </a:lnTo>
                  <a:lnTo>
                    <a:pt x="2306558" y="237353"/>
                  </a:lnTo>
                  <a:lnTo>
                    <a:pt x="2303808" y="236954"/>
                  </a:lnTo>
                  <a:lnTo>
                    <a:pt x="2301451" y="236954"/>
                  </a:lnTo>
                  <a:lnTo>
                    <a:pt x="2300472" y="236954"/>
                  </a:lnTo>
                  <a:lnTo>
                    <a:pt x="2300472" y="237289"/>
                  </a:lnTo>
                  <a:lnTo>
                    <a:pt x="2300637" y="237520"/>
                  </a:lnTo>
                  <a:lnTo>
                    <a:pt x="2300869" y="237288"/>
                  </a:lnTo>
                  <a:lnTo>
                    <a:pt x="2302059" y="237288"/>
                  </a:lnTo>
                  <a:lnTo>
                    <a:pt x="2304441" y="237288"/>
                  </a:lnTo>
                  <a:lnTo>
                    <a:pt x="2307219" y="237685"/>
                  </a:lnTo>
                  <a:lnTo>
                    <a:pt x="2309600" y="237288"/>
                  </a:lnTo>
                  <a:lnTo>
                    <a:pt x="2310394" y="236891"/>
                  </a:lnTo>
                  <a:lnTo>
                    <a:pt x="2310791" y="236098"/>
                  </a:lnTo>
                  <a:lnTo>
                    <a:pt x="2310791" y="235306"/>
                  </a:lnTo>
                  <a:close/>
                  <a:moveTo>
                    <a:pt x="2241819" y="234627"/>
                  </a:moveTo>
                  <a:lnTo>
                    <a:pt x="2241746" y="234879"/>
                  </a:lnTo>
                  <a:lnTo>
                    <a:pt x="2241732" y="234926"/>
                  </a:lnTo>
                  <a:lnTo>
                    <a:pt x="2241727" y="234922"/>
                  </a:lnTo>
                  <a:lnTo>
                    <a:pt x="2225931" y="288625"/>
                  </a:lnTo>
                  <a:lnTo>
                    <a:pt x="2225857" y="289258"/>
                  </a:lnTo>
                  <a:lnTo>
                    <a:pt x="2225811" y="289420"/>
                  </a:lnTo>
                  <a:lnTo>
                    <a:pt x="2225777" y="289540"/>
                  </a:lnTo>
                  <a:lnTo>
                    <a:pt x="2225632" y="290737"/>
                  </a:lnTo>
                  <a:lnTo>
                    <a:pt x="2225856" y="290976"/>
                  </a:lnTo>
                  <a:lnTo>
                    <a:pt x="2225744" y="291949"/>
                  </a:lnTo>
                  <a:lnTo>
                    <a:pt x="2241834" y="300706"/>
                  </a:lnTo>
                  <a:lnTo>
                    <a:pt x="2247261" y="303491"/>
                  </a:lnTo>
                  <a:lnTo>
                    <a:pt x="2257768" y="308052"/>
                  </a:lnTo>
                  <a:lnTo>
                    <a:pt x="2267062" y="311473"/>
                  </a:lnTo>
                  <a:lnTo>
                    <a:pt x="2266590" y="311918"/>
                  </a:lnTo>
                  <a:lnTo>
                    <a:pt x="2266654" y="311942"/>
                  </a:lnTo>
                  <a:lnTo>
                    <a:pt x="2266133" y="312462"/>
                  </a:lnTo>
                  <a:lnTo>
                    <a:pt x="2265912" y="312877"/>
                  </a:lnTo>
                  <a:lnTo>
                    <a:pt x="2266074" y="312717"/>
                  </a:lnTo>
                  <a:lnTo>
                    <a:pt x="2266559" y="312865"/>
                  </a:lnTo>
                  <a:lnTo>
                    <a:pt x="2266708" y="312710"/>
                  </a:lnTo>
                  <a:lnTo>
                    <a:pt x="2271499" y="314243"/>
                  </a:lnTo>
                  <a:lnTo>
                    <a:pt x="2276658" y="315010"/>
                  </a:lnTo>
                  <a:lnTo>
                    <a:pt x="2274816" y="334935"/>
                  </a:lnTo>
                  <a:lnTo>
                    <a:pt x="2274663" y="334860"/>
                  </a:lnTo>
                  <a:lnTo>
                    <a:pt x="2274646" y="335035"/>
                  </a:lnTo>
                  <a:lnTo>
                    <a:pt x="2274674" y="335048"/>
                  </a:lnTo>
                  <a:lnTo>
                    <a:pt x="2282845" y="339125"/>
                  </a:lnTo>
                  <a:lnTo>
                    <a:pt x="2283167" y="338874"/>
                  </a:lnTo>
                  <a:lnTo>
                    <a:pt x="2275768" y="335340"/>
                  </a:lnTo>
                  <a:lnTo>
                    <a:pt x="2275856" y="334415"/>
                  </a:lnTo>
                  <a:lnTo>
                    <a:pt x="2275478" y="334233"/>
                  </a:lnTo>
                  <a:lnTo>
                    <a:pt x="2277333" y="314643"/>
                  </a:lnTo>
                  <a:lnTo>
                    <a:pt x="2272206" y="313908"/>
                  </a:lnTo>
                  <a:lnTo>
                    <a:pt x="2267062" y="312321"/>
                  </a:lnTo>
                  <a:lnTo>
                    <a:pt x="2267377" y="311795"/>
                  </a:lnTo>
                  <a:lnTo>
                    <a:pt x="2267062" y="311696"/>
                  </a:lnTo>
                  <a:lnTo>
                    <a:pt x="2268210" y="309754"/>
                  </a:lnTo>
                  <a:lnTo>
                    <a:pt x="2269740" y="307811"/>
                  </a:lnTo>
                  <a:lnTo>
                    <a:pt x="2273948" y="304314"/>
                  </a:lnTo>
                  <a:lnTo>
                    <a:pt x="2275478" y="302760"/>
                  </a:lnTo>
                  <a:lnTo>
                    <a:pt x="2277008" y="300428"/>
                  </a:lnTo>
                  <a:lnTo>
                    <a:pt x="2277773" y="297708"/>
                  </a:lnTo>
                  <a:lnTo>
                    <a:pt x="2278156" y="294989"/>
                  </a:lnTo>
                  <a:lnTo>
                    <a:pt x="2280069" y="294211"/>
                  </a:lnTo>
                  <a:lnTo>
                    <a:pt x="2281599" y="293434"/>
                  </a:lnTo>
                  <a:lnTo>
                    <a:pt x="2283129" y="291880"/>
                  </a:lnTo>
                  <a:lnTo>
                    <a:pt x="2283894" y="290326"/>
                  </a:lnTo>
                  <a:lnTo>
                    <a:pt x="2285424" y="286829"/>
                  </a:lnTo>
                  <a:lnTo>
                    <a:pt x="2287337" y="282555"/>
                  </a:lnTo>
                  <a:lnTo>
                    <a:pt x="2287769" y="283140"/>
                  </a:lnTo>
                  <a:lnTo>
                    <a:pt x="2287942" y="282759"/>
                  </a:lnTo>
                  <a:lnTo>
                    <a:pt x="2287771" y="282532"/>
                  </a:lnTo>
                  <a:lnTo>
                    <a:pt x="2288168" y="281738"/>
                  </a:lnTo>
                  <a:lnTo>
                    <a:pt x="2289756" y="276976"/>
                  </a:lnTo>
                  <a:lnTo>
                    <a:pt x="2290549" y="271023"/>
                  </a:lnTo>
                  <a:lnTo>
                    <a:pt x="2290549" y="270233"/>
                  </a:lnTo>
                  <a:lnTo>
                    <a:pt x="2289756" y="276183"/>
                  </a:lnTo>
                  <a:lnTo>
                    <a:pt x="2288169" y="280945"/>
                  </a:lnTo>
                  <a:lnTo>
                    <a:pt x="2287772" y="281739"/>
                  </a:lnTo>
                  <a:lnTo>
                    <a:pt x="2287720" y="281672"/>
                  </a:lnTo>
                  <a:lnTo>
                    <a:pt x="2287700" y="281733"/>
                  </a:lnTo>
                  <a:lnTo>
                    <a:pt x="2287307" y="282532"/>
                  </a:lnTo>
                  <a:lnTo>
                    <a:pt x="2276699" y="268539"/>
                  </a:lnTo>
                  <a:lnTo>
                    <a:pt x="2265305" y="255745"/>
                  </a:lnTo>
                  <a:lnTo>
                    <a:pt x="2259412" y="250147"/>
                  </a:lnTo>
                  <a:lnTo>
                    <a:pt x="2253912" y="244550"/>
                  </a:lnTo>
                  <a:lnTo>
                    <a:pt x="2248018" y="239752"/>
                  </a:lnTo>
                  <a:lnTo>
                    <a:pt x="2241819" y="234627"/>
                  </a:lnTo>
                  <a:close/>
                  <a:moveTo>
                    <a:pt x="2233001" y="228534"/>
                  </a:moveTo>
                  <a:lnTo>
                    <a:pt x="2232999" y="228548"/>
                  </a:lnTo>
                  <a:lnTo>
                    <a:pt x="2234108" y="229361"/>
                  </a:lnTo>
                  <a:lnTo>
                    <a:pt x="2237430" y="231776"/>
                  </a:lnTo>
                  <a:lnTo>
                    <a:pt x="2233001" y="228534"/>
                  </a:lnTo>
                  <a:close/>
                  <a:moveTo>
                    <a:pt x="2316181" y="226866"/>
                  </a:moveTo>
                  <a:lnTo>
                    <a:pt x="2314760" y="229352"/>
                  </a:lnTo>
                  <a:lnTo>
                    <a:pt x="2313173" y="230939"/>
                  </a:lnTo>
                  <a:lnTo>
                    <a:pt x="2311188" y="233321"/>
                  </a:lnTo>
                  <a:lnTo>
                    <a:pt x="2310791" y="234114"/>
                  </a:lnTo>
                  <a:lnTo>
                    <a:pt x="2310791" y="234906"/>
                  </a:lnTo>
                  <a:lnTo>
                    <a:pt x="2311188" y="234113"/>
                  </a:lnTo>
                  <a:lnTo>
                    <a:pt x="2313172" y="231732"/>
                  </a:lnTo>
                  <a:lnTo>
                    <a:pt x="2314760" y="230145"/>
                  </a:lnTo>
                  <a:lnTo>
                    <a:pt x="2316347" y="227366"/>
                  </a:lnTo>
                  <a:lnTo>
                    <a:pt x="2316318" y="227278"/>
                  </a:lnTo>
                  <a:lnTo>
                    <a:pt x="2316181" y="226866"/>
                  </a:lnTo>
                  <a:close/>
                  <a:moveTo>
                    <a:pt x="4489224" y="221932"/>
                  </a:moveTo>
                  <a:lnTo>
                    <a:pt x="4489565" y="223335"/>
                  </a:lnTo>
                  <a:lnTo>
                    <a:pt x="4489787" y="223694"/>
                  </a:lnTo>
                  <a:lnTo>
                    <a:pt x="4491509" y="226486"/>
                  </a:lnTo>
                  <a:lnTo>
                    <a:pt x="4489224" y="221932"/>
                  </a:lnTo>
                  <a:close/>
                  <a:moveTo>
                    <a:pt x="2324847" y="218822"/>
                  </a:moveTo>
                  <a:lnTo>
                    <a:pt x="2324683" y="219033"/>
                  </a:lnTo>
                  <a:lnTo>
                    <a:pt x="2324392" y="219372"/>
                  </a:lnTo>
                  <a:lnTo>
                    <a:pt x="2322301" y="222604"/>
                  </a:lnTo>
                  <a:lnTo>
                    <a:pt x="2322864" y="221947"/>
                  </a:lnTo>
                  <a:lnTo>
                    <a:pt x="2324847" y="218822"/>
                  </a:lnTo>
                  <a:close/>
                  <a:moveTo>
                    <a:pt x="2326223" y="215434"/>
                  </a:moveTo>
                  <a:lnTo>
                    <a:pt x="2326185" y="215495"/>
                  </a:lnTo>
                  <a:lnTo>
                    <a:pt x="2326245" y="215541"/>
                  </a:lnTo>
                  <a:lnTo>
                    <a:pt x="2326322" y="215598"/>
                  </a:lnTo>
                  <a:lnTo>
                    <a:pt x="2326361" y="215538"/>
                  </a:lnTo>
                  <a:lnTo>
                    <a:pt x="2326223" y="215434"/>
                  </a:lnTo>
                  <a:close/>
                  <a:moveTo>
                    <a:pt x="2320107" y="211561"/>
                  </a:moveTo>
                  <a:lnTo>
                    <a:pt x="2319523" y="215064"/>
                  </a:lnTo>
                  <a:lnTo>
                    <a:pt x="2318729" y="217446"/>
                  </a:lnTo>
                  <a:lnTo>
                    <a:pt x="2317935" y="219827"/>
                  </a:lnTo>
                  <a:lnTo>
                    <a:pt x="2317539" y="221017"/>
                  </a:lnTo>
                  <a:lnTo>
                    <a:pt x="2316745" y="221811"/>
                  </a:lnTo>
                  <a:lnTo>
                    <a:pt x="2315554" y="223002"/>
                  </a:lnTo>
                  <a:lnTo>
                    <a:pt x="2315554" y="223794"/>
                  </a:lnTo>
                  <a:lnTo>
                    <a:pt x="2316744" y="222604"/>
                  </a:lnTo>
                  <a:lnTo>
                    <a:pt x="2317538" y="221810"/>
                  </a:lnTo>
                  <a:lnTo>
                    <a:pt x="2317935" y="220620"/>
                  </a:lnTo>
                  <a:lnTo>
                    <a:pt x="2318729" y="218238"/>
                  </a:lnTo>
                  <a:lnTo>
                    <a:pt x="2319522" y="215857"/>
                  </a:lnTo>
                  <a:lnTo>
                    <a:pt x="2320224" y="211647"/>
                  </a:lnTo>
                  <a:lnTo>
                    <a:pt x="2320107" y="211561"/>
                  </a:lnTo>
                  <a:close/>
                  <a:moveTo>
                    <a:pt x="3498254" y="181064"/>
                  </a:moveTo>
                  <a:lnTo>
                    <a:pt x="3493449" y="182910"/>
                  </a:lnTo>
                  <a:lnTo>
                    <a:pt x="3493190" y="183082"/>
                  </a:lnTo>
                  <a:lnTo>
                    <a:pt x="3497772" y="181307"/>
                  </a:lnTo>
                  <a:lnTo>
                    <a:pt x="3498254" y="181064"/>
                  </a:lnTo>
                  <a:close/>
                  <a:moveTo>
                    <a:pt x="3504969" y="178941"/>
                  </a:moveTo>
                  <a:lnTo>
                    <a:pt x="3500997" y="179735"/>
                  </a:lnTo>
                  <a:lnTo>
                    <a:pt x="3500284" y="180091"/>
                  </a:lnTo>
                  <a:lnTo>
                    <a:pt x="3504028" y="179336"/>
                  </a:lnTo>
                  <a:lnTo>
                    <a:pt x="3504420" y="179336"/>
                  </a:lnTo>
                  <a:lnTo>
                    <a:pt x="3518106" y="190764"/>
                  </a:lnTo>
                  <a:lnTo>
                    <a:pt x="3530619" y="201404"/>
                  </a:lnTo>
                  <a:lnTo>
                    <a:pt x="3508721" y="209285"/>
                  </a:lnTo>
                  <a:lnTo>
                    <a:pt x="3486823" y="217560"/>
                  </a:lnTo>
                  <a:lnTo>
                    <a:pt x="3464533" y="225441"/>
                  </a:lnTo>
                  <a:lnTo>
                    <a:pt x="3447065" y="232483"/>
                  </a:lnTo>
                  <a:lnTo>
                    <a:pt x="3447045" y="232491"/>
                  </a:lnTo>
                  <a:lnTo>
                    <a:pt x="3464849" y="225375"/>
                  </a:lnTo>
                  <a:lnTo>
                    <a:pt x="3487491" y="217438"/>
                  </a:lnTo>
                  <a:lnTo>
                    <a:pt x="3509736" y="209104"/>
                  </a:lnTo>
                  <a:lnTo>
                    <a:pt x="3531398" y="201374"/>
                  </a:lnTo>
                  <a:lnTo>
                    <a:pt x="3518692" y="190679"/>
                  </a:lnTo>
                  <a:lnTo>
                    <a:pt x="3504785" y="179184"/>
                  </a:lnTo>
                  <a:lnTo>
                    <a:pt x="3505089" y="178941"/>
                  </a:lnTo>
                  <a:lnTo>
                    <a:pt x="3504969" y="178941"/>
                  </a:lnTo>
                  <a:close/>
                  <a:moveTo>
                    <a:pt x="2351466" y="176377"/>
                  </a:moveTo>
                  <a:lnTo>
                    <a:pt x="2346996" y="179366"/>
                  </a:lnTo>
                  <a:lnTo>
                    <a:pt x="2341060" y="186509"/>
                  </a:lnTo>
                  <a:lnTo>
                    <a:pt x="2336318" y="196022"/>
                  </a:lnTo>
                  <a:lnTo>
                    <a:pt x="2342982" y="187055"/>
                  </a:lnTo>
                  <a:lnTo>
                    <a:pt x="2347445" y="180650"/>
                  </a:lnTo>
                  <a:lnTo>
                    <a:pt x="2351466" y="176377"/>
                  </a:lnTo>
                  <a:close/>
                  <a:moveTo>
                    <a:pt x="2259017" y="174590"/>
                  </a:moveTo>
                  <a:lnTo>
                    <a:pt x="2258918" y="174931"/>
                  </a:lnTo>
                  <a:lnTo>
                    <a:pt x="2258919" y="174931"/>
                  </a:lnTo>
                  <a:lnTo>
                    <a:pt x="2259017" y="174590"/>
                  </a:lnTo>
                  <a:close/>
                  <a:moveTo>
                    <a:pt x="2365544" y="173455"/>
                  </a:moveTo>
                  <a:lnTo>
                    <a:pt x="2362824" y="175794"/>
                  </a:lnTo>
                  <a:lnTo>
                    <a:pt x="2362311" y="176410"/>
                  </a:lnTo>
                  <a:lnTo>
                    <a:pt x="2364300" y="174687"/>
                  </a:lnTo>
                  <a:lnTo>
                    <a:pt x="2365544" y="173455"/>
                  </a:lnTo>
                  <a:close/>
                  <a:moveTo>
                    <a:pt x="4600645" y="161303"/>
                  </a:moveTo>
                  <a:lnTo>
                    <a:pt x="4601247" y="164309"/>
                  </a:lnTo>
                  <a:lnTo>
                    <a:pt x="4601247" y="164274"/>
                  </a:lnTo>
                  <a:lnTo>
                    <a:pt x="4600653" y="161312"/>
                  </a:lnTo>
                  <a:lnTo>
                    <a:pt x="4600645" y="161303"/>
                  </a:lnTo>
                  <a:close/>
                  <a:moveTo>
                    <a:pt x="2390891" y="130154"/>
                  </a:moveTo>
                  <a:lnTo>
                    <a:pt x="2367285" y="165872"/>
                  </a:lnTo>
                  <a:lnTo>
                    <a:pt x="2362315" y="168254"/>
                  </a:lnTo>
                  <a:lnTo>
                    <a:pt x="2362315" y="168253"/>
                  </a:lnTo>
                  <a:lnTo>
                    <a:pt x="2368942" y="158331"/>
                  </a:lnTo>
                  <a:lnTo>
                    <a:pt x="2375982" y="148806"/>
                  </a:lnTo>
                  <a:lnTo>
                    <a:pt x="2383437" y="139281"/>
                  </a:lnTo>
                  <a:lnTo>
                    <a:pt x="2390891" y="130154"/>
                  </a:lnTo>
                  <a:close/>
                  <a:moveTo>
                    <a:pt x="2390891" y="130153"/>
                  </a:moveTo>
                  <a:lnTo>
                    <a:pt x="2390891" y="130153"/>
                  </a:lnTo>
                  <a:close/>
                  <a:moveTo>
                    <a:pt x="3381776" y="128976"/>
                  </a:moveTo>
                  <a:lnTo>
                    <a:pt x="3381149" y="130243"/>
                  </a:lnTo>
                  <a:lnTo>
                    <a:pt x="3381155" y="130239"/>
                  </a:lnTo>
                  <a:lnTo>
                    <a:pt x="3381429" y="130019"/>
                  </a:lnTo>
                  <a:lnTo>
                    <a:pt x="3381776" y="128976"/>
                  </a:lnTo>
                  <a:close/>
                  <a:moveTo>
                    <a:pt x="3384935" y="120648"/>
                  </a:moveTo>
                  <a:lnTo>
                    <a:pt x="3384353" y="122410"/>
                  </a:lnTo>
                  <a:lnTo>
                    <a:pt x="3384282" y="123009"/>
                  </a:lnTo>
                  <a:lnTo>
                    <a:pt x="3384772" y="121783"/>
                  </a:lnTo>
                  <a:lnTo>
                    <a:pt x="3384935" y="120648"/>
                  </a:lnTo>
                  <a:close/>
                  <a:moveTo>
                    <a:pt x="3387303" y="115046"/>
                  </a:moveTo>
                  <a:lnTo>
                    <a:pt x="3387217" y="115248"/>
                  </a:lnTo>
                  <a:lnTo>
                    <a:pt x="3387200" y="115305"/>
                  </a:lnTo>
                  <a:lnTo>
                    <a:pt x="3387214" y="115343"/>
                  </a:lnTo>
                  <a:lnTo>
                    <a:pt x="3387303" y="115046"/>
                  </a:lnTo>
                  <a:close/>
                  <a:moveTo>
                    <a:pt x="3381046" y="113322"/>
                  </a:moveTo>
                  <a:lnTo>
                    <a:pt x="3382245" y="114341"/>
                  </a:lnTo>
                  <a:lnTo>
                    <a:pt x="3382296" y="114371"/>
                  </a:lnTo>
                  <a:lnTo>
                    <a:pt x="3381886" y="113819"/>
                  </a:lnTo>
                  <a:lnTo>
                    <a:pt x="3381046" y="113322"/>
                  </a:lnTo>
                  <a:close/>
                  <a:moveTo>
                    <a:pt x="3385009" y="110691"/>
                  </a:moveTo>
                  <a:lnTo>
                    <a:pt x="3385701" y="114882"/>
                  </a:lnTo>
                  <a:lnTo>
                    <a:pt x="3386156" y="116410"/>
                  </a:lnTo>
                  <a:lnTo>
                    <a:pt x="3385816" y="117306"/>
                  </a:lnTo>
                  <a:lnTo>
                    <a:pt x="3385880" y="117430"/>
                  </a:lnTo>
                  <a:lnTo>
                    <a:pt x="3386156" y="117666"/>
                  </a:lnTo>
                  <a:lnTo>
                    <a:pt x="3386166" y="117674"/>
                  </a:lnTo>
                  <a:lnTo>
                    <a:pt x="3386156" y="117690"/>
                  </a:lnTo>
                  <a:lnTo>
                    <a:pt x="3386077" y="117819"/>
                  </a:lnTo>
                  <a:lnTo>
                    <a:pt x="3386103" y="117870"/>
                  </a:lnTo>
                  <a:lnTo>
                    <a:pt x="3386156" y="117745"/>
                  </a:lnTo>
                  <a:lnTo>
                    <a:pt x="3386432" y="117097"/>
                  </a:lnTo>
                  <a:lnTo>
                    <a:pt x="3386199" y="116632"/>
                  </a:lnTo>
                  <a:lnTo>
                    <a:pt x="3385695" y="112604"/>
                  </a:lnTo>
                  <a:lnTo>
                    <a:pt x="3385009" y="110691"/>
                  </a:lnTo>
                  <a:close/>
                  <a:moveTo>
                    <a:pt x="3386051" y="105187"/>
                  </a:moveTo>
                  <a:lnTo>
                    <a:pt x="3389341" y="108115"/>
                  </a:lnTo>
                  <a:lnTo>
                    <a:pt x="3389319" y="108189"/>
                  </a:lnTo>
                  <a:lnTo>
                    <a:pt x="3389330" y="108198"/>
                  </a:lnTo>
                  <a:lnTo>
                    <a:pt x="3389301" y="108296"/>
                  </a:lnTo>
                  <a:lnTo>
                    <a:pt x="3388855" y="109785"/>
                  </a:lnTo>
                  <a:lnTo>
                    <a:pt x="3387878" y="113133"/>
                  </a:lnTo>
                  <a:lnTo>
                    <a:pt x="3389452" y="107900"/>
                  </a:lnTo>
                  <a:lnTo>
                    <a:pt x="3386051" y="105187"/>
                  </a:lnTo>
                  <a:close/>
                  <a:moveTo>
                    <a:pt x="3371161" y="100470"/>
                  </a:moveTo>
                  <a:lnTo>
                    <a:pt x="3375861" y="103315"/>
                  </a:lnTo>
                  <a:lnTo>
                    <a:pt x="3384757" y="110338"/>
                  </a:lnTo>
                  <a:lnTo>
                    <a:pt x="3384233" y="109759"/>
                  </a:lnTo>
                  <a:lnTo>
                    <a:pt x="3375590" y="103090"/>
                  </a:lnTo>
                  <a:lnTo>
                    <a:pt x="3371161" y="100470"/>
                  </a:lnTo>
                  <a:close/>
                  <a:moveTo>
                    <a:pt x="3350340" y="98882"/>
                  </a:moveTo>
                  <a:lnTo>
                    <a:pt x="3354450" y="100152"/>
                  </a:lnTo>
                  <a:lnTo>
                    <a:pt x="3359604" y="102143"/>
                  </a:lnTo>
                  <a:lnTo>
                    <a:pt x="3362709" y="103583"/>
                  </a:lnTo>
                  <a:lnTo>
                    <a:pt x="3366419" y="105026"/>
                  </a:lnTo>
                  <a:lnTo>
                    <a:pt x="3368795" y="106270"/>
                  </a:lnTo>
                  <a:lnTo>
                    <a:pt x="3370308" y="106922"/>
                  </a:lnTo>
                  <a:lnTo>
                    <a:pt x="3372731" y="108139"/>
                  </a:lnTo>
                  <a:lnTo>
                    <a:pt x="3370905" y="106939"/>
                  </a:lnTo>
                  <a:lnTo>
                    <a:pt x="3365831" y="104245"/>
                  </a:lnTo>
                  <a:lnTo>
                    <a:pt x="3359975" y="101936"/>
                  </a:lnTo>
                  <a:lnTo>
                    <a:pt x="3354119" y="99627"/>
                  </a:lnTo>
                  <a:lnTo>
                    <a:pt x="3350340" y="98882"/>
                  </a:lnTo>
                  <a:close/>
                  <a:moveTo>
                    <a:pt x="4365065" y="92468"/>
                  </a:moveTo>
                  <a:lnTo>
                    <a:pt x="4361490" y="110724"/>
                  </a:lnTo>
                  <a:lnTo>
                    <a:pt x="4358313" y="128980"/>
                  </a:lnTo>
                  <a:lnTo>
                    <a:pt x="4355929" y="147633"/>
                  </a:lnTo>
                  <a:lnTo>
                    <a:pt x="4353149" y="166286"/>
                  </a:lnTo>
                  <a:lnTo>
                    <a:pt x="4350766" y="184939"/>
                  </a:lnTo>
                  <a:lnTo>
                    <a:pt x="4348382" y="203988"/>
                  </a:lnTo>
                  <a:lnTo>
                    <a:pt x="4344807" y="242485"/>
                  </a:lnTo>
                  <a:lnTo>
                    <a:pt x="4342821" y="280981"/>
                  </a:lnTo>
                  <a:lnTo>
                    <a:pt x="4340835" y="319875"/>
                  </a:lnTo>
                  <a:lnTo>
                    <a:pt x="4340041" y="359165"/>
                  </a:lnTo>
                  <a:lnTo>
                    <a:pt x="4339644" y="398852"/>
                  </a:lnTo>
                  <a:lnTo>
                    <a:pt x="4340041" y="438142"/>
                  </a:lnTo>
                  <a:lnTo>
                    <a:pt x="4340835" y="477432"/>
                  </a:lnTo>
                  <a:lnTo>
                    <a:pt x="4341630" y="516722"/>
                  </a:lnTo>
                  <a:lnTo>
                    <a:pt x="4343218" y="555616"/>
                  </a:lnTo>
                  <a:lnTo>
                    <a:pt x="4346396" y="633006"/>
                  </a:lnTo>
                  <a:lnTo>
                    <a:pt x="4349574" y="708808"/>
                  </a:lnTo>
                  <a:lnTo>
                    <a:pt x="4350099" y="707915"/>
                  </a:lnTo>
                  <a:lnTo>
                    <a:pt x="4346993" y="633804"/>
                  </a:lnTo>
                  <a:lnTo>
                    <a:pt x="4343818" y="556463"/>
                  </a:lnTo>
                  <a:lnTo>
                    <a:pt x="4342231" y="517595"/>
                  </a:lnTo>
                  <a:lnTo>
                    <a:pt x="4341437" y="478330"/>
                  </a:lnTo>
                  <a:lnTo>
                    <a:pt x="4340643" y="439064"/>
                  </a:lnTo>
                  <a:lnTo>
                    <a:pt x="4340246" y="399799"/>
                  </a:lnTo>
                  <a:lnTo>
                    <a:pt x="4340643" y="360137"/>
                  </a:lnTo>
                  <a:lnTo>
                    <a:pt x="4341437" y="320872"/>
                  </a:lnTo>
                  <a:lnTo>
                    <a:pt x="4343421" y="282004"/>
                  </a:lnTo>
                  <a:lnTo>
                    <a:pt x="4345406" y="243532"/>
                  </a:lnTo>
                  <a:lnTo>
                    <a:pt x="4348978" y="205060"/>
                  </a:lnTo>
                  <a:lnTo>
                    <a:pt x="4351359" y="186022"/>
                  </a:lnTo>
                  <a:lnTo>
                    <a:pt x="4353740" y="167381"/>
                  </a:lnTo>
                  <a:lnTo>
                    <a:pt x="4356518" y="148740"/>
                  </a:lnTo>
                  <a:lnTo>
                    <a:pt x="4358899" y="130099"/>
                  </a:lnTo>
                  <a:lnTo>
                    <a:pt x="4362075" y="111855"/>
                  </a:lnTo>
                  <a:lnTo>
                    <a:pt x="4365646" y="93610"/>
                  </a:lnTo>
                  <a:lnTo>
                    <a:pt x="4373981" y="94800"/>
                  </a:lnTo>
                  <a:lnTo>
                    <a:pt x="4381522" y="96387"/>
                  </a:lnTo>
                  <a:lnTo>
                    <a:pt x="4388665" y="99163"/>
                  </a:lnTo>
                  <a:lnTo>
                    <a:pt x="4396206" y="101939"/>
                  </a:lnTo>
                  <a:lnTo>
                    <a:pt x="4403350" y="105906"/>
                  </a:lnTo>
                  <a:lnTo>
                    <a:pt x="4410494" y="109872"/>
                  </a:lnTo>
                  <a:lnTo>
                    <a:pt x="4416844" y="115028"/>
                  </a:lnTo>
                  <a:lnTo>
                    <a:pt x="4423591" y="119787"/>
                  </a:lnTo>
                  <a:lnTo>
                    <a:pt x="4429941" y="125737"/>
                  </a:lnTo>
                  <a:lnTo>
                    <a:pt x="4435894" y="132082"/>
                  </a:lnTo>
                  <a:lnTo>
                    <a:pt x="4441450" y="138825"/>
                  </a:lnTo>
                  <a:lnTo>
                    <a:pt x="4447006" y="145964"/>
                  </a:lnTo>
                  <a:lnTo>
                    <a:pt x="4452563" y="154293"/>
                  </a:lnTo>
                  <a:lnTo>
                    <a:pt x="4457325" y="162225"/>
                  </a:lnTo>
                  <a:lnTo>
                    <a:pt x="4461691" y="170951"/>
                  </a:lnTo>
                  <a:lnTo>
                    <a:pt x="4466453" y="179280"/>
                  </a:lnTo>
                  <a:lnTo>
                    <a:pt x="4488757" y="220729"/>
                  </a:lnTo>
                  <a:lnTo>
                    <a:pt x="4482109" y="194625"/>
                  </a:lnTo>
                  <a:lnTo>
                    <a:pt x="4476119" y="167968"/>
                  </a:lnTo>
                  <a:lnTo>
                    <a:pt x="4470928" y="140914"/>
                  </a:lnTo>
                  <a:lnTo>
                    <a:pt x="4466136" y="114257"/>
                  </a:lnTo>
                  <a:lnTo>
                    <a:pt x="4466093" y="114257"/>
                  </a:lnTo>
                  <a:lnTo>
                    <a:pt x="4470724" y="140092"/>
                  </a:lnTo>
                  <a:lnTo>
                    <a:pt x="4475888" y="167079"/>
                  </a:lnTo>
                  <a:lnTo>
                    <a:pt x="4481846" y="193670"/>
                  </a:lnTo>
                  <a:lnTo>
                    <a:pt x="4488599" y="220260"/>
                  </a:lnTo>
                  <a:lnTo>
                    <a:pt x="4465957" y="178192"/>
                  </a:lnTo>
                  <a:lnTo>
                    <a:pt x="4461191" y="169858"/>
                  </a:lnTo>
                  <a:lnTo>
                    <a:pt x="4456822" y="161126"/>
                  </a:lnTo>
                  <a:lnTo>
                    <a:pt x="4452055" y="153189"/>
                  </a:lnTo>
                  <a:lnTo>
                    <a:pt x="4446494" y="144855"/>
                  </a:lnTo>
                  <a:lnTo>
                    <a:pt x="4440933" y="137711"/>
                  </a:lnTo>
                  <a:lnTo>
                    <a:pt x="4435372" y="130964"/>
                  </a:lnTo>
                  <a:lnTo>
                    <a:pt x="4429414" y="124614"/>
                  </a:lnTo>
                  <a:lnTo>
                    <a:pt x="4423058" y="118661"/>
                  </a:lnTo>
                  <a:lnTo>
                    <a:pt x="4416306" y="113899"/>
                  </a:lnTo>
                  <a:lnTo>
                    <a:pt x="4409950" y="108739"/>
                  </a:lnTo>
                  <a:lnTo>
                    <a:pt x="4402801" y="104771"/>
                  </a:lnTo>
                  <a:lnTo>
                    <a:pt x="4395651" y="100802"/>
                  </a:lnTo>
                  <a:lnTo>
                    <a:pt x="4388104" y="98024"/>
                  </a:lnTo>
                  <a:lnTo>
                    <a:pt x="4380954" y="95246"/>
                  </a:lnTo>
                  <a:lnTo>
                    <a:pt x="4373407" y="93658"/>
                  </a:lnTo>
                  <a:lnTo>
                    <a:pt x="4365065" y="92468"/>
                  </a:lnTo>
                  <a:close/>
                  <a:moveTo>
                    <a:pt x="4697461" y="90468"/>
                  </a:moveTo>
                  <a:lnTo>
                    <a:pt x="4690296" y="94710"/>
                  </a:lnTo>
                  <a:lnTo>
                    <a:pt x="4678838" y="102624"/>
                  </a:lnTo>
                  <a:lnTo>
                    <a:pt x="4666295" y="115189"/>
                  </a:lnTo>
                  <a:lnTo>
                    <a:pt x="4697461" y="90468"/>
                  </a:lnTo>
                  <a:close/>
                  <a:moveTo>
                    <a:pt x="3724003" y="89525"/>
                  </a:moveTo>
                  <a:lnTo>
                    <a:pt x="3720906" y="90821"/>
                  </a:lnTo>
                  <a:lnTo>
                    <a:pt x="3716414" y="93265"/>
                  </a:lnTo>
                  <a:lnTo>
                    <a:pt x="3707264" y="98028"/>
                  </a:lnTo>
                  <a:lnTo>
                    <a:pt x="3689362" y="105965"/>
                  </a:lnTo>
                  <a:lnTo>
                    <a:pt x="3671061" y="114300"/>
                  </a:lnTo>
                  <a:lnTo>
                    <a:pt x="3660963" y="118586"/>
                  </a:lnTo>
                  <a:lnTo>
                    <a:pt x="3656114" y="121011"/>
                  </a:lnTo>
                  <a:lnTo>
                    <a:pt x="3671279" y="114573"/>
                  </a:lnTo>
                  <a:lnTo>
                    <a:pt x="3689557" y="106249"/>
                  </a:lnTo>
                  <a:lnTo>
                    <a:pt x="3706158" y="98889"/>
                  </a:lnTo>
                  <a:lnTo>
                    <a:pt x="3721752" y="90750"/>
                  </a:lnTo>
                  <a:lnTo>
                    <a:pt x="3724003" y="89525"/>
                  </a:lnTo>
                  <a:close/>
                  <a:moveTo>
                    <a:pt x="3728947" y="86994"/>
                  </a:moveTo>
                  <a:lnTo>
                    <a:pt x="3728874" y="87023"/>
                  </a:lnTo>
                  <a:lnTo>
                    <a:pt x="3728606" y="87172"/>
                  </a:lnTo>
                  <a:lnTo>
                    <a:pt x="3728947" y="86994"/>
                  </a:lnTo>
                  <a:close/>
                  <a:moveTo>
                    <a:pt x="4718538" y="86333"/>
                  </a:moveTo>
                  <a:lnTo>
                    <a:pt x="4710446" y="91544"/>
                  </a:lnTo>
                  <a:lnTo>
                    <a:pt x="4708471" y="92731"/>
                  </a:lnTo>
                  <a:lnTo>
                    <a:pt x="4708593" y="92731"/>
                  </a:lnTo>
                  <a:lnTo>
                    <a:pt x="4709254" y="92401"/>
                  </a:lnTo>
                  <a:lnTo>
                    <a:pt x="4714421" y="89231"/>
                  </a:lnTo>
                  <a:lnTo>
                    <a:pt x="4718538" y="86333"/>
                  </a:lnTo>
                  <a:close/>
                  <a:moveTo>
                    <a:pt x="3318939" y="83757"/>
                  </a:moveTo>
                  <a:lnTo>
                    <a:pt x="3318917" y="83867"/>
                  </a:lnTo>
                  <a:lnTo>
                    <a:pt x="3319094" y="83886"/>
                  </a:lnTo>
                  <a:lnTo>
                    <a:pt x="3316731" y="95919"/>
                  </a:lnTo>
                  <a:lnTo>
                    <a:pt x="3321147" y="95771"/>
                  </a:lnTo>
                  <a:lnTo>
                    <a:pt x="3326697" y="95771"/>
                  </a:lnTo>
                  <a:lnTo>
                    <a:pt x="3332248" y="96169"/>
                  </a:lnTo>
                  <a:lnTo>
                    <a:pt x="3337798" y="96568"/>
                  </a:lnTo>
                  <a:lnTo>
                    <a:pt x="3343745" y="97364"/>
                  </a:lnTo>
                  <a:lnTo>
                    <a:pt x="3345420" y="97725"/>
                  </a:lnTo>
                  <a:lnTo>
                    <a:pt x="3342408" y="96933"/>
                  </a:lnTo>
                  <a:lnTo>
                    <a:pt x="3336943" y="96163"/>
                  </a:lnTo>
                  <a:lnTo>
                    <a:pt x="3336998" y="96002"/>
                  </a:lnTo>
                  <a:lnTo>
                    <a:pt x="3336943" y="95995"/>
                  </a:lnTo>
                  <a:lnTo>
                    <a:pt x="3337738" y="93614"/>
                  </a:lnTo>
                  <a:lnTo>
                    <a:pt x="3339327" y="91629"/>
                  </a:lnTo>
                  <a:lnTo>
                    <a:pt x="3341313" y="89645"/>
                  </a:lnTo>
                  <a:lnTo>
                    <a:pt x="3343666" y="88470"/>
                  </a:lnTo>
                  <a:lnTo>
                    <a:pt x="3339780" y="87317"/>
                  </a:lnTo>
                  <a:lnTo>
                    <a:pt x="3326300" y="84917"/>
                  </a:lnTo>
                  <a:lnTo>
                    <a:pt x="3318939" y="83757"/>
                  </a:lnTo>
                  <a:close/>
                  <a:moveTo>
                    <a:pt x="3761733" y="80196"/>
                  </a:moveTo>
                  <a:lnTo>
                    <a:pt x="3745340" y="87709"/>
                  </a:lnTo>
                  <a:lnTo>
                    <a:pt x="3741563" y="89931"/>
                  </a:lnTo>
                  <a:lnTo>
                    <a:pt x="3750353" y="86034"/>
                  </a:lnTo>
                  <a:lnTo>
                    <a:pt x="3761733" y="80196"/>
                  </a:lnTo>
                  <a:close/>
                  <a:moveTo>
                    <a:pt x="3739091" y="80169"/>
                  </a:moveTo>
                  <a:lnTo>
                    <a:pt x="3731134" y="82550"/>
                  </a:lnTo>
                  <a:lnTo>
                    <a:pt x="3718006" y="87312"/>
                  </a:lnTo>
                  <a:lnTo>
                    <a:pt x="3681803" y="101203"/>
                  </a:lnTo>
                  <a:lnTo>
                    <a:pt x="3644406" y="115887"/>
                  </a:lnTo>
                  <a:lnTo>
                    <a:pt x="3630084" y="122237"/>
                  </a:lnTo>
                  <a:lnTo>
                    <a:pt x="3621332" y="126206"/>
                  </a:lnTo>
                  <a:lnTo>
                    <a:pt x="3617242" y="128431"/>
                  </a:lnTo>
                  <a:lnTo>
                    <a:pt x="3612872" y="131205"/>
                  </a:lnTo>
                  <a:lnTo>
                    <a:pt x="3604528" y="137151"/>
                  </a:lnTo>
                  <a:lnTo>
                    <a:pt x="3595786" y="142700"/>
                  </a:lnTo>
                  <a:lnTo>
                    <a:pt x="3591414" y="145475"/>
                  </a:lnTo>
                  <a:lnTo>
                    <a:pt x="3591276" y="145539"/>
                  </a:lnTo>
                  <a:lnTo>
                    <a:pt x="3591097" y="145652"/>
                  </a:lnTo>
                  <a:lnTo>
                    <a:pt x="3585925" y="148034"/>
                  </a:lnTo>
                  <a:lnTo>
                    <a:pt x="3582742" y="149224"/>
                  </a:lnTo>
                  <a:lnTo>
                    <a:pt x="3579559" y="150812"/>
                  </a:lnTo>
                  <a:lnTo>
                    <a:pt x="3577197" y="151597"/>
                  </a:lnTo>
                  <a:lnTo>
                    <a:pt x="3574725" y="153006"/>
                  </a:lnTo>
                  <a:lnTo>
                    <a:pt x="3574328" y="153799"/>
                  </a:lnTo>
                  <a:lnTo>
                    <a:pt x="3573930" y="154592"/>
                  </a:lnTo>
                  <a:lnTo>
                    <a:pt x="3571546" y="156177"/>
                  </a:lnTo>
                  <a:lnTo>
                    <a:pt x="3571402" y="156237"/>
                  </a:lnTo>
                  <a:lnTo>
                    <a:pt x="3571205" y="156368"/>
                  </a:lnTo>
                  <a:lnTo>
                    <a:pt x="3564442" y="159146"/>
                  </a:lnTo>
                  <a:lnTo>
                    <a:pt x="3557679" y="161527"/>
                  </a:lnTo>
                  <a:lnTo>
                    <a:pt x="3551313" y="164305"/>
                  </a:lnTo>
                  <a:lnTo>
                    <a:pt x="3548741" y="165405"/>
                  </a:lnTo>
                  <a:lnTo>
                    <a:pt x="3546115" y="167276"/>
                  </a:lnTo>
                  <a:lnTo>
                    <a:pt x="3545956" y="167329"/>
                  </a:lnTo>
                  <a:lnTo>
                    <a:pt x="3545744" y="167480"/>
                  </a:lnTo>
                  <a:lnTo>
                    <a:pt x="3544550" y="167877"/>
                  </a:lnTo>
                  <a:lnTo>
                    <a:pt x="3542163" y="168274"/>
                  </a:lnTo>
                  <a:lnTo>
                    <a:pt x="3538185" y="167877"/>
                  </a:lnTo>
                  <a:lnTo>
                    <a:pt x="3533479" y="167155"/>
                  </a:lnTo>
                  <a:lnTo>
                    <a:pt x="3533657" y="167333"/>
                  </a:lnTo>
                  <a:lnTo>
                    <a:pt x="3538560" y="168086"/>
                  </a:lnTo>
                  <a:lnTo>
                    <a:pt x="3542534" y="168482"/>
                  </a:lnTo>
                  <a:lnTo>
                    <a:pt x="3544918" y="168086"/>
                  </a:lnTo>
                  <a:lnTo>
                    <a:pt x="3546110" y="167689"/>
                  </a:lnTo>
                  <a:lnTo>
                    <a:pt x="3548892" y="165707"/>
                  </a:lnTo>
                  <a:lnTo>
                    <a:pt x="3551673" y="164518"/>
                  </a:lnTo>
                  <a:lnTo>
                    <a:pt x="3558031" y="161743"/>
                  </a:lnTo>
                  <a:lnTo>
                    <a:pt x="3564786" y="159365"/>
                  </a:lnTo>
                  <a:lnTo>
                    <a:pt x="3571541" y="156590"/>
                  </a:lnTo>
                  <a:lnTo>
                    <a:pt x="3573925" y="155005"/>
                  </a:lnTo>
                  <a:lnTo>
                    <a:pt x="3574323" y="154212"/>
                  </a:lnTo>
                  <a:lnTo>
                    <a:pt x="3574720" y="153419"/>
                  </a:lnTo>
                  <a:lnTo>
                    <a:pt x="3577502" y="151834"/>
                  </a:lnTo>
                  <a:lnTo>
                    <a:pt x="3579886" y="151041"/>
                  </a:lnTo>
                  <a:lnTo>
                    <a:pt x="3583065" y="149455"/>
                  </a:lnTo>
                  <a:lnTo>
                    <a:pt x="3586243" y="148266"/>
                  </a:lnTo>
                  <a:lnTo>
                    <a:pt x="3591409" y="145888"/>
                  </a:lnTo>
                  <a:lnTo>
                    <a:pt x="3595780" y="143113"/>
                  </a:lnTo>
                  <a:lnTo>
                    <a:pt x="3604522" y="137564"/>
                  </a:lnTo>
                  <a:lnTo>
                    <a:pt x="3612867" y="131618"/>
                  </a:lnTo>
                  <a:lnTo>
                    <a:pt x="3617238" y="128843"/>
                  </a:lnTo>
                  <a:lnTo>
                    <a:pt x="3621609" y="126465"/>
                  </a:lnTo>
                  <a:lnTo>
                    <a:pt x="3630350" y="122501"/>
                  </a:lnTo>
                  <a:lnTo>
                    <a:pt x="3644655" y="116159"/>
                  </a:lnTo>
                  <a:lnTo>
                    <a:pt x="3682007" y="101493"/>
                  </a:lnTo>
                  <a:lnTo>
                    <a:pt x="3718167" y="87619"/>
                  </a:lnTo>
                  <a:lnTo>
                    <a:pt x="3731280" y="82863"/>
                  </a:lnTo>
                  <a:lnTo>
                    <a:pt x="3738296" y="80763"/>
                  </a:lnTo>
                  <a:lnTo>
                    <a:pt x="3739091" y="80169"/>
                  </a:lnTo>
                  <a:close/>
                  <a:moveTo>
                    <a:pt x="3301235" y="77017"/>
                  </a:moveTo>
                  <a:lnTo>
                    <a:pt x="3295744" y="79976"/>
                  </a:lnTo>
                  <a:lnTo>
                    <a:pt x="3296238" y="80056"/>
                  </a:lnTo>
                  <a:lnTo>
                    <a:pt x="3301928" y="77017"/>
                  </a:lnTo>
                  <a:lnTo>
                    <a:pt x="3301235" y="77017"/>
                  </a:lnTo>
                  <a:close/>
                  <a:moveTo>
                    <a:pt x="3034246" y="65412"/>
                  </a:moveTo>
                  <a:lnTo>
                    <a:pt x="3034508" y="65505"/>
                  </a:lnTo>
                  <a:lnTo>
                    <a:pt x="3069723" y="69887"/>
                  </a:lnTo>
                  <a:lnTo>
                    <a:pt x="3034246" y="65412"/>
                  </a:lnTo>
                  <a:close/>
                  <a:moveTo>
                    <a:pt x="3025366" y="61890"/>
                  </a:moveTo>
                  <a:lnTo>
                    <a:pt x="3025366" y="62119"/>
                  </a:lnTo>
                  <a:lnTo>
                    <a:pt x="3024974" y="62515"/>
                  </a:lnTo>
                  <a:lnTo>
                    <a:pt x="3025846" y="62702"/>
                  </a:lnTo>
                  <a:lnTo>
                    <a:pt x="3025366" y="61890"/>
                  </a:lnTo>
                  <a:close/>
                  <a:moveTo>
                    <a:pt x="3022195" y="56520"/>
                  </a:moveTo>
                  <a:lnTo>
                    <a:pt x="3025366" y="61890"/>
                  </a:lnTo>
                  <a:lnTo>
                    <a:pt x="3025366" y="61319"/>
                  </a:lnTo>
                  <a:lnTo>
                    <a:pt x="3024970" y="59719"/>
                  </a:lnTo>
                  <a:lnTo>
                    <a:pt x="3022195" y="56520"/>
                  </a:lnTo>
                  <a:close/>
                  <a:moveTo>
                    <a:pt x="3862419" y="0"/>
                  </a:moveTo>
                  <a:lnTo>
                    <a:pt x="3850484" y="10319"/>
                  </a:lnTo>
                  <a:lnTo>
                    <a:pt x="3838947" y="19844"/>
                  </a:lnTo>
                  <a:lnTo>
                    <a:pt x="3827012" y="29369"/>
                  </a:lnTo>
                  <a:lnTo>
                    <a:pt x="3815077" y="38894"/>
                  </a:lnTo>
                  <a:lnTo>
                    <a:pt x="3802744" y="47625"/>
                  </a:lnTo>
                  <a:lnTo>
                    <a:pt x="3790014" y="56356"/>
                  </a:lnTo>
                  <a:lnTo>
                    <a:pt x="3777283" y="65087"/>
                  </a:lnTo>
                  <a:lnTo>
                    <a:pt x="3764154" y="73025"/>
                  </a:lnTo>
                  <a:lnTo>
                    <a:pt x="3753413" y="76597"/>
                  </a:lnTo>
                  <a:lnTo>
                    <a:pt x="3733123" y="88503"/>
                  </a:lnTo>
                  <a:lnTo>
                    <a:pt x="3721188" y="95250"/>
                  </a:lnTo>
                  <a:lnTo>
                    <a:pt x="3710049" y="101203"/>
                  </a:lnTo>
                  <a:lnTo>
                    <a:pt x="3698114" y="106759"/>
                  </a:lnTo>
                  <a:lnTo>
                    <a:pt x="3686577" y="112315"/>
                  </a:lnTo>
                  <a:lnTo>
                    <a:pt x="3663105" y="122634"/>
                  </a:lnTo>
                  <a:lnTo>
                    <a:pt x="3639632" y="133349"/>
                  </a:lnTo>
                  <a:lnTo>
                    <a:pt x="3628493" y="138112"/>
                  </a:lnTo>
                  <a:lnTo>
                    <a:pt x="3615364" y="142874"/>
                  </a:lnTo>
                  <a:lnTo>
                    <a:pt x="3601838" y="148430"/>
                  </a:lnTo>
                  <a:lnTo>
                    <a:pt x="3599763" y="149120"/>
                  </a:lnTo>
                  <a:lnTo>
                    <a:pt x="3595431" y="150893"/>
                  </a:lnTo>
                  <a:lnTo>
                    <a:pt x="3602138" y="148663"/>
                  </a:lnTo>
                  <a:lnTo>
                    <a:pt x="3615648" y="143113"/>
                  </a:lnTo>
                  <a:lnTo>
                    <a:pt x="3628761" y="138357"/>
                  </a:lnTo>
                  <a:lnTo>
                    <a:pt x="3639887" y="133600"/>
                  </a:lnTo>
                  <a:lnTo>
                    <a:pt x="3663331" y="122898"/>
                  </a:lnTo>
                  <a:lnTo>
                    <a:pt x="3686776" y="112592"/>
                  </a:lnTo>
                  <a:lnTo>
                    <a:pt x="3698299" y="107042"/>
                  </a:lnTo>
                  <a:lnTo>
                    <a:pt x="3710220" y="101493"/>
                  </a:lnTo>
                  <a:lnTo>
                    <a:pt x="3721346" y="95547"/>
                  </a:lnTo>
                  <a:lnTo>
                    <a:pt x="3733267" y="88809"/>
                  </a:lnTo>
                  <a:lnTo>
                    <a:pt x="3753532" y="76917"/>
                  </a:lnTo>
                  <a:lnTo>
                    <a:pt x="3764261" y="73349"/>
                  </a:lnTo>
                  <a:lnTo>
                    <a:pt x="3792474" y="63440"/>
                  </a:lnTo>
                  <a:lnTo>
                    <a:pt x="3791997" y="63701"/>
                  </a:lnTo>
                  <a:lnTo>
                    <a:pt x="3792568" y="63500"/>
                  </a:lnTo>
                  <a:lnTo>
                    <a:pt x="3765493" y="78372"/>
                  </a:lnTo>
                  <a:lnTo>
                    <a:pt x="3769824" y="76521"/>
                  </a:lnTo>
                  <a:lnTo>
                    <a:pt x="3776182" y="73349"/>
                  </a:lnTo>
                  <a:lnTo>
                    <a:pt x="3782937" y="69386"/>
                  </a:lnTo>
                  <a:lnTo>
                    <a:pt x="3790089" y="65422"/>
                  </a:lnTo>
                  <a:lnTo>
                    <a:pt x="3805189" y="55512"/>
                  </a:lnTo>
                  <a:lnTo>
                    <a:pt x="3820289" y="45206"/>
                  </a:lnTo>
                  <a:lnTo>
                    <a:pt x="3835388" y="35297"/>
                  </a:lnTo>
                  <a:lnTo>
                    <a:pt x="3848899" y="25783"/>
                  </a:lnTo>
                  <a:lnTo>
                    <a:pt x="3860820" y="18252"/>
                  </a:lnTo>
                  <a:lnTo>
                    <a:pt x="3865985" y="16270"/>
                  </a:lnTo>
                  <a:lnTo>
                    <a:pt x="3870177" y="14370"/>
                  </a:lnTo>
                  <a:lnTo>
                    <a:pt x="3870356" y="14288"/>
                  </a:lnTo>
                  <a:lnTo>
                    <a:pt x="3870297" y="14370"/>
                  </a:lnTo>
                  <a:lnTo>
                    <a:pt x="3864006" y="23019"/>
                  </a:lnTo>
                  <a:lnTo>
                    <a:pt x="3858053" y="27782"/>
                  </a:lnTo>
                  <a:lnTo>
                    <a:pt x="3849719" y="33338"/>
                  </a:lnTo>
                  <a:lnTo>
                    <a:pt x="3839400" y="40085"/>
                  </a:lnTo>
                  <a:lnTo>
                    <a:pt x="3827097" y="47625"/>
                  </a:lnTo>
                  <a:lnTo>
                    <a:pt x="3797728" y="65087"/>
                  </a:lnTo>
                  <a:lnTo>
                    <a:pt x="3763199" y="84137"/>
                  </a:lnTo>
                  <a:lnTo>
                    <a:pt x="3724305" y="105171"/>
                  </a:lnTo>
                  <a:lnTo>
                    <a:pt x="3682236" y="126999"/>
                  </a:lnTo>
                  <a:lnTo>
                    <a:pt x="3638977" y="149224"/>
                  </a:lnTo>
                  <a:lnTo>
                    <a:pt x="3595717" y="171846"/>
                  </a:lnTo>
                  <a:lnTo>
                    <a:pt x="3579048" y="180180"/>
                  </a:lnTo>
                  <a:lnTo>
                    <a:pt x="3562776" y="188515"/>
                  </a:lnTo>
                  <a:lnTo>
                    <a:pt x="3546901" y="195261"/>
                  </a:lnTo>
                  <a:lnTo>
                    <a:pt x="3532263" y="201425"/>
                  </a:lnTo>
                  <a:lnTo>
                    <a:pt x="3545883" y="213866"/>
                  </a:lnTo>
                  <a:lnTo>
                    <a:pt x="3556211" y="223788"/>
                  </a:lnTo>
                  <a:lnTo>
                    <a:pt x="3575675" y="244028"/>
                  </a:lnTo>
                  <a:lnTo>
                    <a:pt x="3594344" y="264666"/>
                  </a:lnTo>
                  <a:lnTo>
                    <a:pt x="3611822" y="285303"/>
                  </a:lnTo>
                  <a:lnTo>
                    <a:pt x="3628903" y="306734"/>
                  </a:lnTo>
                  <a:lnTo>
                    <a:pt x="3645189" y="328165"/>
                  </a:lnTo>
                  <a:lnTo>
                    <a:pt x="3660681" y="349993"/>
                  </a:lnTo>
                  <a:lnTo>
                    <a:pt x="3675378" y="372615"/>
                  </a:lnTo>
                  <a:lnTo>
                    <a:pt x="3690075" y="395237"/>
                  </a:lnTo>
                  <a:lnTo>
                    <a:pt x="3703978" y="418256"/>
                  </a:lnTo>
                  <a:lnTo>
                    <a:pt x="3717484" y="442068"/>
                  </a:lnTo>
                  <a:lnTo>
                    <a:pt x="3730195" y="465880"/>
                  </a:lnTo>
                  <a:lnTo>
                    <a:pt x="3742906" y="490883"/>
                  </a:lnTo>
                  <a:lnTo>
                    <a:pt x="3755220" y="515886"/>
                  </a:lnTo>
                  <a:lnTo>
                    <a:pt x="3767137" y="541683"/>
                  </a:lnTo>
                  <a:lnTo>
                    <a:pt x="3779451" y="568274"/>
                  </a:lnTo>
                  <a:lnTo>
                    <a:pt x="3790958" y="595232"/>
                  </a:lnTo>
                  <a:lnTo>
                    <a:pt x="3790970" y="595261"/>
                  </a:lnTo>
                  <a:lnTo>
                    <a:pt x="3790894" y="595232"/>
                  </a:lnTo>
                  <a:lnTo>
                    <a:pt x="3778227" y="590503"/>
                  </a:lnTo>
                  <a:lnTo>
                    <a:pt x="3766280" y="584160"/>
                  </a:lnTo>
                  <a:lnTo>
                    <a:pt x="3754333" y="577420"/>
                  </a:lnTo>
                  <a:lnTo>
                    <a:pt x="3742785" y="570283"/>
                  </a:lnTo>
                  <a:lnTo>
                    <a:pt x="3730838" y="561957"/>
                  </a:lnTo>
                  <a:lnTo>
                    <a:pt x="3719687" y="552838"/>
                  </a:lnTo>
                  <a:lnTo>
                    <a:pt x="3708139" y="543719"/>
                  </a:lnTo>
                  <a:lnTo>
                    <a:pt x="3697387" y="533808"/>
                  </a:lnTo>
                  <a:lnTo>
                    <a:pt x="3685838" y="523103"/>
                  </a:lnTo>
                  <a:lnTo>
                    <a:pt x="3675484" y="512001"/>
                  </a:lnTo>
                  <a:lnTo>
                    <a:pt x="3664732" y="500900"/>
                  </a:lnTo>
                  <a:lnTo>
                    <a:pt x="3653980" y="489006"/>
                  </a:lnTo>
                  <a:lnTo>
                    <a:pt x="3632874" y="464425"/>
                  </a:lnTo>
                  <a:lnTo>
                    <a:pt x="3612166" y="438654"/>
                  </a:lnTo>
                  <a:lnTo>
                    <a:pt x="3591458" y="412090"/>
                  </a:lnTo>
                  <a:lnTo>
                    <a:pt x="3571148" y="384733"/>
                  </a:lnTo>
                  <a:lnTo>
                    <a:pt x="3550042" y="358170"/>
                  </a:lnTo>
                  <a:lnTo>
                    <a:pt x="3528936" y="331606"/>
                  </a:lnTo>
                  <a:lnTo>
                    <a:pt x="3507830" y="305439"/>
                  </a:lnTo>
                  <a:lnTo>
                    <a:pt x="3496680" y="293148"/>
                  </a:lnTo>
                  <a:lnTo>
                    <a:pt x="3485927" y="280857"/>
                  </a:lnTo>
                  <a:lnTo>
                    <a:pt x="3474777" y="268963"/>
                  </a:lnTo>
                  <a:lnTo>
                    <a:pt x="3463228" y="257465"/>
                  </a:lnTo>
                  <a:lnTo>
                    <a:pt x="3452078" y="245968"/>
                  </a:lnTo>
                  <a:lnTo>
                    <a:pt x="3440131" y="235263"/>
                  </a:lnTo>
                  <a:lnTo>
                    <a:pt x="3441024" y="234908"/>
                  </a:lnTo>
                  <a:lnTo>
                    <a:pt x="3441016" y="234900"/>
                  </a:lnTo>
                  <a:lnTo>
                    <a:pt x="3441054" y="234885"/>
                  </a:lnTo>
                  <a:lnTo>
                    <a:pt x="3432859" y="227806"/>
                  </a:lnTo>
                  <a:lnTo>
                    <a:pt x="3424256" y="220713"/>
                  </a:lnTo>
                  <a:lnTo>
                    <a:pt x="3425429" y="220319"/>
                  </a:lnTo>
                  <a:lnTo>
                    <a:pt x="3436770" y="214014"/>
                  </a:lnTo>
                  <a:lnTo>
                    <a:pt x="3448892" y="206132"/>
                  </a:lnTo>
                  <a:lnTo>
                    <a:pt x="3453193" y="202980"/>
                  </a:lnTo>
                  <a:lnTo>
                    <a:pt x="3457104" y="200616"/>
                  </a:lnTo>
                  <a:lnTo>
                    <a:pt x="3460623" y="198645"/>
                  </a:lnTo>
                  <a:lnTo>
                    <a:pt x="3464142" y="197857"/>
                  </a:lnTo>
                  <a:lnTo>
                    <a:pt x="3471963" y="195099"/>
                  </a:lnTo>
                  <a:lnTo>
                    <a:pt x="3476265" y="193128"/>
                  </a:lnTo>
                  <a:lnTo>
                    <a:pt x="3478326" y="191942"/>
                  </a:lnTo>
                  <a:lnTo>
                    <a:pt x="3476766" y="192832"/>
                  </a:lnTo>
                  <a:lnTo>
                    <a:pt x="3472397" y="194816"/>
                  </a:lnTo>
                  <a:lnTo>
                    <a:pt x="3464452" y="197594"/>
                  </a:lnTo>
                  <a:lnTo>
                    <a:pt x="3460877" y="198388"/>
                  </a:lnTo>
                  <a:lnTo>
                    <a:pt x="3457302" y="200372"/>
                  </a:lnTo>
                  <a:lnTo>
                    <a:pt x="3453330" y="202754"/>
                  </a:lnTo>
                  <a:lnTo>
                    <a:pt x="3448960" y="205929"/>
                  </a:lnTo>
                  <a:lnTo>
                    <a:pt x="3436646" y="213866"/>
                  </a:lnTo>
                  <a:lnTo>
                    <a:pt x="3425127" y="220216"/>
                  </a:lnTo>
                  <a:lnTo>
                    <a:pt x="3423935" y="220613"/>
                  </a:lnTo>
                  <a:lnTo>
                    <a:pt x="3423855" y="220549"/>
                  </a:lnTo>
                  <a:lnTo>
                    <a:pt x="3423664" y="220612"/>
                  </a:lnTo>
                  <a:lnTo>
                    <a:pt x="3413719" y="212675"/>
                  </a:lnTo>
                  <a:lnTo>
                    <a:pt x="3403773" y="205134"/>
                  </a:lnTo>
                  <a:lnTo>
                    <a:pt x="3393430" y="198387"/>
                  </a:lnTo>
                  <a:lnTo>
                    <a:pt x="3382689" y="192037"/>
                  </a:lnTo>
                  <a:lnTo>
                    <a:pt x="3371947" y="185687"/>
                  </a:lnTo>
                  <a:lnTo>
                    <a:pt x="3361206" y="180528"/>
                  </a:lnTo>
                  <a:lnTo>
                    <a:pt x="3350067" y="175369"/>
                  </a:lnTo>
                  <a:lnTo>
                    <a:pt x="3338987" y="171557"/>
                  </a:lnTo>
                  <a:lnTo>
                    <a:pt x="3337005" y="172509"/>
                  </a:lnTo>
                  <a:lnTo>
                    <a:pt x="3327886" y="176108"/>
                  </a:lnTo>
                  <a:lnTo>
                    <a:pt x="3318767" y="178908"/>
                  </a:lnTo>
                  <a:lnTo>
                    <a:pt x="3310044" y="181308"/>
                  </a:lnTo>
                  <a:lnTo>
                    <a:pt x="3300528" y="182908"/>
                  </a:lnTo>
                  <a:lnTo>
                    <a:pt x="3284266" y="185700"/>
                  </a:lnTo>
                  <a:lnTo>
                    <a:pt x="3284244" y="185745"/>
                  </a:lnTo>
                  <a:lnTo>
                    <a:pt x="3284426" y="186009"/>
                  </a:lnTo>
                  <a:lnTo>
                    <a:pt x="3286153" y="185701"/>
                  </a:lnTo>
                  <a:lnTo>
                    <a:pt x="3285350" y="187351"/>
                  </a:lnTo>
                  <a:lnTo>
                    <a:pt x="3296655" y="203769"/>
                  </a:lnTo>
                  <a:lnTo>
                    <a:pt x="3314538" y="231507"/>
                  </a:lnTo>
                  <a:lnTo>
                    <a:pt x="3321806" y="244147"/>
                  </a:lnTo>
                  <a:lnTo>
                    <a:pt x="3329676" y="257834"/>
                  </a:lnTo>
                  <a:lnTo>
                    <a:pt x="3334969" y="255188"/>
                  </a:lnTo>
                  <a:lnTo>
                    <a:pt x="3341716" y="253203"/>
                  </a:lnTo>
                  <a:lnTo>
                    <a:pt x="3356003" y="247647"/>
                  </a:lnTo>
                  <a:lnTo>
                    <a:pt x="3363147" y="244869"/>
                  </a:lnTo>
                  <a:lnTo>
                    <a:pt x="3369894" y="242091"/>
                  </a:lnTo>
                  <a:lnTo>
                    <a:pt x="3376244" y="238519"/>
                  </a:lnTo>
                  <a:lnTo>
                    <a:pt x="3382197" y="234947"/>
                  </a:lnTo>
                  <a:lnTo>
                    <a:pt x="3382594" y="234947"/>
                  </a:lnTo>
                  <a:lnTo>
                    <a:pt x="3387754" y="234551"/>
                  </a:lnTo>
                  <a:lnTo>
                    <a:pt x="3392516" y="233757"/>
                  </a:lnTo>
                  <a:lnTo>
                    <a:pt x="3397279" y="231773"/>
                  </a:lnTo>
                  <a:lnTo>
                    <a:pt x="3402041" y="230185"/>
                  </a:lnTo>
                  <a:lnTo>
                    <a:pt x="3411963" y="225423"/>
                  </a:lnTo>
                  <a:lnTo>
                    <a:pt x="3417122" y="222644"/>
                  </a:lnTo>
                  <a:lnTo>
                    <a:pt x="3423076" y="220660"/>
                  </a:lnTo>
                  <a:lnTo>
                    <a:pt x="3423274" y="220822"/>
                  </a:lnTo>
                  <a:lnTo>
                    <a:pt x="3423326" y="220805"/>
                  </a:lnTo>
                  <a:lnTo>
                    <a:pt x="3432068" y="227940"/>
                  </a:lnTo>
                  <a:lnTo>
                    <a:pt x="3440412" y="235074"/>
                  </a:lnTo>
                  <a:lnTo>
                    <a:pt x="3432862" y="238246"/>
                  </a:lnTo>
                  <a:lnTo>
                    <a:pt x="3424120" y="241813"/>
                  </a:lnTo>
                  <a:lnTo>
                    <a:pt x="3400279" y="252119"/>
                  </a:lnTo>
                  <a:lnTo>
                    <a:pt x="3389153" y="257272"/>
                  </a:lnTo>
                  <a:lnTo>
                    <a:pt x="3378027" y="262029"/>
                  </a:lnTo>
                  <a:lnTo>
                    <a:pt x="3358159" y="271542"/>
                  </a:lnTo>
                  <a:lnTo>
                    <a:pt x="3355774" y="273524"/>
                  </a:lnTo>
                  <a:lnTo>
                    <a:pt x="3353390" y="275109"/>
                  </a:lnTo>
                  <a:lnTo>
                    <a:pt x="3349417" y="278280"/>
                  </a:lnTo>
                  <a:lnTo>
                    <a:pt x="3345840" y="281055"/>
                  </a:lnTo>
                  <a:lnTo>
                    <a:pt x="3343913" y="282657"/>
                  </a:lnTo>
                  <a:lnTo>
                    <a:pt x="3349111" y="292530"/>
                  </a:lnTo>
                  <a:lnTo>
                    <a:pt x="3357456" y="307984"/>
                  </a:lnTo>
                  <a:lnTo>
                    <a:pt x="3365404" y="324230"/>
                  </a:lnTo>
                  <a:lnTo>
                    <a:pt x="3373352" y="340477"/>
                  </a:lnTo>
                  <a:lnTo>
                    <a:pt x="3380506" y="357120"/>
                  </a:lnTo>
                  <a:lnTo>
                    <a:pt x="3387659" y="373762"/>
                  </a:lnTo>
                  <a:lnTo>
                    <a:pt x="3395209" y="390405"/>
                  </a:lnTo>
                  <a:lnTo>
                    <a:pt x="3401170" y="407048"/>
                  </a:lnTo>
                  <a:lnTo>
                    <a:pt x="3407131" y="424483"/>
                  </a:lnTo>
                  <a:lnTo>
                    <a:pt x="3413092" y="441522"/>
                  </a:lnTo>
                  <a:lnTo>
                    <a:pt x="3418656" y="458165"/>
                  </a:lnTo>
                  <a:lnTo>
                    <a:pt x="3423027" y="475204"/>
                  </a:lnTo>
                  <a:lnTo>
                    <a:pt x="3427399" y="491846"/>
                  </a:lnTo>
                  <a:lnTo>
                    <a:pt x="3431372" y="508885"/>
                  </a:lnTo>
                  <a:lnTo>
                    <a:pt x="3434154" y="525528"/>
                  </a:lnTo>
                  <a:lnTo>
                    <a:pt x="3436539" y="542171"/>
                  </a:lnTo>
                  <a:lnTo>
                    <a:pt x="3438526" y="558417"/>
                  </a:lnTo>
                  <a:lnTo>
                    <a:pt x="3439718" y="574663"/>
                  </a:lnTo>
                  <a:lnTo>
                    <a:pt x="3440115" y="590910"/>
                  </a:lnTo>
                  <a:lnTo>
                    <a:pt x="3440115" y="606760"/>
                  </a:lnTo>
                  <a:lnTo>
                    <a:pt x="3439320" y="622214"/>
                  </a:lnTo>
                  <a:lnTo>
                    <a:pt x="3427001" y="608345"/>
                  </a:lnTo>
                  <a:lnTo>
                    <a:pt x="3415079" y="594477"/>
                  </a:lnTo>
                  <a:lnTo>
                    <a:pt x="3403157" y="580608"/>
                  </a:lnTo>
                  <a:lnTo>
                    <a:pt x="3392030" y="566342"/>
                  </a:lnTo>
                  <a:lnTo>
                    <a:pt x="3380506" y="551681"/>
                  </a:lnTo>
                  <a:lnTo>
                    <a:pt x="3369776" y="537416"/>
                  </a:lnTo>
                  <a:lnTo>
                    <a:pt x="3359046" y="522358"/>
                  </a:lnTo>
                  <a:lnTo>
                    <a:pt x="3348714" y="507697"/>
                  </a:lnTo>
                  <a:lnTo>
                    <a:pt x="3328049" y="477185"/>
                  </a:lnTo>
                  <a:lnTo>
                    <a:pt x="3308577" y="446277"/>
                  </a:lnTo>
                  <a:lnTo>
                    <a:pt x="3289899" y="414973"/>
                  </a:lnTo>
                  <a:lnTo>
                    <a:pt x="3271619" y="382480"/>
                  </a:lnTo>
                  <a:lnTo>
                    <a:pt x="3254133" y="349987"/>
                  </a:lnTo>
                  <a:lnTo>
                    <a:pt x="3252420" y="346764"/>
                  </a:lnTo>
                  <a:lnTo>
                    <a:pt x="3247251" y="337041"/>
                  </a:lnTo>
                  <a:lnTo>
                    <a:pt x="3243719" y="338134"/>
                  </a:lnTo>
                  <a:lnTo>
                    <a:pt x="3243719" y="338124"/>
                  </a:lnTo>
                  <a:lnTo>
                    <a:pt x="3243687" y="338133"/>
                  </a:lnTo>
                  <a:lnTo>
                    <a:pt x="3243687" y="334585"/>
                  </a:lnTo>
                  <a:lnTo>
                    <a:pt x="3240937" y="336153"/>
                  </a:lnTo>
                  <a:lnTo>
                    <a:pt x="3240942" y="336131"/>
                  </a:lnTo>
                  <a:lnTo>
                    <a:pt x="3240909" y="336149"/>
                  </a:lnTo>
                  <a:lnTo>
                    <a:pt x="3241306" y="334165"/>
                  </a:lnTo>
                  <a:lnTo>
                    <a:pt x="3241306" y="333371"/>
                  </a:lnTo>
                  <a:lnTo>
                    <a:pt x="3240909" y="332577"/>
                  </a:lnTo>
                  <a:lnTo>
                    <a:pt x="3240129" y="331798"/>
                  </a:lnTo>
                  <a:lnTo>
                    <a:pt x="3238156" y="332585"/>
                  </a:lnTo>
                  <a:lnTo>
                    <a:pt x="3235374" y="333774"/>
                  </a:lnTo>
                  <a:lnTo>
                    <a:pt x="3235378" y="333757"/>
                  </a:lnTo>
                  <a:lnTo>
                    <a:pt x="3235353" y="333768"/>
                  </a:lnTo>
                  <a:lnTo>
                    <a:pt x="3236147" y="329799"/>
                  </a:lnTo>
                  <a:lnTo>
                    <a:pt x="3236147" y="327815"/>
                  </a:lnTo>
                  <a:lnTo>
                    <a:pt x="3236147" y="327432"/>
                  </a:lnTo>
                  <a:lnTo>
                    <a:pt x="3235771" y="327432"/>
                  </a:lnTo>
                  <a:lnTo>
                    <a:pt x="3234977" y="327432"/>
                  </a:lnTo>
                  <a:lnTo>
                    <a:pt x="3231003" y="327828"/>
                  </a:lnTo>
                  <a:lnTo>
                    <a:pt x="3227030" y="329018"/>
                  </a:lnTo>
                  <a:lnTo>
                    <a:pt x="3222659" y="329811"/>
                  </a:lnTo>
                  <a:lnTo>
                    <a:pt x="3220274" y="330603"/>
                  </a:lnTo>
                  <a:lnTo>
                    <a:pt x="3219082" y="330207"/>
                  </a:lnTo>
                  <a:lnTo>
                    <a:pt x="3218288" y="328225"/>
                  </a:lnTo>
                  <a:lnTo>
                    <a:pt x="3217890" y="325847"/>
                  </a:lnTo>
                  <a:lnTo>
                    <a:pt x="3217890" y="325830"/>
                  </a:lnTo>
                  <a:lnTo>
                    <a:pt x="3217890" y="321883"/>
                  </a:lnTo>
                  <a:lnTo>
                    <a:pt x="3217890" y="321862"/>
                  </a:lnTo>
                  <a:lnTo>
                    <a:pt x="3218287" y="318290"/>
                  </a:lnTo>
                  <a:lnTo>
                    <a:pt x="3218683" y="314335"/>
                  </a:lnTo>
                  <a:lnTo>
                    <a:pt x="3218497" y="312665"/>
                  </a:lnTo>
                  <a:lnTo>
                    <a:pt x="3211089" y="329680"/>
                  </a:lnTo>
                  <a:lnTo>
                    <a:pt x="3203543" y="347925"/>
                  </a:lnTo>
                  <a:lnTo>
                    <a:pt x="3201558" y="354271"/>
                  </a:lnTo>
                  <a:lnTo>
                    <a:pt x="3199175" y="361411"/>
                  </a:lnTo>
                  <a:lnTo>
                    <a:pt x="3195203" y="380053"/>
                  </a:lnTo>
                  <a:lnTo>
                    <a:pt x="3190040" y="401471"/>
                  </a:lnTo>
                  <a:lnTo>
                    <a:pt x="3185671" y="426459"/>
                  </a:lnTo>
                  <a:lnTo>
                    <a:pt x="3181302" y="453827"/>
                  </a:lnTo>
                  <a:lnTo>
                    <a:pt x="3176139" y="483574"/>
                  </a:lnTo>
                  <a:lnTo>
                    <a:pt x="3167004" y="545846"/>
                  </a:lnTo>
                  <a:lnTo>
                    <a:pt x="3158664" y="608911"/>
                  </a:lnTo>
                  <a:lnTo>
                    <a:pt x="3150324" y="668010"/>
                  </a:lnTo>
                  <a:lnTo>
                    <a:pt x="3143572" y="718383"/>
                  </a:lnTo>
                  <a:lnTo>
                    <a:pt x="3137614" y="756063"/>
                  </a:lnTo>
                  <a:lnTo>
                    <a:pt x="3130465" y="799693"/>
                  </a:lnTo>
                  <a:lnTo>
                    <a:pt x="3124111" y="841736"/>
                  </a:lnTo>
                  <a:lnTo>
                    <a:pt x="3118550" y="881400"/>
                  </a:lnTo>
                  <a:lnTo>
                    <a:pt x="3112990" y="919874"/>
                  </a:lnTo>
                  <a:lnTo>
                    <a:pt x="3108621" y="957158"/>
                  </a:lnTo>
                  <a:lnTo>
                    <a:pt x="3103855" y="993648"/>
                  </a:lnTo>
                  <a:lnTo>
                    <a:pt x="3100281" y="1028949"/>
                  </a:lnTo>
                  <a:lnTo>
                    <a:pt x="3096707" y="1064666"/>
                  </a:lnTo>
                  <a:lnTo>
                    <a:pt x="3093529" y="1100368"/>
                  </a:lnTo>
                  <a:lnTo>
                    <a:pt x="3090749" y="1136468"/>
                  </a:lnTo>
                  <a:lnTo>
                    <a:pt x="3085586" y="1210617"/>
                  </a:lnTo>
                  <a:lnTo>
                    <a:pt x="3080820" y="1290754"/>
                  </a:lnTo>
                  <a:lnTo>
                    <a:pt x="3076054" y="1378407"/>
                  </a:lnTo>
                  <a:lnTo>
                    <a:pt x="3070891" y="1481137"/>
                  </a:lnTo>
                  <a:lnTo>
                    <a:pt x="3066125" y="1582287"/>
                  </a:lnTo>
                  <a:lnTo>
                    <a:pt x="3061756" y="1682249"/>
                  </a:lnTo>
                  <a:lnTo>
                    <a:pt x="3057387" y="1781813"/>
                  </a:lnTo>
                  <a:lnTo>
                    <a:pt x="3052621" y="1881766"/>
                  </a:lnTo>
                  <a:lnTo>
                    <a:pt x="3049841" y="1931739"/>
                  </a:lnTo>
                  <a:lnTo>
                    <a:pt x="3046664" y="1981711"/>
                  </a:lnTo>
                  <a:lnTo>
                    <a:pt x="3044249" y="2015470"/>
                  </a:lnTo>
                  <a:lnTo>
                    <a:pt x="3055741" y="2034312"/>
                  </a:lnTo>
                  <a:lnTo>
                    <a:pt x="3072829" y="2064030"/>
                  </a:lnTo>
                  <a:lnTo>
                    <a:pt x="3106210" y="2121878"/>
                  </a:lnTo>
                  <a:lnTo>
                    <a:pt x="3136412" y="2176165"/>
                  </a:lnTo>
                  <a:lnTo>
                    <a:pt x="3150718" y="2201128"/>
                  </a:lnTo>
                  <a:lnTo>
                    <a:pt x="3164229" y="2224106"/>
                  </a:lnTo>
                  <a:lnTo>
                    <a:pt x="3159063" y="2218957"/>
                  </a:lnTo>
                  <a:lnTo>
                    <a:pt x="3151910" y="2212220"/>
                  </a:lnTo>
                  <a:lnTo>
                    <a:pt x="3144360" y="2205485"/>
                  </a:lnTo>
                  <a:lnTo>
                    <a:pt x="3136412" y="2199147"/>
                  </a:lnTo>
                  <a:lnTo>
                    <a:pt x="3128464" y="2192412"/>
                  </a:lnTo>
                  <a:lnTo>
                    <a:pt x="3119721" y="2186469"/>
                  </a:lnTo>
                  <a:lnTo>
                    <a:pt x="3110979" y="2180126"/>
                  </a:lnTo>
                  <a:lnTo>
                    <a:pt x="3102236" y="2174184"/>
                  </a:lnTo>
                  <a:lnTo>
                    <a:pt x="3083161" y="2163091"/>
                  </a:lnTo>
                  <a:lnTo>
                    <a:pt x="3063689" y="2151994"/>
                  </a:lnTo>
                  <a:lnTo>
                    <a:pt x="3043422" y="2142084"/>
                  </a:lnTo>
                  <a:lnTo>
                    <a:pt x="3034285" y="2138203"/>
                  </a:lnTo>
                  <a:lnTo>
                    <a:pt x="3030380" y="2183607"/>
                  </a:lnTo>
                  <a:lnTo>
                    <a:pt x="3021643" y="2266001"/>
                  </a:lnTo>
                  <a:lnTo>
                    <a:pt x="3017274" y="2309265"/>
                  </a:lnTo>
                  <a:lnTo>
                    <a:pt x="3013699" y="2352939"/>
                  </a:lnTo>
                  <a:lnTo>
                    <a:pt x="3010522" y="2397006"/>
                  </a:lnTo>
                  <a:lnTo>
                    <a:pt x="3008934" y="2418837"/>
                  </a:lnTo>
                  <a:lnTo>
                    <a:pt x="3008139" y="2440257"/>
                  </a:lnTo>
                  <a:lnTo>
                    <a:pt x="3008139" y="2461669"/>
                  </a:lnTo>
                  <a:lnTo>
                    <a:pt x="3008139" y="2483067"/>
                  </a:lnTo>
                  <a:lnTo>
                    <a:pt x="3008536" y="2503310"/>
                  </a:lnTo>
                  <a:lnTo>
                    <a:pt x="3009728" y="2523529"/>
                  </a:lnTo>
                  <a:lnTo>
                    <a:pt x="3011316" y="2546125"/>
                  </a:lnTo>
                  <a:lnTo>
                    <a:pt x="3012111" y="2564757"/>
                  </a:lnTo>
                  <a:lnTo>
                    <a:pt x="3013699" y="2593296"/>
                  </a:lnTo>
                  <a:lnTo>
                    <a:pt x="3014494" y="2606381"/>
                  </a:lnTo>
                  <a:lnTo>
                    <a:pt x="3016082" y="2619865"/>
                  </a:lnTo>
                  <a:lnTo>
                    <a:pt x="3018068" y="2635740"/>
                  </a:lnTo>
                  <a:lnTo>
                    <a:pt x="3021643" y="2655191"/>
                  </a:lnTo>
                  <a:lnTo>
                    <a:pt x="3022834" y="2660741"/>
                  </a:lnTo>
                  <a:lnTo>
                    <a:pt x="3024423" y="2665487"/>
                  </a:lnTo>
                  <a:lnTo>
                    <a:pt x="3026409" y="2669857"/>
                  </a:lnTo>
                  <a:lnTo>
                    <a:pt x="3028792" y="2674620"/>
                  </a:lnTo>
                  <a:lnTo>
                    <a:pt x="3031175" y="2678601"/>
                  </a:lnTo>
                  <a:lnTo>
                    <a:pt x="3034352" y="2682553"/>
                  </a:lnTo>
                  <a:lnTo>
                    <a:pt x="3040707" y="2689692"/>
                  </a:lnTo>
                  <a:lnTo>
                    <a:pt x="3054210" y="2705154"/>
                  </a:lnTo>
                  <a:lnTo>
                    <a:pt x="3060962" y="2713488"/>
                  </a:lnTo>
                  <a:lnTo>
                    <a:pt x="3064139" y="2718246"/>
                  </a:lnTo>
                  <a:lnTo>
                    <a:pt x="3065795" y="2720934"/>
                  </a:lnTo>
                  <a:lnTo>
                    <a:pt x="3065489" y="2719415"/>
                  </a:lnTo>
                  <a:lnTo>
                    <a:pt x="3065490" y="2719414"/>
                  </a:lnTo>
                  <a:lnTo>
                    <a:pt x="3065489" y="2719407"/>
                  </a:lnTo>
                  <a:lnTo>
                    <a:pt x="3075834" y="2692823"/>
                  </a:lnTo>
                  <a:lnTo>
                    <a:pt x="3091352" y="2669816"/>
                  </a:lnTo>
                  <a:lnTo>
                    <a:pt x="3092148" y="2669024"/>
                  </a:lnTo>
                  <a:lnTo>
                    <a:pt x="3092944" y="2668626"/>
                  </a:lnTo>
                  <a:lnTo>
                    <a:pt x="3093342" y="2668626"/>
                  </a:lnTo>
                  <a:lnTo>
                    <a:pt x="3093352" y="2668645"/>
                  </a:lnTo>
                  <a:lnTo>
                    <a:pt x="3093389" y="2668645"/>
                  </a:lnTo>
                  <a:lnTo>
                    <a:pt x="3093788" y="2669438"/>
                  </a:lnTo>
                  <a:lnTo>
                    <a:pt x="3094984" y="2670632"/>
                  </a:lnTo>
                  <a:lnTo>
                    <a:pt x="3094984" y="2671808"/>
                  </a:lnTo>
                  <a:lnTo>
                    <a:pt x="3095331" y="2671808"/>
                  </a:lnTo>
                  <a:lnTo>
                    <a:pt x="3095729" y="2671808"/>
                  </a:lnTo>
                  <a:lnTo>
                    <a:pt x="3096127" y="2670613"/>
                  </a:lnTo>
                  <a:lnTo>
                    <a:pt x="3101300" y="2663473"/>
                  </a:lnTo>
                  <a:lnTo>
                    <a:pt x="3101312" y="2663563"/>
                  </a:lnTo>
                  <a:lnTo>
                    <a:pt x="3101361" y="2663496"/>
                  </a:lnTo>
                  <a:lnTo>
                    <a:pt x="3101746" y="2666176"/>
                  </a:lnTo>
                  <a:lnTo>
                    <a:pt x="3104483" y="2661887"/>
                  </a:lnTo>
                  <a:lnTo>
                    <a:pt x="3106074" y="2656340"/>
                  </a:lnTo>
                  <a:lnTo>
                    <a:pt x="3108064" y="2651576"/>
                  </a:lnTo>
                  <a:lnTo>
                    <a:pt x="3108859" y="2649591"/>
                  </a:lnTo>
                  <a:lnTo>
                    <a:pt x="3109655" y="2648400"/>
                  </a:lnTo>
                  <a:lnTo>
                    <a:pt x="3111645" y="2646020"/>
                  </a:lnTo>
                  <a:lnTo>
                    <a:pt x="3113236" y="2642842"/>
                  </a:lnTo>
                  <a:lnTo>
                    <a:pt x="3118011" y="2635696"/>
                  </a:lnTo>
                  <a:lnTo>
                    <a:pt x="3126765" y="2623391"/>
                  </a:lnTo>
                  <a:lnTo>
                    <a:pt x="3135120" y="2613071"/>
                  </a:lnTo>
                  <a:lnTo>
                    <a:pt x="3138701" y="2607519"/>
                  </a:lnTo>
                  <a:lnTo>
                    <a:pt x="3142282" y="2601178"/>
                  </a:lnTo>
                  <a:lnTo>
                    <a:pt x="3146261" y="2594436"/>
                  </a:lnTo>
                  <a:lnTo>
                    <a:pt x="3150638" y="2586508"/>
                  </a:lnTo>
                  <a:lnTo>
                    <a:pt x="3155413" y="2577389"/>
                  </a:lnTo>
                  <a:lnTo>
                    <a:pt x="3160585" y="2568270"/>
                  </a:lnTo>
                  <a:lnTo>
                    <a:pt x="3171328" y="2550034"/>
                  </a:lnTo>
                  <a:lnTo>
                    <a:pt x="3176501" y="2540519"/>
                  </a:lnTo>
                  <a:lnTo>
                    <a:pt x="3181674" y="2531400"/>
                  </a:lnTo>
                  <a:lnTo>
                    <a:pt x="3186050" y="2521878"/>
                  </a:lnTo>
                  <a:lnTo>
                    <a:pt x="3189234" y="2512763"/>
                  </a:lnTo>
                  <a:lnTo>
                    <a:pt x="3192417" y="2508797"/>
                  </a:lnTo>
                  <a:lnTo>
                    <a:pt x="3195202" y="2504832"/>
                  </a:lnTo>
                  <a:lnTo>
                    <a:pt x="3199579" y="2497298"/>
                  </a:lnTo>
                  <a:lnTo>
                    <a:pt x="3202762" y="2490954"/>
                  </a:lnTo>
                  <a:lnTo>
                    <a:pt x="3205945" y="2484602"/>
                  </a:lnTo>
                  <a:lnTo>
                    <a:pt x="3212311" y="2470715"/>
                  </a:lnTo>
                  <a:lnTo>
                    <a:pt x="3220269" y="2455205"/>
                  </a:lnTo>
                  <a:lnTo>
                    <a:pt x="3227033" y="2438206"/>
                  </a:lnTo>
                  <a:lnTo>
                    <a:pt x="3233797" y="2419157"/>
                  </a:lnTo>
                  <a:lnTo>
                    <a:pt x="3236185" y="2411217"/>
                  </a:lnTo>
                  <a:lnTo>
                    <a:pt x="3238572" y="2405262"/>
                  </a:lnTo>
                  <a:lnTo>
                    <a:pt x="3240959" y="2399704"/>
                  </a:lnTo>
                  <a:lnTo>
                    <a:pt x="3243745" y="2394939"/>
                  </a:lnTo>
                  <a:lnTo>
                    <a:pt x="3248917" y="2384616"/>
                  </a:lnTo>
                  <a:lnTo>
                    <a:pt x="3252100" y="2378263"/>
                  </a:lnTo>
                  <a:lnTo>
                    <a:pt x="3255284" y="2369927"/>
                  </a:lnTo>
                  <a:lnTo>
                    <a:pt x="3259263" y="2359601"/>
                  </a:lnTo>
                  <a:lnTo>
                    <a:pt x="3262048" y="2352059"/>
                  </a:lnTo>
                  <a:lnTo>
                    <a:pt x="3265231" y="2344911"/>
                  </a:lnTo>
                  <a:lnTo>
                    <a:pt x="3265726" y="2344087"/>
                  </a:lnTo>
                  <a:lnTo>
                    <a:pt x="3265131" y="2344654"/>
                  </a:lnTo>
                  <a:lnTo>
                    <a:pt x="3247238" y="2361719"/>
                  </a:lnTo>
                  <a:lnTo>
                    <a:pt x="3228550" y="2377992"/>
                  </a:lnTo>
                  <a:lnTo>
                    <a:pt x="3191969" y="2409746"/>
                  </a:lnTo>
                  <a:lnTo>
                    <a:pt x="3156183" y="2441104"/>
                  </a:lnTo>
                  <a:lnTo>
                    <a:pt x="3121590" y="2470870"/>
                  </a:lnTo>
                  <a:lnTo>
                    <a:pt x="3089382" y="2499844"/>
                  </a:lnTo>
                  <a:lnTo>
                    <a:pt x="3073875" y="2513735"/>
                  </a:lnTo>
                  <a:lnTo>
                    <a:pt x="3059561" y="2527228"/>
                  </a:lnTo>
                  <a:lnTo>
                    <a:pt x="3046439" y="2540723"/>
                  </a:lnTo>
                  <a:lnTo>
                    <a:pt x="3033715" y="2554215"/>
                  </a:lnTo>
                  <a:lnTo>
                    <a:pt x="3048825" y="2518494"/>
                  </a:lnTo>
                  <a:lnTo>
                    <a:pt x="3065127" y="2479999"/>
                  </a:lnTo>
                  <a:lnTo>
                    <a:pt x="3099721" y="2395458"/>
                  </a:lnTo>
                  <a:lnTo>
                    <a:pt x="3118409" y="2351005"/>
                  </a:lnTo>
                  <a:lnTo>
                    <a:pt x="3137097" y="2305360"/>
                  </a:lnTo>
                  <a:lnTo>
                    <a:pt x="3157773" y="2259326"/>
                  </a:lnTo>
                  <a:lnTo>
                    <a:pt x="3169473" y="2232766"/>
                  </a:lnTo>
                  <a:lnTo>
                    <a:pt x="3164229" y="2224108"/>
                  </a:lnTo>
                  <a:lnTo>
                    <a:pt x="3164229" y="2224106"/>
                  </a:lnTo>
                  <a:lnTo>
                    <a:pt x="3166216" y="2226089"/>
                  </a:lnTo>
                  <a:lnTo>
                    <a:pt x="3170365" y="2230743"/>
                  </a:lnTo>
                  <a:lnTo>
                    <a:pt x="3178052" y="2213292"/>
                  </a:lnTo>
                  <a:lnTo>
                    <a:pt x="3199126" y="2168453"/>
                  </a:lnTo>
                  <a:lnTo>
                    <a:pt x="3209862" y="2146618"/>
                  </a:lnTo>
                  <a:lnTo>
                    <a:pt x="3220995" y="2124787"/>
                  </a:lnTo>
                  <a:lnTo>
                    <a:pt x="3231731" y="2103758"/>
                  </a:lnTo>
                  <a:lnTo>
                    <a:pt x="3242865" y="2082723"/>
                  </a:lnTo>
                  <a:lnTo>
                    <a:pt x="3254396" y="2062880"/>
                  </a:lnTo>
                  <a:lnTo>
                    <a:pt x="3265529" y="2043830"/>
                  </a:lnTo>
                  <a:lnTo>
                    <a:pt x="3277060" y="2024780"/>
                  </a:lnTo>
                  <a:lnTo>
                    <a:pt x="3288591" y="2006921"/>
                  </a:lnTo>
                  <a:lnTo>
                    <a:pt x="3300520" y="1989855"/>
                  </a:lnTo>
                  <a:lnTo>
                    <a:pt x="3311653" y="1974377"/>
                  </a:lnTo>
                  <a:lnTo>
                    <a:pt x="3323582" y="1959296"/>
                  </a:lnTo>
                  <a:lnTo>
                    <a:pt x="3335511" y="1945406"/>
                  </a:lnTo>
                  <a:lnTo>
                    <a:pt x="3347439" y="1932706"/>
                  </a:lnTo>
                  <a:lnTo>
                    <a:pt x="3359368" y="1920800"/>
                  </a:lnTo>
                  <a:lnTo>
                    <a:pt x="3363742" y="1927547"/>
                  </a:lnTo>
                  <a:lnTo>
                    <a:pt x="3368513" y="1933897"/>
                  </a:lnTo>
                  <a:lnTo>
                    <a:pt x="3371390" y="1937299"/>
                  </a:lnTo>
                  <a:lnTo>
                    <a:pt x="3374274" y="1920258"/>
                  </a:lnTo>
                  <a:lnTo>
                    <a:pt x="3380584" y="1886101"/>
                  </a:lnTo>
                  <a:lnTo>
                    <a:pt x="3387288" y="1853532"/>
                  </a:lnTo>
                  <a:lnTo>
                    <a:pt x="3394781" y="1822552"/>
                  </a:lnTo>
                  <a:lnTo>
                    <a:pt x="3403063" y="1793159"/>
                  </a:lnTo>
                  <a:lnTo>
                    <a:pt x="3407006" y="1779256"/>
                  </a:lnTo>
                  <a:lnTo>
                    <a:pt x="3411344" y="1765354"/>
                  </a:lnTo>
                  <a:lnTo>
                    <a:pt x="3415682" y="1752246"/>
                  </a:lnTo>
                  <a:lnTo>
                    <a:pt x="3420415" y="1740330"/>
                  </a:lnTo>
                  <a:lnTo>
                    <a:pt x="3424753" y="1728016"/>
                  </a:lnTo>
                  <a:lnTo>
                    <a:pt x="3429879" y="1716895"/>
                  </a:lnTo>
                  <a:lnTo>
                    <a:pt x="3434612" y="1706567"/>
                  </a:lnTo>
                  <a:lnTo>
                    <a:pt x="3439738" y="1695843"/>
                  </a:lnTo>
                  <a:lnTo>
                    <a:pt x="3445259" y="1687104"/>
                  </a:lnTo>
                  <a:lnTo>
                    <a:pt x="3450386" y="1677968"/>
                  </a:lnTo>
                  <a:lnTo>
                    <a:pt x="3450492" y="1678063"/>
                  </a:lnTo>
                  <a:lnTo>
                    <a:pt x="3450544" y="1677969"/>
                  </a:lnTo>
                  <a:lnTo>
                    <a:pt x="3457629" y="1684322"/>
                  </a:lnTo>
                  <a:lnTo>
                    <a:pt x="3463926" y="1691072"/>
                  </a:lnTo>
                  <a:lnTo>
                    <a:pt x="3470223" y="1698220"/>
                  </a:lnTo>
                  <a:lnTo>
                    <a:pt x="3476127" y="1706558"/>
                  </a:lnTo>
                  <a:lnTo>
                    <a:pt x="3482031" y="1714500"/>
                  </a:lnTo>
                  <a:lnTo>
                    <a:pt x="3486754" y="1723235"/>
                  </a:lnTo>
                  <a:lnTo>
                    <a:pt x="3492264" y="1731971"/>
                  </a:lnTo>
                  <a:lnTo>
                    <a:pt x="3496593" y="1741501"/>
                  </a:lnTo>
                  <a:lnTo>
                    <a:pt x="3505646" y="1760957"/>
                  </a:lnTo>
                  <a:lnTo>
                    <a:pt x="3508754" y="1768083"/>
                  </a:lnTo>
                  <a:lnTo>
                    <a:pt x="3508387" y="1743840"/>
                  </a:lnTo>
                  <a:lnTo>
                    <a:pt x="3508377" y="1743226"/>
                  </a:lnTo>
                  <a:lnTo>
                    <a:pt x="3508377" y="1716612"/>
                  </a:lnTo>
                  <a:lnTo>
                    <a:pt x="3509171" y="1689204"/>
                  </a:lnTo>
                  <a:lnTo>
                    <a:pt x="3510758" y="1662590"/>
                  </a:lnTo>
                  <a:lnTo>
                    <a:pt x="3513537" y="1636771"/>
                  </a:lnTo>
                  <a:lnTo>
                    <a:pt x="3515124" y="1624060"/>
                  </a:lnTo>
                  <a:lnTo>
                    <a:pt x="3516712" y="1611349"/>
                  </a:lnTo>
                  <a:lnTo>
                    <a:pt x="3519093" y="1599432"/>
                  </a:lnTo>
                  <a:lnTo>
                    <a:pt x="3521474" y="1587913"/>
                  </a:lnTo>
                  <a:lnTo>
                    <a:pt x="3523855" y="1576791"/>
                  </a:lnTo>
                  <a:lnTo>
                    <a:pt x="3526633" y="1566066"/>
                  </a:lnTo>
                  <a:lnTo>
                    <a:pt x="3529808" y="1556135"/>
                  </a:lnTo>
                  <a:lnTo>
                    <a:pt x="3532983" y="1546999"/>
                  </a:lnTo>
                  <a:lnTo>
                    <a:pt x="3536555" y="1538658"/>
                  </a:lnTo>
                  <a:lnTo>
                    <a:pt x="3540524" y="1530316"/>
                  </a:lnTo>
                  <a:lnTo>
                    <a:pt x="3544890" y="1523563"/>
                  </a:lnTo>
                  <a:lnTo>
                    <a:pt x="3549255" y="1517208"/>
                  </a:lnTo>
                  <a:lnTo>
                    <a:pt x="3558383" y="1507278"/>
                  </a:lnTo>
                  <a:lnTo>
                    <a:pt x="3566718" y="1498936"/>
                  </a:lnTo>
                  <a:lnTo>
                    <a:pt x="3571083" y="1495361"/>
                  </a:lnTo>
                  <a:lnTo>
                    <a:pt x="3575449" y="1492183"/>
                  </a:lnTo>
                  <a:lnTo>
                    <a:pt x="3579418" y="1489403"/>
                  </a:lnTo>
                  <a:lnTo>
                    <a:pt x="3583387" y="1486622"/>
                  </a:lnTo>
                  <a:lnTo>
                    <a:pt x="3587752" y="1485034"/>
                  </a:lnTo>
                  <a:lnTo>
                    <a:pt x="3591721" y="1483047"/>
                  </a:lnTo>
                  <a:lnTo>
                    <a:pt x="3595690" y="1481856"/>
                  </a:lnTo>
                  <a:lnTo>
                    <a:pt x="3599658" y="1480267"/>
                  </a:lnTo>
                  <a:lnTo>
                    <a:pt x="3603230" y="1479870"/>
                  </a:lnTo>
                  <a:lnTo>
                    <a:pt x="3607596" y="1479473"/>
                  </a:lnTo>
                  <a:lnTo>
                    <a:pt x="3611168" y="1479473"/>
                  </a:lnTo>
                  <a:lnTo>
                    <a:pt x="3615137" y="1479473"/>
                  </a:lnTo>
                  <a:lnTo>
                    <a:pt x="3618708" y="1479870"/>
                  </a:lnTo>
                  <a:lnTo>
                    <a:pt x="3622280" y="1480664"/>
                  </a:lnTo>
                  <a:lnTo>
                    <a:pt x="3625852" y="1481856"/>
                  </a:lnTo>
                  <a:lnTo>
                    <a:pt x="3629424" y="1483047"/>
                  </a:lnTo>
                  <a:lnTo>
                    <a:pt x="3636965" y="1486622"/>
                  </a:lnTo>
                  <a:lnTo>
                    <a:pt x="3643712" y="1491389"/>
                  </a:lnTo>
                  <a:lnTo>
                    <a:pt x="3650458" y="1496553"/>
                  </a:lnTo>
                  <a:lnTo>
                    <a:pt x="3657205" y="1502511"/>
                  </a:lnTo>
                  <a:lnTo>
                    <a:pt x="3663555" y="1509661"/>
                  </a:lnTo>
                  <a:lnTo>
                    <a:pt x="3669905" y="1517208"/>
                  </a:lnTo>
                  <a:lnTo>
                    <a:pt x="3675858" y="1525550"/>
                  </a:lnTo>
                  <a:lnTo>
                    <a:pt x="3681812" y="1534685"/>
                  </a:lnTo>
                  <a:lnTo>
                    <a:pt x="3687765" y="1544219"/>
                  </a:lnTo>
                  <a:lnTo>
                    <a:pt x="3693718" y="1554149"/>
                  </a:lnTo>
                  <a:lnTo>
                    <a:pt x="3704830" y="1574805"/>
                  </a:lnTo>
                  <a:lnTo>
                    <a:pt x="3715546" y="1596255"/>
                  </a:lnTo>
                  <a:lnTo>
                    <a:pt x="3725468" y="1618499"/>
                  </a:lnTo>
                  <a:lnTo>
                    <a:pt x="3735390" y="1640743"/>
                  </a:lnTo>
                  <a:lnTo>
                    <a:pt x="3753646" y="1682054"/>
                  </a:lnTo>
                  <a:lnTo>
                    <a:pt x="3766079" y="1709708"/>
                  </a:lnTo>
                  <a:lnTo>
                    <a:pt x="3773020" y="1700456"/>
                  </a:lnTo>
                  <a:lnTo>
                    <a:pt x="3782537" y="1688957"/>
                  </a:lnTo>
                  <a:lnTo>
                    <a:pt x="3792055" y="1678649"/>
                  </a:lnTo>
                  <a:lnTo>
                    <a:pt x="3801176" y="1669133"/>
                  </a:lnTo>
                  <a:lnTo>
                    <a:pt x="3810694" y="1660410"/>
                  </a:lnTo>
                  <a:lnTo>
                    <a:pt x="3819815" y="1652480"/>
                  </a:lnTo>
                  <a:lnTo>
                    <a:pt x="3823200" y="1650083"/>
                  </a:lnTo>
                  <a:lnTo>
                    <a:pt x="3822306" y="1649638"/>
                  </a:lnTo>
                  <a:lnTo>
                    <a:pt x="3802463" y="1639748"/>
                  </a:lnTo>
                  <a:lnTo>
                    <a:pt x="3783413" y="1629463"/>
                  </a:lnTo>
                  <a:lnTo>
                    <a:pt x="3783413" y="1612850"/>
                  </a:lnTo>
                  <a:lnTo>
                    <a:pt x="3780635" y="1597423"/>
                  </a:lnTo>
                  <a:lnTo>
                    <a:pt x="3779047" y="1583579"/>
                  </a:lnTo>
                  <a:lnTo>
                    <a:pt x="3778253" y="1570525"/>
                  </a:lnTo>
                  <a:lnTo>
                    <a:pt x="3779047" y="1564987"/>
                  </a:lnTo>
                  <a:lnTo>
                    <a:pt x="3779444" y="1559053"/>
                  </a:lnTo>
                  <a:lnTo>
                    <a:pt x="3779841" y="1553516"/>
                  </a:lnTo>
                  <a:lnTo>
                    <a:pt x="3780635" y="1548769"/>
                  </a:lnTo>
                  <a:lnTo>
                    <a:pt x="3782222" y="1544022"/>
                  </a:lnTo>
                  <a:lnTo>
                    <a:pt x="3783413" y="1539275"/>
                  </a:lnTo>
                  <a:lnTo>
                    <a:pt x="3784603" y="1535320"/>
                  </a:lnTo>
                  <a:lnTo>
                    <a:pt x="3786588" y="1530969"/>
                  </a:lnTo>
                  <a:lnTo>
                    <a:pt x="3788969" y="1527408"/>
                  </a:lnTo>
                  <a:lnTo>
                    <a:pt x="3790953" y="1523848"/>
                  </a:lnTo>
                  <a:lnTo>
                    <a:pt x="3793731" y="1520684"/>
                  </a:lnTo>
                  <a:lnTo>
                    <a:pt x="3796510" y="1517915"/>
                  </a:lnTo>
                  <a:lnTo>
                    <a:pt x="3799288" y="1515542"/>
                  </a:lnTo>
                  <a:lnTo>
                    <a:pt x="3802463" y="1513168"/>
                  </a:lnTo>
                  <a:lnTo>
                    <a:pt x="3806035" y="1510795"/>
                  </a:lnTo>
                  <a:lnTo>
                    <a:pt x="3809606" y="1509213"/>
                  </a:lnTo>
                  <a:lnTo>
                    <a:pt x="3813178" y="1507235"/>
                  </a:lnTo>
                  <a:lnTo>
                    <a:pt x="3817147" y="1506048"/>
                  </a:lnTo>
                  <a:lnTo>
                    <a:pt x="3825878" y="1503675"/>
                  </a:lnTo>
                  <a:lnTo>
                    <a:pt x="3835006" y="1502489"/>
                  </a:lnTo>
                  <a:lnTo>
                    <a:pt x="3844928" y="1501697"/>
                  </a:lnTo>
                  <a:lnTo>
                    <a:pt x="3855247" y="1502489"/>
                  </a:lnTo>
                  <a:lnTo>
                    <a:pt x="3866360" y="1503675"/>
                  </a:lnTo>
                  <a:lnTo>
                    <a:pt x="3878266" y="1505653"/>
                  </a:lnTo>
                  <a:lnTo>
                    <a:pt x="3890172" y="1508026"/>
                  </a:lnTo>
                  <a:lnTo>
                    <a:pt x="3902872" y="1511586"/>
                  </a:lnTo>
                  <a:lnTo>
                    <a:pt x="3916366" y="1515937"/>
                  </a:lnTo>
                  <a:lnTo>
                    <a:pt x="3929860" y="1520288"/>
                  </a:lnTo>
                  <a:lnTo>
                    <a:pt x="3944544" y="1525826"/>
                  </a:lnTo>
                  <a:lnTo>
                    <a:pt x="3958831" y="1531364"/>
                  </a:lnTo>
                  <a:lnTo>
                    <a:pt x="3973913" y="1537693"/>
                  </a:lnTo>
                  <a:lnTo>
                    <a:pt x="3988994" y="1544418"/>
                  </a:lnTo>
                  <a:lnTo>
                    <a:pt x="4004869" y="1552329"/>
                  </a:lnTo>
                  <a:lnTo>
                    <a:pt x="4005028" y="1552404"/>
                  </a:lnTo>
                  <a:lnTo>
                    <a:pt x="4002034" y="1546092"/>
                  </a:lnTo>
                  <a:lnTo>
                    <a:pt x="3999649" y="1539739"/>
                  </a:lnTo>
                  <a:lnTo>
                    <a:pt x="3997264" y="1533385"/>
                  </a:lnTo>
                  <a:lnTo>
                    <a:pt x="3995674" y="1527826"/>
                  </a:lnTo>
                  <a:lnTo>
                    <a:pt x="3992096" y="1515517"/>
                  </a:lnTo>
                  <a:lnTo>
                    <a:pt x="3990108" y="1507575"/>
                  </a:lnTo>
                  <a:lnTo>
                    <a:pt x="3986928" y="1499236"/>
                  </a:lnTo>
                  <a:lnTo>
                    <a:pt x="3982555" y="1488118"/>
                  </a:lnTo>
                  <a:lnTo>
                    <a:pt x="3978978" y="1480176"/>
                  </a:lnTo>
                  <a:lnTo>
                    <a:pt x="3976592" y="1472236"/>
                  </a:lnTo>
                  <a:lnTo>
                    <a:pt x="3975002" y="1467470"/>
                  </a:lnTo>
                  <a:lnTo>
                    <a:pt x="3974207" y="1461513"/>
                  </a:lnTo>
                  <a:lnTo>
                    <a:pt x="3972617" y="1457940"/>
                  </a:lnTo>
                  <a:lnTo>
                    <a:pt x="3970630" y="1453971"/>
                  </a:lnTo>
                  <a:lnTo>
                    <a:pt x="3968642" y="1450793"/>
                  </a:lnTo>
                  <a:lnTo>
                    <a:pt x="3967449" y="1448410"/>
                  </a:lnTo>
                  <a:lnTo>
                    <a:pt x="3965859" y="1442454"/>
                  </a:lnTo>
                  <a:lnTo>
                    <a:pt x="3965462" y="1437689"/>
                  </a:lnTo>
                  <a:lnTo>
                    <a:pt x="3965064" y="1432527"/>
                  </a:lnTo>
                  <a:lnTo>
                    <a:pt x="3965064" y="1430939"/>
                  </a:lnTo>
                  <a:lnTo>
                    <a:pt x="3964269" y="1430145"/>
                  </a:lnTo>
                  <a:lnTo>
                    <a:pt x="3962679" y="1429350"/>
                  </a:lnTo>
                  <a:lnTo>
                    <a:pt x="3960294" y="1428160"/>
                  </a:lnTo>
                  <a:lnTo>
                    <a:pt x="3959896" y="1427762"/>
                  </a:lnTo>
                  <a:lnTo>
                    <a:pt x="3959896" y="1426571"/>
                  </a:lnTo>
                  <a:lnTo>
                    <a:pt x="3959101" y="1423395"/>
                  </a:lnTo>
                  <a:lnTo>
                    <a:pt x="3959101" y="1413077"/>
                  </a:lnTo>
                  <a:lnTo>
                    <a:pt x="3959101" y="1401163"/>
                  </a:lnTo>
                  <a:lnTo>
                    <a:pt x="3958704" y="1396399"/>
                  </a:lnTo>
                  <a:lnTo>
                    <a:pt x="3957909" y="1392824"/>
                  </a:lnTo>
                  <a:lnTo>
                    <a:pt x="3956716" y="1388459"/>
                  </a:lnTo>
                  <a:lnTo>
                    <a:pt x="3954728" y="1383696"/>
                  </a:lnTo>
                  <a:lnTo>
                    <a:pt x="3951946" y="1373366"/>
                  </a:lnTo>
                  <a:lnTo>
                    <a:pt x="3949958" y="1362252"/>
                  </a:lnTo>
                  <a:lnTo>
                    <a:pt x="3946778" y="1351143"/>
                  </a:lnTo>
                  <a:lnTo>
                    <a:pt x="3944790" y="1347173"/>
                  </a:lnTo>
                  <a:lnTo>
                    <a:pt x="3943995" y="1345580"/>
                  </a:lnTo>
                  <a:lnTo>
                    <a:pt x="3943597" y="1345183"/>
                  </a:lnTo>
                  <a:lnTo>
                    <a:pt x="3941610" y="1340826"/>
                  </a:lnTo>
                  <a:lnTo>
                    <a:pt x="3940815" y="1336053"/>
                  </a:lnTo>
                  <a:lnTo>
                    <a:pt x="3938032" y="1325322"/>
                  </a:lnTo>
                  <a:lnTo>
                    <a:pt x="3935647" y="1317387"/>
                  </a:lnTo>
                  <a:lnTo>
                    <a:pt x="3932864" y="1309049"/>
                  </a:lnTo>
                  <a:lnTo>
                    <a:pt x="3927696" y="1294359"/>
                  </a:lnTo>
                  <a:lnTo>
                    <a:pt x="3922131" y="1279663"/>
                  </a:lnTo>
                  <a:lnTo>
                    <a:pt x="3919348" y="1272513"/>
                  </a:lnTo>
                  <a:lnTo>
                    <a:pt x="3917360" y="1265364"/>
                  </a:lnTo>
                  <a:lnTo>
                    <a:pt x="3915373" y="1259009"/>
                  </a:lnTo>
                  <a:lnTo>
                    <a:pt x="3912988" y="1249876"/>
                  </a:lnTo>
                  <a:lnTo>
                    <a:pt x="3908615" y="1225256"/>
                  </a:lnTo>
                  <a:lnTo>
                    <a:pt x="3903049" y="1193895"/>
                  </a:lnTo>
                  <a:lnTo>
                    <a:pt x="3897882" y="1160556"/>
                  </a:lnTo>
                  <a:lnTo>
                    <a:pt x="3893111" y="1127203"/>
                  </a:lnTo>
                  <a:lnTo>
                    <a:pt x="3889533" y="1097420"/>
                  </a:lnTo>
                  <a:lnTo>
                    <a:pt x="3888738" y="1084712"/>
                  </a:lnTo>
                  <a:lnTo>
                    <a:pt x="3887943" y="1074386"/>
                  </a:lnTo>
                  <a:lnTo>
                    <a:pt x="3887943" y="1066843"/>
                  </a:lnTo>
                  <a:lnTo>
                    <a:pt x="3888341" y="1061681"/>
                  </a:lnTo>
                  <a:lnTo>
                    <a:pt x="3888890" y="1064239"/>
                  </a:lnTo>
                  <a:lnTo>
                    <a:pt x="3889129" y="1061121"/>
                  </a:lnTo>
                  <a:lnTo>
                    <a:pt x="3890318" y="1066683"/>
                  </a:lnTo>
                  <a:lnTo>
                    <a:pt x="3893091" y="1085757"/>
                  </a:lnTo>
                  <a:lnTo>
                    <a:pt x="3893304" y="1089811"/>
                  </a:lnTo>
                  <a:lnTo>
                    <a:pt x="3897153" y="1115091"/>
                  </a:lnTo>
                  <a:lnTo>
                    <a:pt x="3899518" y="1128725"/>
                  </a:lnTo>
                  <a:lnTo>
                    <a:pt x="3897846" y="1117543"/>
                  </a:lnTo>
                  <a:lnTo>
                    <a:pt x="3893091" y="1085757"/>
                  </a:lnTo>
                  <a:lnTo>
                    <a:pt x="3892299" y="1079398"/>
                  </a:lnTo>
                  <a:lnTo>
                    <a:pt x="3897054" y="1109595"/>
                  </a:lnTo>
                  <a:lnTo>
                    <a:pt x="3902205" y="1139402"/>
                  </a:lnTo>
                  <a:lnTo>
                    <a:pt x="3908149" y="1169592"/>
                  </a:lnTo>
                  <a:lnTo>
                    <a:pt x="3913696" y="1199378"/>
                  </a:lnTo>
                  <a:lnTo>
                    <a:pt x="3920036" y="1228773"/>
                  </a:lnTo>
                  <a:lnTo>
                    <a:pt x="3926772" y="1258577"/>
                  </a:lnTo>
                  <a:lnTo>
                    <a:pt x="3933674" y="1285539"/>
                  </a:lnTo>
                  <a:lnTo>
                    <a:pt x="3931672" y="1277677"/>
                  </a:lnTo>
                  <a:lnTo>
                    <a:pt x="3926901" y="1255039"/>
                  </a:lnTo>
                  <a:lnTo>
                    <a:pt x="3922528" y="1236771"/>
                  </a:lnTo>
                  <a:lnTo>
                    <a:pt x="3914578" y="1196277"/>
                  </a:lnTo>
                  <a:lnTo>
                    <a:pt x="3907025" y="1156191"/>
                  </a:lnTo>
                  <a:lnTo>
                    <a:pt x="3899472" y="1115683"/>
                  </a:lnTo>
                  <a:lnTo>
                    <a:pt x="3896291" y="1095432"/>
                  </a:lnTo>
                  <a:lnTo>
                    <a:pt x="3893906" y="1074386"/>
                  </a:lnTo>
                  <a:lnTo>
                    <a:pt x="3891521" y="1059696"/>
                  </a:lnTo>
                  <a:lnTo>
                    <a:pt x="3889533" y="1044589"/>
                  </a:lnTo>
                  <a:lnTo>
                    <a:pt x="3893906" y="1036251"/>
                  </a:lnTo>
                  <a:lnTo>
                    <a:pt x="3893975" y="1037018"/>
                  </a:lnTo>
                  <a:lnTo>
                    <a:pt x="3894024" y="1036924"/>
                  </a:lnTo>
                  <a:lnTo>
                    <a:pt x="3893966" y="1036396"/>
                  </a:lnTo>
                  <a:lnTo>
                    <a:pt x="3893966" y="1036585"/>
                  </a:lnTo>
                  <a:lnTo>
                    <a:pt x="3893914" y="1035929"/>
                  </a:lnTo>
                  <a:lnTo>
                    <a:pt x="3893906" y="1035853"/>
                  </a:lnTo>
                  <a:lnTo>
                    <a:pt x="3893908" y="1035849"/>
                  </a:lnTo>
                  <a:lnTo>
                    <a:pt x="3893841" y="1034984"/>
                  </a:lnTo>
                  <a:lnTo>
                    <a:pt x="3893501" y="1035760"/>
                  </a:lnTo>
                  <a:lnTo>
                    <a:pt x="3892352" y="1021427"/>
                  </a:lnTo>
                  <a:lnTo>
                    <a:pt x="3893501" y="1036158"/>
                  </a:lnTo>
                  <a:lnTo>
                    <a:pt x="3889448" y="1044200"/>
                  </a:lnTo>
                  <a:lnTo>
                    <a:pt x="3889473" y="1044436"/>
                  </a:lnTo>
                  <a:lnTo>
                    <a:pt x="3889388" y="1044592"/>
                  </a:lnTo>
                  <a:lnTo>
                    <a:pt x="3889395" y="1044661"/>
                  </a:lnTo>
                  <a:lnTo>
                    <a:pt x="3882267" y="1057801"/>
                  </a:lnTo>
                  <a:lnTo>
                    <a:pt x="3875139" y="1070536"/>
                  </a:lnTo>
                  <a:lnTo>
                    <a:pt x="3867615" y="1083269"/>
                  </a:lnTo>
                  <a:lnTo>
                    <a:pt x="3858903" y="1095605"/>
                  </a:lnTo>
                  <a:lnTo>
                    <a:pt x="3849795" y="1107545"/>
                  </a:lnTo>
                  <a:lnTo>
                    <a:pt x="3841083" y="1119880"/>
                  </a:lnTo>
                  <a:lnTo>
                    <a:pt x="3831183" y="1131023"/>
                  </a:lnTo>
                  <a:lnTo>
                    <a:pt x="3821283" y="1142963"/>
                  </a:lnTo>
                  <a:lnTo>
                    <a:pt x="3821056" y="1142725"/>
                  </a:lnTo>
                  <a:lnTo>
                    <a:pt x="3809991" y="1154358"/>
                  </a:lnTo>
                  <a:lnTo>
                    <a:pt x="3807540" y="1156935"/>
                  </a:lnTo>
                  <a:lnTo>
                    <a:pt x="3808431" y="1157647"/>
                  </a:lnTo>
                  <a:lnTo>
                    <a:pt x="3791762" y="1174312"/>
                  </a:lnTo>
                  <a:lnTo>
                    <a:pt x="3774697" y="1190581"/>
                  </a:lnTo>
                  <a:lnTo>
                    <a:pt x="3756837" y="1206454"/>
                  </a:lnTo>
                  <a:lnTo>
                    <a:pt x="3738581" y="1221534"/>
                  </a:lnTo>
                  <a:lnTo>
                    <a:pt x="3734399" y="1224896"/>
                  </a:lnTo>
                  <a:lnTo>
                    <a:pt x="3733292" y="1229172"/>
                  </a:lnTo>
                  <a:lnTo>
                    <a:pt x="3733017" y="1230234"/>
                  </a:lnTo>
                  <a:lnTo>
                    <a:pt x="3730241" y="1238965"/>
                  </a:lnTo>
                  <a:lnTo>
                    <a:pt x="3727355" y="1230563"/>
                  </a:lnTo>
                  <a:lnTo>
                    <a:pt x="3720325" y="1236218"/>
                  </a:lnTo>
                  <a:lnTo>
                    <a:pt x="3701672" y="1250109"/>
                  </a:lnTo>
                  <a:lnTo>
                    <a:pt x="3687401" y="1260433"/>
                  </a:lnTo>
                  <a:lnTo>
                    <a:pt x="3686362" y="1263551"/>
                  </a:lnTo>
                  <a:lnTo>
                    <a:pt x="3683845" y="1271110"/>
                  </a:lnTo>
                  <a:lnTo>
                    <a:pt x="3679483" y="1283018"/>
                  </a:lnTo>
                  <a:lnTo>
                    <a:pt x="3674327" y="1295320"/>
                  </a:lnTo>
                  <a:lnTo>
                    <a:pt x="3668776" y="1308021"/>
                  </a:lnTo>
                  <a:lnTo>
                    <a:pt x="3663224" y="1319927"/>
                  </a:lnTo>
                  <a:lnTo>
                    <a:pt x="3657276" y="1332628"/>
                  </a:lnTo>
                  <a:lnTo>
                    <a:pt x="3650534" y="1345726"/>
                  </a:lnTo>
                  <a:lnTo>
                    <a:pt x="3636655" y="1371125"/>
                  </a:lnTo>
                  <a:lnTo>
                    <a:pt x="3621190" y="1397319"/>
                  </a:lnTo>
                  <a:lnTo>
                    <a:pt x="3604534" y="1423114"/>
                  </a:lnTo>
                  <a:lnTo>
                    <a:pt x="3587086" y="1448912"/>
                  </a:lnTo>
                  <a:lnTo>
                    <a:pt x="3568448" y="1474709"/>
                  </a:lnTo>
                  <a:lnTo>
                    <a:pt x="3549414" y="1500505"/>
                  </a:lnTo>
                  <a:lnTo>
                    <a:pt x="3529586" y="1526303"/>
                  </a:lnTo>
                  <a:lnTo>
                    <a:pt x="3509362" y="1550909"/>
                  </a:lnTo>
                  <a:lnTo>
                    <a:pt x="3489138" y="1575912"/>
                  </a:lnTo>
                  <a:lnTo>
                    <a:pt x="3468517" y="1599725"/>
                  </a:lnTo>
                  <a:lnTo>
                    <a:pt x="3447500" y="1622744"/>
                  </a:lnTo>
                  <a:lnTo>
                    <a:pt x="3426880" y="1645367"/>
                  </a:lnTo>
                  <a:lnTo>
                    <a:pt x="3406655" y="1666401"/>
                  </a:lnTo>
                  <a:lnTo>
                    <a:pt x="3386828" y="1687436"/>
                  </a:lnTo>
                  <a:lnTo>
                    <a:pt x="3367397" y="1706486"/>
                  </a:lnTo>
                  <a:lnTo>
                    <a:pt x="3348362" y="1724743"/>
                  </a:lnTo>
                  <a:lnTo>
                    <a:pt x="3330518" y="1741412"/>
                  </a:lnTo>
                  <a:lnTo>
                    <a:pt x="3313466" y="1756890"/>
                  </a:lnTo>
                  <a:lnTo>
                    <a:pt x="3297604" y="1770781"/>
                  </a:lnTo>
                  <a:lnTo>
                    <a:pt x="3282535" y="1782687"/>
                  </a:lnTo>
                  <a:lnTo>
                    <a:pt x="3269052" y="1793403"/>
                  </a:lnTo>
                  <a:lnTo>
                    <a:pt x="3257552" y="1801737"/>
                  </a:lnTo>
                  <a:lnTo>
                    <a:pt x="3271035" y="1768003"/>
                  </a:lnTo>
                  <a:lnTo>
                    <a:pt x="3284518" y="1734268"/>
                  </a:lnTo>
                  <a:lnTo>
                    <a:pt x="3298397" y="1700136"/>
                  </a:lnTo>
                  <a:lnTo>
                    <a:pt x="3312673" y="1666798"/>
                  </a:lnTo>
                  <a:lnTo>
                    <a:pt x="3327345" y="1633460"/>
                  </a:lnTo>
                  <a:lnTo>
                    <a:pt x="3342018" y="1600122"/>
                  </a:lnTo>
                  <a:lnTo>
                    <a:pt x="3357087" y="1567181"/>
                  </a:lnTo>
                  <a:lnTo>
                    <a:pt x="3372949" y="1534637"/>
                  </a:lnTo>
                  <a:lnTo>
                    <a:pt x="3388414" y="1502490"/>
                  </a:lnTo>
                  <a:lnTo>
                    <a:pt x="3404673" y="1470343"/>
                  </a:lnTo>
                  <a:lnTo>
                    <a:pt x="3421328" y="1438196"/>
                  </a:lnTo>
                  <a:lnTo>
                    <a:pt x="3437983" y="1406845"/>
                  </a:lnTo>
                  <a:lnTo>
                    <a:pt x="3455828" y="1375490"/>
                  </a:lnTo>
                  <a:lnTo>
                    <a:pt x="3473276" y="1344931"/>
                  </a:lnTo>
                  <a:lnTo>
                    <a:pt x="3491517" y="1314371"/>
                  </a:lnTo>
                  <a:lnTo>
                    <a:pt x="3510155" y="1283811"/>
                  </a:lnTo>
                  <a:lnTo>
                    <a:pt x="3516897" y="1272301"/>
                  </a:lnTo>
                  <a:lnTo>
                    <a:pt x="3525621" y="1256426"/>
                  </a:lnTo>
                  <a:lnTo>
                    <a:pt x="3546638" y="1217534"/>
                  </a:lnTo>
                  <a:lnTo>
                    <a:pt x="3558534" y="1195707"/>
                  </a:lnTo>
                  <a:lnTo>
                    <a:pt x="3571621" y="1172291"/>
                  </a:lnTo>
                  <a:lnTo>
                    <a:pt x="3584707" y="1148876"/>
                  </a:lnTo>
                  <a:lnTo>
                    <a:pt x="3598586" y="1125857"/>
                  </a:lnTo>
                  <a:lnTo>
                    <a:pt x="3612862" y="1103632"/>
                  </a:lnTo>
                  <a:lnTo>
                    <a:pt x="3620396" y="1092915"/>
                  </a:lnTo>
                  <a:lnTo>
                    <a:pt x="3627534" y="1082993"/>
                  </a:lnTo>
                  <a:lnTo>
                    <a:pt x="3634672" y="1073469"/>
                  </a:lnTo>
                  <a:lnTo>
                    <a:pt x="3641810" y="1064340"/>
                  </a:lnTo>
                  <a:lnTo>
                    <a:pt x="3648948" y="1056403"/>
                  </a:lnTo>
                  <a:lnTo>
                    <a:pt x="3656483" y="1048862"/>
                  </a:lnTo>
                  <a:lnTo>
                    <a:pt x="3663620" y="1042112"/>
                  </a:lnTo>
                  <a:lnTo>
                    <a:pt x="3670362" y="1036952"/>
                  </a:lnTo>
                  <a:lnTo>
                    <a:pt x="3677103" y="1032190"/>
                  </a:lnTo>
                  <a:lnTo>
                    <a:pt x="3683845" y="1028618"/>
                  </a:lnTo>
                  <a:lnTo>
                    <a:pt x="3687414" y="1027427"/>
                  </a:lnTo>
                  <a:lnTo>
                    <a:pt x="3690586" y="1026237"/>
                  </a:lnTo>
                  <a:lnTo>
                    <a:pt x="3692648" y="1025979"/>
                  </a:lnTo>
                  <a:lnTo>
                    <a:pt x="3690858" y="1021648"/>
                  </a:lnTo>
                  <a:lnTo>
                    <a:pt x="3687665" y="1013744"/>
                  </a:lnTo>
                  <a:lnTo>
                    <a:pt x="3686468" y="1007421"/>
                  </a:lnTo>
                  <a:lnTo>
                    <a:pt x="3686069" y="1005050"/>
                  </a:lnTo>
                  <a:lnTo>
                    <a:pt x="3686069" y="1003864"/>
                  </a:lnTo>
                  <a:lnTo>
                    <a:pt x="3686069" y="1003469"/>
                  </a:lnTo>
                  <a:lnTo>
                    <a:pt x="3686325" y="1003723"/>
                  </a:lnTo>
                  <a:lnTo>
                    <a:pt x="3686325" y="1003699"/>
                  </a:lnTo>
                  <a:lnTo>
                    <a:pt x="3686325" y="1003302"/>
                  </a:lnTo>
                  <a:lnTo>
                    <a:pt x="3687480" y="1004493"/>
                  </a:lnTo>
                  <a:lnTo>
                    <a:pt x="3689345" y="1008340"/>
                  </a:lnTo>
                  <a:lnTo>
                    <a:pt x="3689759" y="1008979"/>
                  </a:lnTo>
                  <a:lnTo>
                    <a:pt x="3689404" y="1008065"/>
                  </a:lnTo>
                  <a:lnTo>
                    <a:pt x="3695121" y="1017262"/>
                  </a:lnTo>
                  <a:lnTo>
                    <a:pt x="3698895" y="1023091"/>
                  </a:lnTo>
                  <a:lnTo>
                    <a:pt x="3700085" y="1020710"/>
                  </a:lnTo>
                  <a:lnTo>
                    <a:pt x="3700320" y="1021113"/>
                  </a:lnTo>
                  <a:lnTo>
                    <a:pt x="3700326" y="1021104"/>
                  </a:lnTo>
                  <a:lnTo>
                    <a:pt x="3700337" y="1021087"/>
                  </a:lnTo>
                  <a:lnTo>
                    <a:pt x="3690459" y="1004655"/>
                  </a:lnTo>
                  <a:lnTo>
                    <a:pt x="3684472" y="994379"/>
                  </a:lnTo>
                  <a:lnTo>
                    <a:pt x="3684073" y="990823"/>
                  </a:lnTo>
                  <a:lnTo>
                    <a:pt x="3683917" y="990081"/>
                  </a:lnTo>
                  <a:lnTo>
                    <a:pt x="3676851" y="977942"/>
                  </a:lnTo>
                  <a:lnTo>
                    <a:pt x="3672300" y="970282"/>
                  </a:lnTo>
                  <a:lnTo>
                    <a:pt x="3670745" y="967742"/>
                  </a:lnTo>
                  <a:lnTo>
                    <a:pt x="3670503" y="967901"/>
                  </a:lnTo>
                  <a:lnTo>
                    <a:pt x="3667486" y="969229"/>
                  </a:lnTo>
                  <a:lnTo>
                    <a:pt x="3668444" y="972005"/>
                  </a:lnTo>
                  <a:lnTo>
                    <a:pt x="3668862" y="974726"/>
                  </a:lnTo>
                  <a:lnTo>
                    <a:pt x="3668459" y="974726"/>
                  </a:lnTo>
                  <a:lnTo>
                    <a:pt x="3668508" y="975015"/>
                  </a:lnTo>
                  <a:lnTo>
                    <a:pt x="3664516" y="975015"/>
                  </a:lnTo>
                  <a:lnTo>
                    <a:pt x="3662920" y="972248"/>
                  </a:lnTo>
                  <a:lnTo>
                    <a:pt x="3661323" y="969877"/>
                  </a:lnTo>
                  <a:lnTo>
                    <a:pt x="3660924" y="969482"/>
                  </a:lnTo>
                  <a:lnTo>
                    <a:pt x="3661722" y="969877"/>
                  </a:lnTo>
                  <a:lnTo>
                    <a:pt x="3662100" y="970064"/>
                  </a:lnTo>
                  <a:lnTo>
                    <a:pt x="3661342" y="968830"/>
                  </a:lnTo>
                  <a:lnTo>
                    <a:pt x="3660924" y="968377"/>
                  </a:lnTo>
                  <a:lnTo>
                    <a:pt x="3661760" y="968830"/>
                  </a:lnTo>
                  <a:lnTo>
                    <a:pt x="3663431" y="969737"/>
                  </a:lnTo>
                  <a:lnTo>
                    <a:pt x="3664684" y="968830"/>
                  </a:lnTo>
                  <a:lnTo>
                    <a:pt x="3666304" y="968537"/>
                  </a:lnTo>
                  <a:lnTo>
                    <a:pt x="3664117" y="965135"/>
                  </a:lnTo>
                  <a:lnTo>
                    <a:pt x="3662920" y="964345"/>
                  </a:lnTo>
                  <a:lnTo>
                    <a:pt x="3662920" y="963949"/>
                  </a:lnTo>
                  <a:lnTo>
                    <a:pt x="3663319" y="963949"/>
                  </a:lnTo>
                  <a:lnTo>
                    <a:pt x="3663642" y="963949"/>
                  </a:lnTo>
                  <a:lnTo>
                    <a:pt x="3662512" y="963217"/>
                  </a:lnTo>
                  <a:lnTo>
                    <a:pt x="3662512" y="962820"/>
                  </a:lnTo>
                  <a:lnTo>
                    <a:pt x="3662920" y="962820"/>
                  </a:lnTo>
                  <a:lnTo>
                    <a:pt x="3664553" y="962820"/>
                  </a:lnTo>
                  <a:lnTo>
                    <a:pt x="3666186" y="962026"/>
                  </a:lnTo>
                  <a:lnTo>
                    <a:pt x="3667293" y="961309"/>
                  </a:lnTo>
                  <a:lnTo>
                    <a:pt x="3665290" y="957500"/>
                  </a:lnTo>
                  <a:lnTo>
                    <a:pt x="3664496" y="954207"/>
                  </a:lnTo>
                  <a:lnTo>
                    <a:pt x="3664099" y="951737"/>
                  </a:lnTo>
                  <a:lnTo>
                    <a:pt x="3664103" y="951733"/>
                  </a:lnTo>
                  <a:lnTo>
                    <a:pt x="3664099" y="951710"/>
                  </a:lnTo>
                  <a:lnTo>
                    <a:pt x="3664498" y="951312"/>
                  </a:lnTo>
                  <a:lnTo>
                    <a:pt x="3664804" y="951007"/>
                  </a:lnTo>
                  <a:lnTo>
                    <a:pt x="3664893" y="950914"/>
                  </a:lnTo>
                  <a:lnTo>
                    <a:pt x="3664896" y="950915"/>
                  </a:lnTo>
                  <a:lnTo>
                    <a:pt x="3666092" y="951312"/>
                  </a:lnTo>
                  <a:lnTo>
                    <a:pt x="3667686" y="952107"/>
                  </a:lnTo>
                  <a:lnTo>
                    <a:pt x="3671799" y="955837"/>
                  </a:lnTo>
                  <a:lnTo>
                    <a:pt x="3671902" y="955676"/>
                  </a:lnTo>
                  <a:lnTo>
                    <a:pt x="3673126" y="954089"/>
                  </a:lnTo>
                  <a:lnTo>
                    <a:pt x="3673126" y="950913"/>
                  </a:lnTo>
                  <a:lnTo>
                    <a:pt x="3673534" y="953295"/>
                  </a:lnTo>
                  <a:lnTo>
                    <a:pt x="3673534" y="953503"/>
                  </a:lnTo>
                  <a:lnTo>
                    <a:pt x="3673696" y="954465"/>
                  </a:lnTo>
                  <a:lnTo>
                    <a:pt x="3673696" y="954800"/>
                  </a:lnTo>
                  <a:lnTo>
                    <a:pt x="3673943" y="955279"/>
                  </a:lnTo>
                  <a:lnTo>
                    <a:pt x="3675167" y="958454"/>
                  </a:lnTo>
                  <a:lnTo>
                    <a:pt x="3675506" y="959112"/>
                  </a:lnTo>
                  <a:lnTo>
                    <a:pt x="3677127" y="960730"/>
                  </a:lnTo>
                  <a:lnTo>
                    <a:pt x="3677208" y="960493"/>
                  </a:lnTo>
                  <a:lnTo>
                    <a:pt x="3677208" y="958897"/>
                  </a:lnTo>
                  <a:lnTo>
                    <a:pt x="3677615" y="950914"/>
                  </a:lnTo>
                  <a:lnTo>
                    <a:pt x="3680876" y="960493"/>
                  </a:lnTo>
                  <a:lnTo>
                    <a:pt x="3686175" y="972069"/>
                  </a:lnTo>
                  <a:lnTo>
                    <a:pt x="3686762" y="973457"/>
                  </a:lnTo>
                  <a:lnTo>
                    <a:pt x="3709924" y="1006957"/>
                  </a:lnTo>
                  <a:lnTo>
                    <a:pt x="3709785" y="1007157"/>
                  </a:lnTo>
                  <a:lnTo>
                    <a:pt x="3709844" y="1007242"/>
                  </a:lnTo>
                  <a:lnTo>
                    <a:pt x="3710057" y="1006929"/>
                  </a:lnTo>
                  <a:lnTo>
                    <a:pt x="3710007" y="1006859"/>
                  </a:lnTo>
                  <a:lnTo>
                    <a:pt x="3725055" y="984575"/>
                  </a:lnTo>
                  <a:lnTo>
                    <a:pt x="3740895" y="963087"/>
                  </a:lnTo>
                  <a:lnTo>
                    <a:pt x="3756735" y="941600"/>
                  </a:lnTo>
                  <a:lnTo>
                    <a:pt x="3772575" y="920908"/>
                  </a:lnTo>
                  <a:lnTo>
                    <a:pt x="3788415" y="900614"/>
                  </a:lnTo>
                  <a:lnTo>
                    <a:pt x="3804651" y="880320"/>
                  </a:lnTo>
                  <a:lnTo>
                    <a:pt x="3835935" y="841324"/>
                  </a:lnTo>
                  <a:lnTo>
                    <a:pt x="3835984" y="841418"/>
                  </a:lnTo>
                  <a:lnTo>
                    <a:pt x="3836060" y="841324"/>
                  </a:lnTo>
                  <a:lnTo>
                    <a:pt x="3845951" y="860403"/>
                  </a:lnTo>
                  <a:lnTo>
                    <a:pt x="3856238" y="878687"/>
                  </a:lnTo>
                  <a:lnTo>
                    <a:pt x="3866525" y="897369"/>
                  </a:lnTo>
                  <a:lnTo>
                    <a:pt x="3877603" y="915255"/>
                  </a:lnTo>
                  <a:lnTo>
                    <a:pt x="3879581" y="944271"/>
                  </a:lnTo>
                  <a:lnTo>
                    <a:pt x="3881955" y="972889"/>
                  </a:lnTo>
                  <a:lnTo>
                    <a:pt x="3885120" y="1001110"/>
                  </a:lnTo>
                  <a:lnTo>
                    <a:pt x="3888498" y="1027880"/>
                  </a:lnTo>
                  <a:lnTo>
                    <a:pt x="3888490" y="1027272"/>
                  </a:lnTo>
                  <a:lnTo>
                    <a:pt x="3885320" y="1000764"/>
                  </a:lnTo>
                  <a:lnTo>
                    <a:pt x="3882357" y="972881"/>
                  </a:lnTo>
                  <a:lnTo>
                    <a:pt x="3880134" y="944605"/>
                  </a:lnTo>
                  <a:lnTo>
                    <a:pt x="3878283" y="915945"/>
                  </a:lnTo>
                  <a:lnTo>
                    <a:pt x="3878282" y="915936"/>
                  </a:lnTo>
                  <a:lnTo>
                    <a:pt x="3878287" y="915945"/>
                  </a:lnTo>
                  <a:lnTo>
                    <a:pt x="3886482" y="930630"/>
                  </a:lnTo>
                  <a:lnTo>
                    <a:pt x="3887773" y="932642"/>
                  </a:lnTo>
                  <a:lnTo>
                    <a:pt x="3888264" y="933408"/>
                  </a:lnTo>
                  <a:lnTo>
                    <a:pt x="3886990" y="930994"/>
                  </a:lnTo>
                  <a:lnTo>
                    <a:pt x="3886673" y="904909"/>
                  </a:lnTo>
                  <a:lnTo>
                    <a:pt x="3886355" y="880429"/>
                  </a:lnTo>
                  <a:lnTo>
                    <a:pt x="3886360" y="880207"/>
                  </a:lnTo>
                  <a:lnTo>
                    <a:pt x="3886355" y="879930"/>
                  </a:lnTo>
                  <a:lnTo>
                    <a:pt x="3886404" y="878007"/>
                  </a:lnTo>
                  <a:lnTo>
                    <a:pt x="3886673" y="864778"/>
                  </a:lnTo>
                  <a:lnTo>
                    <a:pt x="3886990" y="851134"/>
                  </a:lnTo>
                  <a:lnTo>
                    <a:pt x="3887943" y="839095"/>
                  </a:lnTo>
                  <a:lnTo>
                    <a:pt x="3888578" y="830266"/>
                  </a:lnTo>
                  <a:lnTo>
                    <a:pt x="3888941" y="832333"/>
                  </a:lnTo>
                  <a:lnTo>
                    <a:pt x="3889129" y="830266"/>
                  </a:lnTo>
                  <a:lnTo>
                    <a:pt x="3892299" y="844569"/>
                  </a:lnTo>
                  <a:lnTo>
                    <a:pt x="3891506" y="854105"/>
                  </a:lnTo>
                  <a:lnTo>
                    <a:pt x="3890714" y="866024"/>
                  </a:lnTo>
                  <a:lnTo>
                    <a:pt x="3890714" y="881122"/>
                  </a:lnTo>
                  <a:lnTo>
                    <a:pt x="3890714" y="898603"/>
                  </a:lnTo>
                  <a:lnTo>
                    <a:pt x="3890800" y="900645"/>
                  </a:lnTo>
                  <a:lnTo>
                    <a:pt x="3891222" y="902515"/>
                  </a:lnTo>
                  <a:lnTo>
                    <a:pt x="3891118" y="900118"/>
                  </a:lnTo>
                  <a:lnTo>
                    <a:pt x="3903818" y="955681"/>
                  </a:lnTo>
                  <a:lnTo>
                    <a:pt x="3902879" y="954245"/>
                  </a:lnTo>
                  <a:lnTo>
                    <a:pt x="3903024" y="954887"/>
                  </a:lnTo>
                  <a:lnTo>
                    <a:pt x="3891515" y="937027"/>
                  </a:lnTo>
                  <a:lnTo>
                    <a:pt x="3891505" y="936544"/>
                  </a:lnTo>
                  <a:lnTo>
                    <a:pt x="3890756" y="935418"/>
                  </a:lnTo>
                  <a:lnTo>
                    <a:pt x="3890787" y="937341"/>
                  </a:lnTo>
                  <a:lnTo>
                    <a:pt x="3890819" y="937391"/>
                  </a:lnTo>
                  <a:lnTo>
                    <a:pt x="3891968" y="957702"/>
                  </a:lnTo>
                  <a:lnTo>
                    <a:pt x="3893501" y="980004"/>
                  </a:lnTo>
                  <a:lnTo>
                    <a:pt x="3895034" y="1003103"/>
                  </a:lnTo>
                  <a:lnTo>
                    <a:pt x="3897333" y="1026998"/>
                  </a:lnTo>
                  <a:lnTo>
                    <a:pt x="3893983" y="1034660"/>
                  </a:lnTo>
                  <a:lnTo>
                    <a:pt x="3894076" y="1035480"/>
                  </a:lnTo>
                  <a:lnTo>
                    <a:pt x="3897551" y="1027845"/>
                  </a:lnTo>
                  <a:lnTo>
                    <a:pt x="3897468" y="1027077"/>
                  </a:lnTo>
                  <a:lnTo>
                    <a:pt x="3897568" y="1026824"/>
                  </a:lnTo>
                  <a:lnTo>
                    <a:pt x="3895259" y="1003353"/>
                  </a:lnTo>
                  <a:lnTo>
                    <a:pt x="3893704" y="980437"/>
                  </a:lnTo>
                  <a:lnTo>
                    <a:pt x="3892149" y="958311"/>
                  </a:lnTo>
                  <a:lnTo>
                    <a:pt x="3890982" y="938161"/>
                  </a:lnTo>
                  <a:lnTo>
                    <a:pt x="3891318" y="938690"/>
                  </a:lnTo>
                  <a:lnTo>
                    <a:pt x="3891288" y="938161"/>
                  </a:lnTo>
                  <a:lnTo>
                    <a:pt x="3902382" y="956020"/>
                  </a:lnTo>
                  <a:lnTo>
                    <a:pt x="3907518" y="979466"/>
                  </a:lnTo>
                  <a:lnTo>
                    <a:pt x="3910032" y="990710"/>
                  </a:lnTo>
                  <a:lnTo>
                    <a:pt x="3910003" y="990812"/>
                  </a:lnTo>
                  <a:lnTo>
                    <a:pt x="3910032" y="990945"/>
                  </a:lnTo>
                  <a:lnTo>
                    <a:pt x="3907811" y="998847"/>
                  </a:lnTo>
                  <a:lnTo>
                    <a:pt x="3910229" y="990606"/>
                  </a:lnTo>
                  <a:lnTo>
                    <a:pt x="3910448" y="991574"/>
                  </a:lnTo>
                  <a:lnTo>
                    <a:pt x="3910809" y="990337"/>
                  </a:lnTo>
                  <a:lnTo>
                    <a:pt x="3910654" y="989585"/>
                  </a:lnTo>
                  <a:lnTo>
                    <a:pt x="3910442" y="990379"/>
                  </a:lnTo>
                  <a:lnTo>
                    <a:pt x="3902529" y="955400"/>
                  </a:lnTo>
                  <a:lnTo>
                    <a:pt x="3904140" y="957854"/>
                  </a:lnTo>
                  <a:lnTo>
                    <a:pt x="3903682" y="955623"/>
                  </a:lnTo>
                  <a:lnTo>
                    <a:pt x="3913557" y="972197"/>
                  </a:lnTo>
                  <a:lnTo>
                    <a:pt x="3914794" y="974082"/>
                  </a:lnTo>
                  <a:lnTo>
                    <a:pt x="3914759" y="974215"/>
                  </a:lnTo>
                  <a:lnTo>
                    <a:pt x="3914795" y="974276"/>
                  </a:lnTo>
                  <a:lnTo>
                    <a:pt x="3910995" y="989958"/>
                  </a:lnTo>
                  <a:lnTo>
                    <a:pt x="4029596" y="1516076"/>
                  </a:lnTo>
                  <a:lnTo>
                    <a:pt x="4032975" y="1503333"/>
                  </a:lnTo>
                  <a:lnTo>
                    <a:pt x="4037732" y="1484295"/>
                  </a:lnTo>
                  <a:lnTo>
                    <a:pt x="4043282" y="1466447"/>
                  </a:lnTo>
                  <a:lnTo>
                    <a:pt x="4048436" y="1449393"/>
                  </a:lnTo>
                  <a:lnTo>
                    <a:pt x="4054779" y="1432337"/>
                  </a:lnTo>
                  <a:lnTo>
                    <a:pt x="4061122" y="1416077"/>
                  </a:lnTo>
                  <a:lnTo>
                    <a:pt x="4067862" y="1400213"/>
                  </a:lnTo>
                  <a:lnTo>
                    <a:pt x="4074601" y="1384744"/>
                  </a:lnTo>
                  <a:lnTo>
                    <a:pt x="4081737" y="1370466"/>
                  </a:lnTo>
                  <a:lnTo>
                    <a:pt x="4089666" y="1356188"/>
                  </a:lnTo>
                  <a:lnTo>
                    <a:pt x="4097199" y="1342307"/>
                  </a:lnTo>
                  <a:lnTo>
                    <a:pt x="4105524" y="1329612"/>
                  </a:lnTo>
                  <a:lnTo>
                    <a:pt x="4113453" y="1316524"/>
                  </a:lnTo>
                  <a:lnTo>
                    <a:pt x="4122175" y="1304229"/>
                  </a:lnTo>
                  <a:lnTo>
                    <a:pt x="4130896" y="1292330"/>
                  </a:lnTo>
                  <a:lnTo>
                    <a:pt x="4140015" y="1281225"/>
                  </a:lnTo>
                  <a:lnTo>
                    <a:pt x="4149529" y="1270515"/>
                  </a:lnTo>
                  <a:lnTo>
                    <a:pt x="4159044" y="1259409"/>
                  </a:lnTo>
                  <a:lnTo>
                    <a:pt x="4168955" y="1249495"/>
                  </a:lnTo>
                  <a:lnTo>
                    <a:pt x="4178866" y="1239580"/>
                  </a:lnTo>
                  <a:lnTo>
                    <a:pt x="4188777" y="1230062"/>
                  </a:lnTo>
                  <a:lnTo>
                    <a:pt x="4199085" y="1221337"/>
                  </a:lnTo>
                  <a:lnTo>
                    <a:pt x="4209789" y="1212215"/>
                  </a:lnTo>
                  <a:lnTo>
                    <a:pt x="4220889" y="1203489"/>
                  </a:lnTo>
                  <a:lnTo>
                    <a:pt x="4231593" y="1195556"/>
                  </a:lnTo>
                  <a:lnTo>
                    <a:pt x="4238184" y="1191082"/>
                  </a:lnTo>
                  <a:lnTo>
                    <a:pt x="4242723" y="1156113"/>
                  </a:lnTo>
                  <a:lnTo>
                    <a:pt x="4247887" y="1113241"/>
                  </a:lnTo>
                  <a:lnTo>
                    <a:pt x="4252257" y="1069980"/>
                  </a:lnTo>
                  <a:lnTo>
                    <a:pt x="4254243" y="1048541"/>
                  </a:lnTo>
                  <a:lnTo>
                    <a:pt x="4255831" y="1026701"/>
                  </a:lnTo>
                  <a:lnTo>
                    <a:pt x="4257023" y="1004873"/>
                  </a:lnTo>
                  <a:lnTo>
                    <a:pt x="4258215" y="983046"/>
                  </a:lnTo>
                  <a:lnTo>
                    <a:pt x="4261790" y="894147"/>
                  </a:lnTo>
                  <a:lnTo>
                    <a:pt x="4265762" y="807232"/>
                  </a:lnTo>
                  <a:lnTo>
                    <a:pt x="4268542" y="764370"/>
                  </a:lnTo>
                  <a:lnTo>
                    <a:pt x="4271323" y="721508"/>
                  </a:lnTo>
                  <a:lnTo>
                    <a:pt x="4274500" y="677852"/>
                  </a:lnTo>
                  <a:lnTo>
                    <a:pt x="4278075" y="634593"/>
                  </a:lnTo>
                  <a:lnTo>
                    <a:pt x="4282048" y="590540"/>
                  </a:lnTo>
                  <a:lnTo>
                    <a:pt x="4286814" y="545694"/>
                  </a:lnTo>
                  <a:lnTo>
                    <a:pt x="4291978" y="500451"/>
                  </a:lnTo>
                  <a:lnTo>
                    <a:pt x="4297539" y="453223"/>
                  </a:lnTo>
                  <a:lnTo>
                    <a:pt x="4304292" y="405202"/>
                  </a:lnTo>
                  <a:lnTo>
                    <a:pt x="4311044" y="355593"/>
                  </a:lnTo>
                  <a:lnTo>
                    <a:pt x="4318988" y="304000"/>
                  </a:lnTo>
                  <a:lnTo>
                    <a:pt x="4327727" y="250819"/>
                  </a:lnTo>
                  <a:lnTo>
                    <a:pt x="4329713" y="238913"/>
                  </a:lnTo>
                  <a:lnTo>
                    <a:pt x="4331302" y="225022"/>
                  </a:lnTo>
                  <a:lnTo>
                    <a:pt x="4334480" y="195257"/>
                  </a:lnTo>
                  <a:lnTo>
                    <a:pt x="4337657" y="163904"/>
                  </a:lnTo>
                  <a:lnTo>
                    <a:pt x="4341232" y="131758"/>
                  </a:lnTo>
                  <a:lnTo>
                    <a:pt x="4343218" y="116677"/>
                  </a:lnTo>
                  <a:lnTo>
                    <a:pt x="4345205" y="101993"/>
                  </a:lnTo>
                  <a:lnTo>
                    <a:pt x="4347985" y="88102"/>
                  </a:lnTo>
                  <a:lnTo>
                    <a:pt x="4350766" y="75402"/>
                  </a:lnTo>
                  <a:lnTo>
                    <a:pt x="4353943" y="64687"/>
                  </a:lnTo>
                  <a:lnTo>
                    <a:pt x="4357518" y="55162"/>
                  </a:lnTo>
                  <a:lnTo>
                    <a:pt x="4359901" y="51193"/>
                  </a:lnTo>
                  <a:lnTo>
                    <a:pt x="4361490" y="48018"/>
                  </a:lnTo>
                  <a:lnTo>
                    <a:pt x="4363874" y="44843"/>
                  </a:lnTo>
                  <a:lnTo>
                    <a:pt x="4366257" y="42462"/>
                  </a:lnTo>
                  <a:lnTo>
                    <a:pt x="4370626" y="38890"/>
                  </a:lnTo>
                  <a:lnTo>
                    <a:pt x="4375790" y="36112"/>
                  </a:lnTo>
                  <a:lnTo>
                    <a:pt x="4380557" y="33334"/>
                  </a:lnTo>
                  <a:lnTo>
                    <a:pt x="4386118" y="31746"/>
                  </a:lnTo>
                  <a:lnTo>
                    <a:pt x="4391281" y="30159"/>
                  </a:lnTo>
                  <a:lnTo>
                    <a:pt x="4396842" y="28968"/>
                  </a:lnTo>
                  <a:lnTo>
                    <a:pt x="4402801" y="28571"/>
                  </a:lnTo>
                  <a:lnTo>
                    <a:pt x="4408361" y="28571"/>
                  </a:lnTo>
                  <a:lnTo>
                    <a:pt x="4414320" y="28571"/>
                  </a:lnTo>
                  <a:lnTo>
                    <a:pt x="4420278" y="28968"/>
                  </a:lnTo>
                  <a:lnTo>
                    <a:pt x="4432194" y="30953"/>
                  </a:lnTo>
                  <a:lnTo>
                    <a:pt x="4444111" y="33334"/>
                  </a:lnTo>
                  <a:lnTo>
                    <a:pt x="4456822" y="36906"/>
                  </a:lnTo>
                  <a:lnTo>
                    <a:pt x="4469532" y="41271"/>
                  </a:lnTo>
                  <a:lnTo>
                    <a:pt x="4482640" y="46034"/>
                  </a:lnTo>
                  <a:lnTo>
                    <a:pt x="4508062" y="56352"/>
                  </a:lnTo>
                  <a:lnTo>
                    <a:pt x="4532689" y="67465"/>
                  </a:lnTo>
                  <a:lnTo>
                    <a:pt x="4556522" y="76593"/>
                  </a:lnTo>
                  <a:lnTo>
                    <a:pt x="4568041" y="81355"/>
                  </a:lnTo>
                  <a:lnTo>
                    <a:pt x="4578369" y="84530"/>
                  </a:lnTo>
                  <a:lnTo>
                    <a:pt x="4588299" y="87308"/>
                  </a:lnTo>
                  <a:lnTo>
                    <a:pt x="4597435" y="88896"/>
                  </a:lnTo>
                  <a:lnTo>
                    <a:pt x="4593860" y="105565"/>
                  </a:lnTo>
                  <a:lnTo>
                    <a:pt x="4589888" y="120249"/>
                  </a:lnTo>
                  <a:lnTo>
                    <a:pt x="4586313" y="132552"/>
                  </a:lnTo>
                  <a:lnTo>
                    <a:pt x="4582341" y="143664"/>
                  </a:lnTo>
                  <a:lnTo>
                    <a:pt x="4572014" y="136520"/>
                  </a:lnTo>
                  <a:lnTo>
                    <a:pt x="4561289" y="129377"/>
                  </a:lnTo>
                  <a:lnTo>
                    <a:pt x="4550167" y="123821"/>
                  </a:lnTo>
                  <a:lnTo>
                    <a:pt x="4544606" y="121043"/>
                  </a:lnTo>
                  <a:lnTo>
                    <a:pt x="4538648" y="118661"/>
                  </a:lnTo>
                  <a:lnTo>
                    <a:pt x="4532292" y="117074"/>
                  </a:lnTo>
                  <a:lnTo>
                    <a:pt x="4526334" y="115090"/>
                  </a:lnTo>
                  <a:lnTo>
                    <a:pt x="4519979" y="113899"/>
                  </a:lnTo>
                  <a:lnTo>
                    <a:pt x="4513623" y="112311"/>
                  </a:lnTo>
                  <a:lnTo>
                    <a:pt x="4506871" y="111518"/>
                  </a:lnTo>
                  <a:lnTo>
                    <a:pt x="4500118" y="110724"/>
                  </a:lnTo>
                  <a:lnTo>
                    <a:pt x="4493365" y="110327"/>
                  </a:lnTo>
                  <a:lnTo>
                    <a:pt x="4486613" y="110327"/>
                  </a:lnTo>
                  <a:lnTo>
                    <a:pt x="4478668" y="110327"/>
                  </a:lnTo>
                  <a:lnTo>
                    <a:pt x="4469930" y="111121"/>
                  </a:lnTo>
                  <a:lnTo>
                    <a:pt x="4461191" y="111914"/>
                  </a:lnTo>
                  <a:lnTo>
                    <a:pt x="4452850" y="113502"/>
                  </a:lnTo>
                  <a:lnTo>
                    <a:pt x="4456939" y="113502"/>
                  </a:lnTo>
                  <a:lnTo>
                    <a:pt x="4461345" y="112666"/>
                  </a:lnTo>
                  <a:lnTo>
                    <a:pt x="4470130" y="111870"/>
                  </a:lnTo>
                  <a:lnTo>
                    <a:pt x="4478914" y="111074"/>
                  </a:lnTo>
                  <a:lnTo>
                    <a:pt x="4486901" y="111074"/>
                  </a:lnTo>
                  <a:lnTo>
                    <a:pt x="4493689" y="111074"/>
                  </a:lnTo>
                  <a:lnTo>
                    <a:pt x="4500477" y="111472"/>
                  </a:lnTo>
                  <a:lnTo>
                    <a:pt x="4507265" y="112268"/>
                  </a:lnTo>
                  <a:lnTo>
                    <a:pt x="4514054" y="113063"/>
                  </a:lnTo>
                  <a:lnTo>
                    <a:pt x="4520443" y="114655"/>
                  </a:lnTo>
                  <a:lnTo>
                    <a:pt x="4526832" y="115848"/>
                  </a:lnTo>
                  <a:lnTo>
                    <a:pt x="4532821" y="117838"/>
                  </a:lnTo>
                  <a:lnTo>
                    <a:pt x="4539210" y="119429"/>
                  </a:lnTo>
                  <a:lnTo>
                    <a:pt x="4545200" y="121816"/>
                  </a:lnTo>
                  <a:lnTo>
                    <a:pt x="4550790" y="124601"/>
                  </a:lnTo>
                  <a:lnTo>
                    <a:pt x="4561971" y="130171"/>
                  </a:lnTo>
                  <a:lnTo>
                    <a:pt x="4572752" y="137333"/>
                  </a:lnTo>
                  <a:lnTo>
                    <a:pt x="4583134" y="144494"/>
                  </a:lnTo>
                  <a:lnTo>
                    <a:pt x="4582942" y="144933"/>
                  </a:lnTo>
                  <a:lnTo>
                    <a:pt x="4591470" y="152342"/>
                  </a:lnTo>
                  <a:lnTo>
                    <a:pt x="4600169" y="160657"/>
                  </a:lnTo>
                  <a:lnTo>
                    <a:pt x="4600350" y="160567"/>
                  </a:lnTo>
                  <a:lnTo>
                    <a:pt x="4600350" y="159774"/>
                  </a:lnTo>
                  <a:lnTo>
                    <a:pt x="4601399" y="159774"/>
                  </a:lnTo>
                  <a:lnTo>
                    <a:pt x="4601399" y="159612"/>
                  </a:lnTo>
                  <a:lnTo>
                    <a:pt x="4602585" y="159612"/>
                  </a:lnTo>
                  <a:lnTo>
                    <a:pt x="4606536" y="160403"/>
                  </a:lnTo>
                  <a:lnTo>
                    <a:pt x="4611159" y="160789"/>
                  </a:lnTo>
                  <a:lnTo>
                    <a:pt x="4612273" y="160567"/>
                  </a:lnTo>
                  <a:lnTo>
                    <a:pt x="4612436" y="160567"/>
                  </a:lnTo>
                  <a:lnTo>
                    <a:pt x="4612730" y="160508"/>
                  </a:lnTo>
                  <a:lnTo>
                    <a:pt x="4613466" y="159774"/>
                  </a:lnTo>
                  <a:lnTo>
                    <a:pt x="4614261" y="158189"/>
                  </a:lnTo>
                  <a:lnTo>
                    <a:pt x="4615453" y="157000"/>
                  </a:lnTo>
                  <a:lnTo>
                    <a:pt x="4618633" y="154622"/>
                  </a:lnTo>
                  <a:lnTo>
                    <a:pt x="4621812" y="152244"/>
                  </a:lnTo>
                  <a:lnTo>
                    <a:pt x="4624992" y="149470"/>
                  </a:lnTo>
                  <a:lnTo>
                    <a:pt x="4625787" y="146300"/>
                  </a:lnTo>
                  <a:lnTo>
                    <a:pt x="4626979" y="144714"/>
                  </a:lnTo>
                  <a:lnTo>
                    <a:pt x="4628172" y="143922"/>
                  </a:lnTo>
                  <a:lnTo>
                    <a:pt x="4629364" y="142733"/>
                  </a:lnTo>
                  <a:lnTo>
                    <a:pt x="4631352" y="141544"/>
                  </a:lnTo>
                  <a:lnTo>
                    <a:pt x="4633339" y="138770"/>
                  </a:lnTo>
                  <a:lnTo>
                    <a:pt x="4635326" y="136392"/>
                  </a:lnTo>
                  <a:lnTo>
                    <a:pt x="4638506" y="130843"/>
                  </a:lnTo>
                  <a:lnTo>
                    <a:pt x="4641686" y="125295"/>
                  </a:lnTo>
                  <a:lnTo>
                    <a:pt x="4643275" y="122917"/>
                  </a:lnTo>
                  <a:lnTo>
                    <a:pt x="4645263" y="120936"/>
                  </a:lnTo>
                  <a:lnTo>
                    <a:pt x="4649237" y="117369"/>
                  </a:lnTo>
                  <a:lnTo>
                    <a:pt x="4656392" y="111821"/>
                  </a:lnTo>
                  <a:lnTo>
                    <a:pt x="4664738" y="105876"/>
                  </a:lnTo>
                  <a:lnTo>
                    <a:pt x="4674277" y="99535"/>
                  </a:lnTo>
                  <a:lnTo>
                    <a:pt x="4684214" y="93194"/>
                  </a:lnTo>
                  <a:lnTo>
                    <a:pt x="4692958" y="88438"/>
                  </a:lnTo>
                  <a:lnTo>
                    <a:pt x="4700510" y="85268"/>
                  </a:lnTo>
                  <a:lnTo>
                    <a:pt x="4703292" y="83682"/>
                  </a:lnTo>
                  <a:lnTo>
                    <a:pt x="4703635" y="83682"/>
                  </a:lnTo>
                  <a:lnTo>
                    <a:pt x="4703729" y="83629"/>
                  </a:lnTo>
                  <a:lnTo>
                    <a:pt x="4705310" y="83629"/>
                  </a:lnTo>
                  <a:lnTo>
                    <a:pt x="4705705" y="83629"/>
                  </a:lnTo>
                  <a:lnTo>
                    <a:pt x="4704520" y="85212"/>
                  </a:lnTo>
                  <a:lnTo>
                    <a:pt x="4699577" y="89101"/>
                  </a:lnTo>
                  <a:lnTo>
                    <a:pt x="4700907" y="88438"/>
                  </a:lnTo>
                  <a:lnTo>
                    <a:pt x="4700436" y="88840"/>
                  </a:lnTo>
                  <a:lnTo>
                    <a:pt x="4701359" y="88378"/>
                  </a:lnTo>
                  <a:lnTo>
                    <a:pt x="4638024" y="142589"/>
                  </a:lnTo>
                  <a:lnTo>
                    <a:pt x="4640891" y="140751"/>
                  </a:lnTo>
                  <a:lnTo>
                    <a:pt x="4647250" y="135599"/>
                  </a:lnTo>
                  <a:lnTo>
                    <a:pt x="4653609" y="130843"/>
                  </a:lnTo>
                  <a:lnTo>
                    <a:pt x="4658379" y="126484"/>
                  </a:lnTo>
                  <a:lnTo>
                    <a:pt x="4670303" y="117765"/>
                  </a:lnTo>
                  <a:lnTo>
                    <a:pt x="4681432" y="108650"/>
                  </a:lnTo>
                  <a:lnTo>
                    <a:pt x="4703689" y="90023"/>
                  </a:lnTo>
                  <a:lnTo>
                    <a:pt x="4714023" y="81701"/>
                  </a:lnTo>
                  <a:lnTo>
                    <a:pt x="4717601" y="80116"/>
                  </a:lnTo>
                  <a:lnTo>
                    <a:pt x="4719185" y="79664"/>
                  </a:lnTo>
                  <a:lnTo>
                    <a:pt x="4744116" y="56592"/>
                  </a:lnTo>
                  <a:lnTo>
                    <a:pt x="4768849" y="31782"/>
                  </a:lnTo>
                  <a:lnTo>
                    <a:pt x="4768885" y="31745"/>
                  </a:lnTo>
                  <a:lnTo>
                    <a:pt x="4768881" y="31750"/>
                  </a:lnTo>
                  <a:lnTo>
                    <a:pt x="4768885" y="31746"/>
                  </a:lnTo>
                  <a:lnTo>
                    <a:pt x="4768851" y="31782"/>
                  </a:lnTo>
                  <a:lnTo>
                    <a:pt x="4725316" y="77601"/>
                  </a:lnTo>
                  <a:lnTo>
                    <a:pt x="4735089" y="73378"/>
                  </a:lnTo>
                  <a:lnTo>
                    <a:pt x="4734900" y="73529"/>
                  </a:lnTo>
                  <a:lnTo>
                    <a:pt x="4735337" y="73339"/>
                  </a:lnTo>
                  <a:lnTo>
                    <a:pt x="4724176" y="82283"/>
                  </a:lnTo>
                  <a:lnTo>
                    <a:pt x="4727140" y="80116"/>
                  </a:lnTo>
                  <a:lnTo>
                    <a:pt x="4734294" y="74964"/>
                  </a:lnTo>
                  <a:lnTo>
                    <a:pt x="4749795" y="62678"/>
                  </a:lnTo>
                  <a:lnTo>
                    <a:pt x="4757744" y="56733"/>
                  </a:lnTo>
                  <a:lnTo>
                    <a:pt x="4764898" y="51978"/>
                  </a:lnTo>
                  <a:lnTo>
                    <a:pt x="4771258" y="47618"/>
                  </a:lnTo>
                  <a:lnTo>
                    <a:pt x="4774040" y="46826"/>
                  </a:lnTo>
                  <a:lnTo>
                    <a:pt x="4776665" y="46078"/>
                  </a:lnTo>
                  <a:lnTo>
                    <a:pt x="4776822" y="46033"/>
                  </a:lnTo>
                  <a:lnTo>
                    <a:pt x="4776805" y="46076"/>
                  </a:lnTo>
                  <a:lnTo>
                    <a:pt x="4774452" y="51969"/>
                  </a:lnTo>
                  <a:lnTo>
                    <a:pt x="4766945" y="57509"/>
                  </a:lnTo>
                  <a:lnTo>
                    <a:pt x="4755092" y="65820"/>
                  </a:lnTo>
                  <a:lnTo>
                    <a:pt x="4740078" y="76109"/>
                  </a:lnTo>
                  <a:lnTo>
                    <a:pt x="4722299" y="88773"/>
                  </a:lnTo>
                  <a:lnTo>
                    <a:pt x="4703334" y="104207"/>
                  </a:lnTo>
                  <a:lnTo>
                    <a:pt x="4693457" y="112122"/>
                  </a:lnTo>
                  <a:lnTo>
                    <a:pt x="4683579" y="120829"/>
                  </a:lnTo>
                  <a:lnTo>
                    <a:pt x="4673702" y="129931"/>
                  </a:lnTo>
                  <a:lnTo>
                    <a:pt x="4663825" y="139429"/>
                  </a:lnTo>
                  <a:lnTo>
                    <a:pt x="4654342" y="149718"/>
                  </a:lnTo>
                  <a:lnTo>
                    <a:pt x="4645255" y="160799"/>
                  </a:lnTo>
                  <a:lnTo>
                    <a:pt x="4639329" y="167922"/>
                  </a:lnTo>
                  <a:lnTo>
                    <a:pt x="4633402" y="174254"/>
                  </a:lnTo>
                  <a:lnTo>
                    <a:pt x="4627871" y="180190"/>
                  </a:lnTo>
                  <a:lnTo>
                    <a:pt x="4621944" y="185731"/>
                  </a:lnTo>
                  <a:lnTo>
                    <a:pt x="4621649" y="185343"/>
                  </a:lnTo>
                  <a:lnTo>
                    <a:pt x="4621253" y="185712"/>
                  </a:lnTo>
                  <a:lnTo>
                    <a:pt x="4627982" y="195608"/>
                  </a:lnTo>
                  <a:lnTo>
                    <a:pt x="4634729" y="206720"/>
                  </a:lnTo>
                  <a:lnTo>
                    <a:pt x="4641079" y="217833"/>
                  </a:lnTo>
                  <a:lnTo>
                    <a:pt x="4647429" y="229739"/>
                  </a:lnTo>
                  <a:lnTo>
                    <a:pt x="4652589" y="241645"/>
                  </a:lnTo>
                  <a:lnTo>
                    <a:pt x="4658145" y="254345"/>
                  </a:lnTo>
                  <a:lnTo>
                    <a:pt x="4663304" y="267045"/>
                  </a:lnTo>
                  <a:lnTo>
                    <a:pt x="4667670" y="280539"/>
                  </a:lnTo>
                  <a:lnTo>
                    <a:pt x="4672036" y="294032"/>
                  </a:lnTo>
                  <a:lnTo>
                    <a:pt x="4676401" y="307526"/>
                  </a:lnTo>
                  <a:lnTo>
                    <a:pt x="4679973" y="321417"/>
                  </a:lnTo>
                  <a:lnTo>
                    <a:pt x="4683545" y="336101"/>
                  </a:lnTo>
                  <a:lnTo>
                    <a:pt x="4686720" y="350388"/>
                  </a:lnTo>
                  <a:lnTo>
                    <a:pt x="4689101" y="365073"/>
                  </a:lnTo>
                  <a:lnTo>
                    <a:pt x="4691879" y="379757"/>
                  </a:lnTo>
                  <a:lnTo>
                    <a:pt x="4694261" y="394838"/>
                  </a:lnTo>
                  <a:lnTo>
                    <a:pt x="4696245" y="409522"/>
                  </a:lnTo>
                  <a:lnTo>
                    <a:pt x="4697833" y="424604"/>
                  </a:lnTo>
                  <a:lnTo>
                    <a:pt x="4699023" y="439685"/>
                  </a:lnTo>
                  <a:lnTo>
                    <a:pt x="4700214" y="454766"/>
                  </a:lnTo>
                  <a:lnTo>
                    <a:pt x="4701801" y="484532"/>
                  </a:lnTo>
                  <a:lnTo>
                    <a:pt x="4702198" y="513900"/>
                  </a:lnTo>
                  <a:lnTo>
                    <a:pt x="4702197" y="513931"/>
                  </a:lnTo>
                  <a:lnTo>
                    <a:pt x="4702198" y="513991"/>
                  </a:lnTo>
                  <a:lnTo>
                    <a:pt x="4701404" y="543336"/>
                  </a:lnTo>
                  <a:lnTo>
                    <a:pt x="4700214" y="571094"/>
                  </a:lnTo>
                  <a:lnTo>
                    <a:pt x="4697436" y="598059"/>
                  </a:lnTo>
                  <a:lnTo>
                    <a:pt x="4694261" y="623834"/>
                  </a:lnTo>
                  <a:lnTo>
                    <a:pt x="4679973" y="608369"/>
                  </a:lnTo>
                  <a:lnTo>
                    <a:pt x="4666479" y="592111"/>
                  </a:lnTo>
                  <a:lnTo>
                    <a:pt x="4652589" y="575456"/>
                  </a:lnTo>
                  <a:lnTo>
                    <a:pt x="4639492" y="558404"/>
                  </a:lnTo>
                  <a:lnTo>
                    <a:pt x="4627585" y="540560"/>
                  </a:lnTo>
                  <a:lnTo>
                    <a:pt x="4615282" y="522319"/>
                  </a:lnTo>
                  <a:lnTo>
                    <a:pt x="4603773" y="503681"/>
                  </a:lnTo>
                  <a:lnTo>
                    <a:pt x="4592263" y="484647"/>
                  </a:lnTo>
                  <a:lnTo>
                    <a:pt x="4581548" y="465216"/>
                  </a:lnTo>
                  <a:lnTo>
                    <a:pt x="4571229" y="444992"/>
                  </a:lnTo>
                  <a:lnTo>
                    <a:pt x="4561307" y="424769"/>
                  </a:lnTo>
                  <a:lnTo>
                    <a:pt x="4551782" y="403752"/>
                  </a:lnTo>
                  <a:lnTo>
                    <a:pt x="4542654" y="383131"/>
                  </a:lnTo>
                  <a:lnTo>
                    <a:pt x="4533922" y="362115"/>
                  </a:lnTo>
                  <a:lnTo>
                    <a:pt x="4525588" y="340305"/>
                  </a:lnTo>
                  <a:lnTo>
                    <a:pt x="4518047" y="318891"/>
                  </a:lnTo>
                  <a:lnTo>
                    <a:pt x="4518102" y="318795"/>
                  </a:lnTo>
                  <a:lnTo>
                    <a:pt x="4518047" y="318639"/>
                  </a:lnTo>
                  <a:lnTo>
                    <a:pt x="4519635" y="315860"/>
                  </a:lnTo>
                  <a:lnTo>
                    <a:pt x="4521222" y="312685"/>
                  </a:lnTo>
                  <a:lnTo>
                    <a:pt x="4522413" y="308717"/>
                  </a:lnTo>
                  <a:lnTo>
                    <a:pt x="4523604" y="304351"/>
                  </a:lnTo>
                  <a:lnTo>
                    <a:pt x="4524000" y="303557"/>
                  </a:lnTo>
                  <a:lnTo>
                    <a:pt x="4525191" y="302764"/>
                  </a:lnTo>
                  <a:lnTo>
                    <a:pt x="4526723" y="301615"/>
                  </a:lnTo>
                  <a:lnTo>
                    <a:pt x="4526382" y="300253"/>
                  </a:lnTo>
                  <a:lnTo>
                    <a:pt x="4525588" y="298271"/>
                  </a:lnTo>
                  <a:lnTo>
                    <a:pt x="4524000" y="295098"/>
                  </a:lnTo>
                  <a:lnTo>
                    <a:pt x="4524104" y="295034"/>
                  </a:lnTo>
                  <a:lnTo>
                    <a:pt x="4524000" y="294826"/>
                  </a:lnTo>
                  <a:lnTo>
                    <a:pt x="4529160" y="291651"/>
                  </a:lnTo>
                  <a:lnTo>
                    <a:pt x="4531938" y="289667"/>
                  </a:lnTo>
                  <a:lnTo>
                    <a:pt x="4533922" y="287286"/>
                  </a:lnTo>
                  <a:lnTo>
                    <a:pt x="4536304" y="284904"/>
                  </a:lnTo>
                  <a:lnTo>
                    <a:pt x="4537097" y="282920"/>
                  </a:lnTo>
                  <a:lnTo>
                    <a:pt x="4537891" y="281332"/>
                  </a:lnTo>
                  <a:lnTo>
                    <a:pt x="4537891" y="280426"/>
                  </a:lnTo>
                  <a:lnTo>
                    <a:pt x="4537097" y="279633"/>
                  </a:lnTo>
                  <a:lnTo>
                    <a:pt x="4536304" y="278047"/>
                  </a:lnTo>
                  <a:lnTo>
                    <a:pt x="4536408" y="277969"/>
                  </a:lnTo>
                  <a:lnTo>
                    <a:pt x="4536304" y="277761"/>
                  </a:lnTo>
                  <a:lnTo>
                    <a:pt x="4537891" y="276570"/>
                  </a:lnTo>
                  <a:lnTo>
                    <a:pt x="4538685" y="274982"/>
                  </a:lnTo>
                  <a:lnTo>
                    <a:pt x="4539479" y="272601"/>
                  </a:lnTo>
                  <a:lnTo>
                    <a:pt x="4540272" y="269426"/>
                  </a:lnTo>
                  <a:lnTo>
                    <a:pt x="4541066" y="267442"/>
                  </a:lnTo>
                  <a:lnTo>
                    <a:pt x="4542257" y="265854"/>
                  </a:lnTo>
                  <a:lnTo>
                    <a:pt x="4549797" y="255933"/>
                  </a:lnTo>
                  <a:lnTo>
                    <a:pt x="4554560" y="250376"/>
                  </a:lnTo>
                  <a:lnTo>
                    <a:pt x="4558926" y="245217"/>
                  </a:lnTo>
                  <a:lnTo>
                    <a:pt x="4569244" y="234105"/>
                  </a:lnTo>
                  <a:lnTo>
                    <a:pt x="4570832" y="232120"/>
                  </a:lnTo>
                  <a:lnTo>
                    <a:pt x="4585516" y="217436"/>
                  </a:lnTo>
                  <a:lnTo>
                    <a:pt x="4594645" y="209101"/>
                  </a:lnTo>
                  <a:lnTo>
                    <a:pt x="4603773" y="201164"/>
                  </a:lnTo>
                  <a:lnTo>
                    <a:pt x="4612107" y="193623"/>
                  </a:lnTo>
                  <a:lnTo>
                    <a:pt x="4620992" y="185897"/>
                  </a:lnTo>
                  <a:lnTo>
                    <a:pt x="4620867" y="185734"/>
                  </a:lnTo>
                  <a:lnTo>
                    <a:pt x="4612040" y="193392"/>
                  </a:lnTo>
                  <a:lnTo>
                    <a:pt x="4603645" y="200970"/>
                  </a:lnTo>
                  <a:lnTo>
                    <a:pt x="4594450" y="208947"/>
                  </a:lnTo>
                  <a:lnTo>
                    <a:pt x="4585256" y="217323"/>
                  </a:lnTo>
                  <a:lnTo>
                    <a:pt x="4578859" y="223705"/>
                  </a:lnTo>
                  <a:lnTo>
                    <a:pt x="4572463" y="230087"/>
                  </a:lnTo>
                  <a:lnTo>
                    <a:pt x="4570464" y="232082"/>
                  </a:lnTo>
                  <a:lnTo>
                    <a:pt x="4568865" y="234076"/>
                  </a:lnTo>
                  <a:lnTo>
                    <a:pt x="4558471" y="245244"/>
                  </a:lnTo>
                  <a:lnTo>
                    <a:pt x="4554073" y="250429"/>
                  </a:lnTo>
                  <a:lnTo>
                    <a:pt x="4549276" y="256014"/>
                  </a:lnTo>
                  <a:lnTo>
                    <a:pt x="4541680" y="265985"/>
                  </a:lnTo>
                  <a:lnTo>
                    <a:pt x="4540481" y="267581"/>
                  </a:lnTo>
                  <a:lnTo>
                    <a:pt x="4539681" y="269575"/>
                  </a:lnTo>
                  <a:lnTo>
                    <a:pt x="4538882" y="272766"/>
                  </a:lnTo>
                  <a:lnTo>
                    <a:pt x="4538082" y="275159"/>
                  </a:lnTo>
                  <a:lnTo>
                    <a:pt x="4537283" y="276755"/>
                  </a:lnTo>
                  <a:lnTo>
                    <a:pt x="4535684" y="277951"/>
                  </a:lnTo>
                  <a:lnTo>
                    <a:pt x="4536483" y="279547"/>
                  </a:lnTo>
                  <a:lnTo>
                    <a:pt x="4537283" y="280344"/>
                  </a:lnTo>
                  <a:lnTo>
                    <a:pt x="4537283" y="281541"/>
                  </a:lnTo>
                  <a:lnTo>
                    <a:pt x="4536483" y="283136"/>
                  </a:lnTo>
                  <a:lnTo>
                    <a:pt x="4535684" y="285131"/>
                  </a:lnTo>
                  <a:lnTo>
                    <a:pt x="4533285" y="287524"/>
                  </a:lnTo>
                  <a:lnTo>
                    <a:pt x="4531286" y="289917"/>
                  </a:lnTo>
                  <a:lnTo>
                    <a:pt x="4528488" y="291912"/>
                  </a:lnTo>
                  <a:lnTo>
                    <a:pt x="4523291" y="295103"/>
                  </a:lnTo>
                  <a:lnTo>
                    <a:pt x="4524890" y="298293"/>
                  </a:lnTo>
                  <a:lnTo>
                    <a:pt x="4525689" y="300288"/>
                  </a:lnTo>
                  <a:lnTo>
                    <a:pt x="4526089" y="301883"/>
                  </a:lnTo>
                  <a:lnTo>
                    <a:pt x="4524490" y="303080"/>
                  </a:lnTo>
                  <a:lnTo>
                    <a:pt x="4523291" y="303878"/>
                  </a:lnTo>
                  <a:lnTo>
                    <a:pt x="4522891" y="304675"/>
                  </a:lnTo>
                  <a:lnTo>
                    <a:pt x="4521692" y="309063"/>
                  </a:lnTo>
                  <a:lnTo>
                    <a:pt x="4520492" y="313051"/>
                  </a:lnTo>
                  <a:lnTo>
                    <a:pt x="4518893" y="316242"/>
                  </a:lnTo>
                  <a:lnTo>
                    <a:pt x="4517808" y="318138"/>
                  </a:lnTo>
                  <a:lnTo>
                    <a:pt x="4518059" y="318820"/>
                  </a:lnTo>
                  <a:lnTo>
                    <a:pt x="4515590" y="320772"/>
                  </a:lnTo>
                  <a:lnTo>
                    <a:pt x="4512709" y="323114"/>
                  </a:lnTo>
                  <a:lnTo>
                    <a:pt x="4507228" y="326827"/>
                  </a:lnTo>
                  <a:lnTo>
                    <a:pt x="4502104" y="353609"/>
                  </a:lnTo>
                  <a:lnTo>
                    <a:pt x="4496940" y="381390"/>
                  </a:lnTo>
                  <a:lnTo>
                    <a:pt x="4487010" y="435761"/>
                  </a:lnTo>
                  <a:lnTo>
                    <a:pt x="4478668" y="483385"/>
                  </a:lnTo>
                  <a:lnTo>
                    <a:pt x="4475491" y="502038"/>
                  </a:lnTo>
                  <a:lnTo>
                    <a:pt x="4472313" y="517516"/>
                  </a:lnTo>
                  <a:lnTo>
                    <a:pt x="4465560" y="547678"/>
                  </a:lnTo>
                  <a:lnTo>
                    <a:pt x="4459602" y="576650"/>
                  </a:lnTo>
                  <a:lnTo>
                    <a:pt x="4454438" y="604034"/>
                  </a:lnTo>
                  <a:lnTo>
                    <a:pt x="4449672" y="630228"/>
                  </a:lnTo>
                  <a:lnTo>
                    <a:pt x="4445700" y="656024"/>
                  </a:lnTo>
                  <a:lnTo>
                    <a:pt x="4441330" y="681027"/>
                  </a:lnTo>
                  <a:lnTo>
                    <a:pt x="4438550" y="705633"/>
                  </a:lnTo>
                  <a:lnTo>
                    <a:pt x="4435372" y="730239"/>
                  </a:lnTo>
                  <a:lnTo>
                    <a:pt x="4432592" y="754845"/>
                  </a:lnTo>
                  <a:lnTo>
                    <a:pt x="4429811" y="779451"/>
                  </a:lnTo>
                  <a:lnTo>
                    <a:pt x="4425442" y="831044"/>
                  </a:lnTo>
                  <a:lnTo>
                    <a:pt x="4420675" y="885812"/>
                  </a:lnTo>
                  <a:lnTo>
                    <a:pt x="4416703" y="946534"/>
                  </a:lnTo>
                  <a:lnTo>
                    <a:pt x="4411539" y="1016780"/>
                  </a:lnTo>
                  <a:lnTo>
                    <a:pt x="4407567" y="1086650"/>
                  </a:lnTo>
                  <a:lnTo>
                    <a:pt x="4406832" y="1100064"/>
                  </a:lnTo>
                  <a:lnTo>
                    <a:pt x="4412371" y="1097591"/>
                  </a:lnTo>
                  <a:lnTo>
                    <a:pt x="4437744" y="1086883"/>
                  </a:lnTo>
                  <a:lnTo>
                    <a:pt x="4489678" y="1064671"/>
                  </a:lnTo>
                  <a:lnTo>
                    <a:pt x="4515843" y="1053566"/>
                  </a:lnTo>
                  <a:lnTo>
                    <a:pt x="4542008" y="1042457"/>
                  </a:lnTo>
                  <a:lnTo>
                    <a:pt x="4568173" y="1030558"/>
                  </a:lnTo>
                  <a:lnTo>
                    <a:pt x="4593942" y="1018263"/>
                  </a:lnTo>
                  <a:lnTo>
                    <a:pt x="4620108" y="1005175"/>
                  </a:lnTo>
                  <a:lnTo>
                    <a:pt x="4645083" y="991690"/>
                  </a:lnTo>
                  <a:lnTo>
                    <a:pt x="4670852" y="977411"/>
                  </a:lnTo>
                  <a:lnTo>
                    <a:pt x="4683538" y="969875"/>
                  </a:lnTo>
                  <a:lnTo>
                    <a:pt x="4695828" y="961943"/>
                  </a:lnTo>
                  <a:lnTo>
                    <a:pt x="4655391" y="1003588"/>
                  </a:lnTo>
                  <a:lnTo>
                    <a:pt x="4614161" y="1045630"/>
                  </a:lnTo>
                  <a:lnTo>
                    <a:pt x="4571741" y="1087676"/>
                  </a:lnTo>
                  <a:lnTo>
                    <a:pt x="4528529" y="1130115"/>
                  </a:lnTo>
                  <a:lnTo>
                    <a:pt x="4484127" y="1172950"/>
                  </a:lnTo>
                  <a:lnTo>
                    <a:pt x="4439329" y="1215388"/>
                  </a:lnTo>
                  <a:lnTo>
                    <a:pt x="4398209" y="1252977"/>
                  </a:lnTo>
                  <a:lnTo>
                    <a:pt x="4395651" y="1293422"/>
                  </a:lnTo>
                  <a:lnTo>
                    <a:pt x="4390090" y="1361681"/>
                  </a:lnTo>
                  <a:lnTo>
                    <a:pt x="4386912" y="1396605"/>
                  </a:lnTo>
                  <a:lnTo>
                    <a:pt x="4383734" y="1431527"/>
                  </a:lnTo>
                  <a:lnTo>
                    <a:pt x="4379762" y="1466057"/>
                  </a:lnTo>
                  <a:lnTo>
                    <a:pt x="4375790" y="1501381"/>
                  </a:lnTo>
                  <a:lnTo>
                    <a:pt x="4367846" y="1558137"/>
                  </a:lnTo>
                  <a:lnTo>
                    <a:pt x="4363874" y="1587905"/>
                  </a:lnTo>
                  <a:lnTo>
                    <a:pt x="4360299" y="1617673"/>
                  </a:lnTo>
                  <a:lnTo>
                    <a:pt x="4359556" y="1625729"/>
                  </a:lnTo>
                  <a:lnTo>
                    <a:pt x="4364041" y="1630338"/>
                  </a:lnTo>
                  <a:lnTo>
                    <a:pt x="4371581" y="1638088"/>
                  </a:lnTo>
                  <a:lnTo>
                    <a:pt x="4385075" y="1653146"/>
                  </a:lnTo>
                  <a:lnTo>
                    <a:pt x="4412856" y="1684054"/>
                  </a:lnTo>
                  <a:lnTo>
                    <a:pt x="4440240" y="1716151"/>
                  </a:lnTo>
                  <a:lnTo>
                    <a:pt x="4454131" y="1731605"/>
                  </a:lnTo>
                  <a:lnTo>
                    <a:pt x="4468021" y="1747456"/>
                  </a:lnTo>
                  <a:lnTo>
                    <a:pt x="4473836" y="1753576"/>
                  </a:lnTo>
                  <a:lnTo>
                    <a:pt x="4474142" y="1752940"/>
                  </a:lnTo>
                  <a:lnTo>
                    <a:pt x="4479302" y="1742218"/>
                  </a:lnTo>
                  <a:lnTo>
                    <a:pt x="4483271" y="1731894"/>
                  </a:lnTo>
                  <a:lnTo>
                    <a:pt x="4486843" y="1721569"/>
                  </a:lnTo>
                  <a:lnTo>
                    <a:pt x="4491605" y="1714422"/>
                  </a:lnTo>
                  <a:lnTo>
                    <a:pt x="4495574" y="1707274"/>
                  </a:lnTo>
                  <a:lnTo>
                    <a:pt x="4499146" y="1699729"/>
                  </a:lnTo>
                  <a:lnTo>
                    <a:pt x="4502321" y="1691787"/>
                  </a:lnTo>
                  <a:lnTo>
                    <a:pt x="4508671" y="1675109"/>
                  </a:lnTo>
                  <a:lnTo>
                    <a:pt x="4516212" y="1655255"/>
                  </a:lnTo>
                  <a:lnTo>
                    <a:pt x="4521769" y="1635797"/>
                  </a:lnTo>
                  <a:lnTo>
                    <a:pt x="4526928" y="1613560"/>
                  </a:lnTo>
                  <a:lnTo>
                    <a:pt x="4528913" y="1605220"/>
                  </a:lnTo>
                  <a:lnTo>
                    <a:pt x="4530500" y="1597676"/>
                  </a:lnTo>
                  <a:lnTo>
                    <a:pt x="4534072" y="1585763"/>
                  </a:lnTo>
                  <a:lnTo>
                    <a:pt x="4538438" y="1573056"/>
                  </a:lnTo>
                  <a:lnTo>
                    <a:pt x="4540422" y="1565511"/>
                  </a:lnTo>
                  <a:lnTo>
                    <a:pt x="4542804" y="1555981"/>
                  </a:lnTo>
                  <a:lnTo>
                    <a:pt x="4545582" y="1544068"/>
                  </a:lnTo>
                  <a:lnTo>
                    <a:pt x="4547169" y="1535332"/>
                  </a:lnTo>
                  <a:lnTo>
                    <a:pt x="4549551" y="1526596"/>
                  </a:lnTo>
                  <a:lnTo>
                    <a:pt x="4551535" y="1521434"/>
                  </a:lnTo>
                  <a:lnTo>
                    <a:pt x="4553520" y="1516272"/>
                  </a:lnTo>
                  <a:lnTo>
                    <a:pt x="4554710" y="1511506"/>
                  </a:lnTo>
                  <a:lnTo>
                    <a:pt x="4555107" y="1507138"/>
                  </a:lnTo>
                  <a:lnTo>
                    <a:pt x="4555504" y="1502770"/>
                  </a:lnTo>
                  <a:lnTo>
                    <a:pt x="4555901" y="1499991"/>
                  </a:lnTo>
                  <a:lnTo>
                    <a:pt x="4558679" y="1493637"/>
                  </a:lnTo>
                  <a:lnTo>
                    <a:pt x="4560267" y="1489270"/>
                  </a:lnTo>
                  <a:lnTo>
                    <a:pt x="4563045" y="1484504"/>
                  </a:lnTo>
                  <a:lnTo>
                    <a:pt x="4563442" y="1483313"/>
                  </a:lnTo>
                  <a:lnTo>
                    <a:pt x="4563442" y="1482519"/>
                  </a:lnTo>
                  <a:lnTo>
                    <a:pt x="4561854" y="1477356"/>
                  </a:lnTo>
                  <a:lnTo>
                    <a:pt x="4562251" y="1476562"/>
                  </a:lnTo>
                  <a:lnTo>
                    <a:pt x="4562251" y="1475372"/>
                  </a:lnTo>
                  <a:lnTo>
                    <a:pt x="4564632" y="1472592"/>
                  </a:lnTo>
                  <a:lnTo>
                    <a:pt x="4570982" y="1464650"/>
                  </a:lnTo>
                  <a:lnTo>
                    <a:pt x="4577730" y="1455518"/>
                  </a:lnTo>
                  <a:lnTo>
                    <a:pt x="4580111" y="1451546"/>
                  </a:lnTo>
                  <a:lnTo>
                    <a:pt x="4581698" y="1447972"/>
                  </a:lnTo>
                  <a:lnTo>
                    <a:pt x="4583286" y="1443605"/>
                  </a:lnTo>
                  <a:lnTo>
                    <a:pt x="4585270" y="1438442"/>
                  </a:lnTo>
                  <a:lnTo>
                    <a:pt x="4590033" y="1428912"/>
                  </a:lnTo>
                  <a:lnTo>
                    <a:pt x="4595986" y="1418588"/>
                  </a:lnTo>
                  <a:lnTo>
                    <a:pt x="4601543" y="1407872"/>
                  </a:lnTo>
                  <a:lnTo>
                    <a:pt x="4602733" y="1403897"/>
                  </a:lnTo>
                  <a:lnTo>
                    <a:pt x="4603130" y="1401914"/>
                  </a:lnTo>
                  <a:lnTo>
                    <a:pt x="4603130" y="1401121"/>
                  </a:lnTo>
                  <a:lnTo>
                    <a:pt x="4605512" y="1396751"/>
                  </a:lnTo>
                  <a:lnTo>
                    <a:pt x="4608290" y="1392382"/>
                  </a:lnTo>
                  <a:lnTo>
                    <a:pt x="4611068" y="1388017"/>
                  </a:lnTo>
                  <a:lnTo>
                    <a:pt x="4614243" y="1383256"/>
                  </a:lnTo>
                  <a:lnTo>
                    <a:pt x="4622578" y="1368159"/>
                  </a:lnTo>
                  <a:lnTo>
                    <a:pt x="4630912" y="1353876"/>
                  </a:lnTo>
                  <a:lnTo>
                    <a:pt x="4638850" y="1339590"/>
                  </a:lnTo>
                  <a:lnTo>
                    <a:pt x="4643613" y="1333223"/>
                  </a:lnTo>
                  <a:lnTo>
                    <a:pt x="4647978" y="1327264"/>
                  </a:lnTo>
                  <a:lnTo>
                    <a:pt x="4650756" y="1322504"/>
                  </a:lnTo>
                  <a:lnTo>
                    <a:pt x="4654725" y="1317740"/>
                  </a:lnTo>
                  <a:lnTo>
                    <a:pt x="4659488" y="1312181"/>
                  </a:lnTo>
                  <a:lnTo>
                    <a:pt x="4665838" y="1306227"/>
                  </a:lnTo>
                  <a:lnTo>
                    <a:pt x="4666112" y="1306678"/>
                  </a:lnTo>
                  <a:lnTo>
                    <a:pt x="4666195" y="1306602"/>
                  </a:lnTo>
                  <a:lnTo>
                    <a:pt x="4665685" y="1305762"/>
                  </a:lnTo>
                  <a:lnTo>
                    <a:pt x="4665858" y="1305620"/>
                  </a:lnTo>
                  <a:lnTo>
                    <a:pt x="4665701" y="1305397"/>
                  </a:lnTo>
                  <a:lnTo>
                    <a:pt x="4665367" y="1305671"/>
                  </a:lnTo>
                  <a:lnTo>
                    <a:pt x="4662042" y="1301022"/>
                  </a:lnTo>
                  <a:lnTo>
                    <a:pt x="4658224" y="1310176"/>
                  </a:lnTo>
                  <a:lnTo>
                    <a:pt x="4657429" y="1309918"/>
                  </a:lnTo>
                  <a:lnTo>
                    <a:pt x="4657341" y="1310134"/>
                  </a:lnTo>
                  <a:lnTo>
                    <a:pt x="4655673" y="1309576"/>
                  </a:lnTo>
                  <a:lnTo>
                    <a:pt x="4654995" y="1310573"/>
                  </a:lnTo>
                  <a:lnTo>
                    <a:pt x="4654483" y="1310071"/>
                  </a:lnTo>
                  <a:lnTo>
                    <a:pt x="4654178" y="1310531"/>
                  </a:lnTo>
                  <a:lnTo>
                    <a:pt x="4653432" y="1309782"/>
                  </a:lnTo>
                  <a:lnTo>
                    <a:pt x="4652977" y="1309782"/>
                  </a:lnTo>
                  <a:lnTo>
                    <a:pt x="4652169" y="1309782"/>
                  </a:lnTo>
                  <a:lnTo>
                    <a:pt x="4651766" y="1310176"/>
                  </a:lnTo>
                  <a:lnTo>
                    <a:pt x="4651362" y="1310966"/>
                  </a:lnTo>
                  <a:lnTo>
                    <a:pt x="4651362" y="1312147"/>
                  </a:lnTo>
                  <a:lnTo>
                    <a:pt x="4650620" y="1311784"/>
                  </a:lnTo>
                  <a:lnTo>
                    <a:pt x="4650620" y="1312113"/>
                  </a:lnTo>
                  <a:lnTo>
                    <a:pt x="4648248" y="1310927"/>
                  </a:lnTo>
                  <a:lnTo>
                    <a:pt x="4646829" y="1310573"/>
                  </a:lnTo>
                  <a:lnTo>
                    <a:pt x="4646519" y="1310573"/>
                  </a:lnTo>
                  <a:lnTo>
                    <a:pt x="4645712" y="1311360"/>
                  </a:lnTo>
                  <a:lnTo>
                    <a:pt x="4644904" y="1312936"/>
                  </a:lnTo>
                  <a:lnTo>
                    <a:pt x="4643290" y="1315299"/>
                  </a:lnTo>
                  <a:lnTo>
                    <a:pt x="4642483" y="1318062"/>
                  </a:lnTo>
                  <a:lnTo>
                    <a:pt x="4641676" y="1318459"/>
                  </a:lnTo>
                  <a:lnTo>
                    <a:pt x="4641272" y="1319246"/>
                  </a:lnTo>
                  <a:lnTo>
                    <a:pt x="4640736" y="1319246"/>
                  </a:lnTo>
                  <a:lnTo>
                    <a:pt x="4639550" y="1319246"/>
                  </a:lnTo>
                  <a:lnTo>
                    <a:pt x="4637178" y="1318455"/>
                  </a:lnTo>
                  <a:lnTo>
                    <a:pt x="4634015" y="1317658"/>
                  </a:lnTo>
                  <a:lnTo>
                    <a:pt x="4631247" y="1316466"/>
                  </a:lnTo>
                  <a:lnTo>
                    <a:pt x="4628480" y="1314885"/>
                  </a:lnTo>
                  <a:lnTo>
                    <a:pt x="4625712" y="1314491"/>
                  </a:lnTo>
                  <a:lnTo>
                    <a:pt x="4620863" y="1313372"/>
                  </a:lnTo>
                  <a:lnTo>
                    <a:pt x="4620688" y="1313333"/>
                  </a:lnTo>
                  <a:lnTo>
                    <a:pt x="4620687" y="1313332"/>
                  </a:lnTo>
                  <a:lnTo>
                    <a:pt x="4620572" y="1313305"/>
                  </a:lnTo>
                  <a:lnTo>
                    <a:pt x="4619386" y="1309738"/>
                  </a:lnTo>
                  <a:lnTo>
                    <a:pt x="4618074" y="1308687"/>
                  </a:lnTo>
                  <a:lnTo>
                    <a:pt x="4617459" y="1308206"/>
                  </a:lnTo>
                  <a:lnTo>
                    <a:pt x="4617456" y="1308190"/>
                  </a:lnTo>
                  <a:lnTo>
                    <a:pt x="4617409" y="1308153"/>
                  </a:lnTo>
                  <a:lnTo>
                    <a:pt x="4615911" y="1300899"/>
                  </a:lnTo>
                  <a:lnTo>
                    <a:pt x="4615037" y="1296772"/>
                  </a:lnTo>
                  <a:lnTo>
                    <a:pt x="4615051" y="1296730"/>
                  </a:lnTo>
                  <a:lnTo>
                    <a:pt x="4615037" y="1296666"/>
                  </a:lnTo>
                  <a:lnTo>
                    <a:pt x="4618596" y="1285177"/>
                  </a:lnTo>
                  <a:lnTo>
                    <a:pt x="4619386" y="1284781"/>
                  </a:lnTo>
                  <a:lnTo>
                    <a:pt x="4620572" y="1284385"/>
                  </a:lnTo>
                  <a:lnTo>
                    <a:pt x="4621363" y="1284781"/>
                  </a:lnTo>
                  <a:lnTo>
                    <a:pt x="4622154" y="1285177"/>
                  </a:lnTo>
                  <a:lnTo>
                    <a:pt x="4622945" y="1285573"/>
                  </a:lnTo>
                  <a:lnTo>
                    <a:pt x="4623735" y="1285177"/>
                  </a:lnTo>
                  <a:lnTo>
                    <a:pt x="4623735" y="1284781"/>
                  </a:lnTo>
                  <a:lnTo>
                    <a:pt x="4624921" y="1281611"/>
                  </a:lnTo>
                  <a:lnTo>
                    <a:pt x="4626503" y="1282404"/>
                  </a:lnTo>
                  <a:lnTo>
                    <a:pt x="4626503" y="1280422"/>
                  </a:lnTo>
                  <a:lnTo>
                    <a:pt x="4626107" y="1278045"/>
                  </a:lnTo>
                  <a:lnTo>
                    <a:pt x="4625712" y="1275668"/>
                  </a:lnTo>
                  <a:lnTo>
                    <a:pt x="4625712" y="1274875"/>
                  </a:lnTo>
                  <a:lnTo>
                    <a:pt x="4626107" y="1274479"/>
                  </a:lnTo>
                  <a:lnTo>
                    <a:pt x="4626503" y="1273291"/>
                  </a:lnTo>
                  <a:lnTo>
                    <a:pt x="4627294" y="1271706"/>
                  </a:lnTo>
                  <a:lnTo>
                    <a:pt x="4628084" y="1268536"/>
                  </a:lnTo>
                  <a:lnTo>
                    <a:pt x="4630456" y="1264178"/>
                  </a:lnTo>
                  <a:lnTo>
                    <a:pt x="4632433" y="1260216"/>
                  </a:lnTo>
                  <a:lnTo>
                    <a:pt x="4632752" y="1260567"/>
                  </a:lnTo>
                  <a:lnTo>
                    <a:pt x="4632773" y="1260541"/>
                  </a:lnTo>
                  <a:lnTo>
                    <a:pt x="4632796" y="1260494"/>
                  </a:lnTo>
                  <a:lnTo>
                    <a:pt x="4632802" y="1260501"/>
                  </a:lnTo>
                  <a:lnTo>
                    <a:pt x="4634376" y="1258362"/>
                  </a:lnTo>
                  <a:lnTo>
                    <a:pt x="4635593" y="1255210"/>
                  </a:lnTo>
                  <a:lnTo>
                    <a:pt x="4637216" y="1252060"/>
                  </a:lnTo>
                  <a:lnTo>
                    <a:pt x="4637621" y="1247727"/>
                  </a:lnTo>
                  <a:lnTo>
                    <a:pt x="4638433" y="1243789"/>
                  </a:lnTo>
                  <a:lnTo>
                    <a:pt x="4639244" y="1240245"/>
                  </a:lnTo>
                  <a:lnTo>
                    <a:pt x="4642084" y="1232762"/>
                  </a:lnTo>
                  <a:lnTo>
                    <a:pt x="4642895" y="1229217"/>
                  </a:lnTo>
                  <a:lnTo>
                    <a:pt x="4644113" y="1225279"/>
                  </a:lnTo>
                  <a:lnTo>
                    <a:pt x="4644518" y="1221735"/>
                  </a:lnTo>
                  <a:lnTo>
                    <a:pt x="4644518" y="1217402"/>
                  </a:lnTo>
                  <a:lnTo>
                    <a:pt x="4663992" y="1206375"/>
                  </a:lnTo>
                  <a:lnTo>
                    <a:pt x="4665502" y="1203444"/>
                  </a:lnTo>
                  <a:lnTo>
                    <a:pt x="4666909" y="1200711"/>
                  </a:lnTo>
                  <a:lnTo>
                    <a:pt x="4666957" y="1200496"/>
                  </a:lnTo>
                  <a:lnTo>
                    <a:pt x="4667617" y="1196874"/>
                  </a:lnTo>
                  <a:lnTo>
                    <a:pt x="4667553" y="1196937"/>
                  </a:lnTo>
                  <a:lnTo>
                    <a:pt x="4662765" y="1206485"/>
                  </a:lnTo>
                  <a:lnTo>
                    <a:pt x="4643905" y="1217453"/>
                  </a:lnTo>
                  <a:lnTo>
                    <a:pt x="4643905" y="1221132"/>
                  </a:lnTo>
                  <a:lnTo>
                    <a:pt x="4643508" y="1224705"/>
                  </a:lnTo>
                  <a:lnTo>
                    <a:pt x="4642315" y="1228672"/>
                  </a:lnTo>
                  <a:lnTo>
                    <a:pt x="4641521" y="1232245"/>
                  </a:lnTo>
                  <a:lnTo>
                    <a:pt x="4638738" y="1239785"/>
                  </a:lnTo>
                  <a:lnTo>
                    <a:pt x="4637944" y="1243356"/>
                  </a:lnTo>
                  <a:lnTo>
                    <a:pt x="4637149" y="1247326"/>
                  </a:lnTo>
                  <a:lnTo>
                    <a:pt x="4636751" y="1251692"/>
                  </a:lnTo>
                  <a:lnTo>
                    <a:pt x="4635161" y="1254866"/>
                  </a:lnTo>
                  <a:lnTo>
                    <a:pt x="4633969" y="1258041"/>
                  </a:lnTo>
                  <a:lnTo>
                    <a:pt x="4631982" y="1260820"/>
                  </a:lnTo>
                  <a:lnTo>
                    <a:pt x="4627540" y="1255727"/>
                  </a:lnTo>
                  <a:lnTo>
                    <a:pt x="4621104" y="1248452"/>
                  </a:lnTo>
                  <a:lnTo>
                    <a:pt x="4615613" y="1243045"/>
                  </a:lnTo>
                  <a:lnTo>
                    <a:pt x="4610122" y="1238411"/>
                  </a:lnTo>
                  <a:lnTo>
                    <a:pt x="4610267" y="1238321"/>
                  </a:lnTo>
                  <a:lnTo>
                    <a:pt x="4610122" y="1238197"/>
                  </a:lnTo>
                  <a:lnTo>
                    <a:pt x="4643612" y="1216951"/>
                  </a:lnTo>
                  <a:lnTo>
                    <a:pt x="4643612" y="1216032"/>
                  </a:lnTo>
                  <a:lnTo>
                    <a:pt x="4644294" y="1215013"/>
                  </a:lnTo>
                  <a:lnTo>
                    <a:pt x="4644294" y="1214662"/>
                  </a:lnTo>
                  <a:lnTo>
                    <a:pt x="4645876" y="1212286"/>
                  </a:lnTo>
                  <a:lnTo>
                    <a:pt x="4647478" y="1210040"/>
                  </a:lnTo>
                  <a:lnTo>
                    <a:pt x="4648001" y="1208474"/>
                  </a:lnTo>
                  <a:lnTo>
                    <a:pt x="4648799" y="1205689"/>
                  </a:lnTo>
                  <a:lnTo>
                    <a:pt x="4649996" y="1199324"/>
                  </a:lnTo>
                  <a:lnTo>
                    <a:pt x="4650794" y="1195744"/>
                  </a:lnTo>
                  <a:lnTo>
                    <a:pt x="4651592" y="1192163"/>
                  </a:lnTo>
                  <a:lnTo>
                    <a:pt x="4651592" y="1184605"/>
                  </a:lnTo>
                  <a:lnTo>
                    <a:pt x="4651991" y="1176648"/>
                  </a:lnTo>
                  <a:lnTo>
                    <a:pt x="4651193" y="1173465"/>
                  </a:lnTo>
                  <a:lnTo>
                    <a:pt x="4651592" y="1170681"/>
                  </a:lnTo>
                  <a:lnTo>
                    <a:pt x="4651592" y="1168692"/>
                  </a:lnTo>
                  <a:lnTo>
                    <a:pt x="4652201" y="1167680"/>
                  </a:lnTo>
                  <a:lnTo>
                    <a:pt x="4652201" y="1167547"/>
                  </a:lnTo>
                  <a:lnTo>
                    <a:pt x="4652859" y="1166450"/>
                  </a:lnTo>
                  <a:lnTo>
                    <a:pt x="4653986" y="1162327"/>
                  </a:lnTo>
                  <a:lnTo>
                    <a:pt x="4654784" y="1159542"/>
                  </a:lnTo>
                  <a:lnTo>
                    <a:pt x="4654784" y="1156361"/>
                  </a:lnTo>
                  <a:lnTo>
                    <a:pt x="4655183" y="1151587"/>
                  </a:lnTo>
                  <a:lnTo>
                    <a:pt x="4655183" y="1148803"/>
                  </a:lnTo>
                  <a:lnTo>
                    <a:pt x="4655981" y="1145620"/>
                  </a:lnTo>
                  <a:lnTo>
                    <a:pt x="4656380" y="1144026"/>
                  </a:lnTo>
                  <a:lnTo>
                    <a:pt x="4657178" y="1142433"/>
                  </a:lnTo>
                  <a:lnTo>
                    <a:pt x="4657577" y="1140840"/>
                  </a:lnTo>
                  <a:lnTo>
                    <a:pt x="4657178" y="1139247"/>
                  </a:lnTo>
                  <a:lnTo>
                    <a:pt x="4656779" y="1137255"/>
                  </a:lnTo>
                  <a:lnTo>
                    <a:pt x="4656380" y="1136459"/>
                  </a:lnTo>
                  <a:lnTo>
                    <a:pt x="4656960" y="1135495"/>
                  </a:lnTo>
                  <a:lnTo>
                    <a:pt x="4656946" y="1135466"/>
                  </a:lnTo>
                  <a:lnTo>
                    <a:pt x="4658132" y="1133484"/>
                  </a:lnTo>
                  <a:lnTo>
                    <a:pt x="4658923" y="1132299"/>
                  </a:lnTo>
                  <a:lnTo>
                    <a:pt x="4660151" y="1131067"/>
                  </a:lnTo>
                  <a:lnTo>
                    <a:pt x="4659971" y="1130888"/>
                  </a:lnTo>
                  <a:lnTo>
                    <a:pt x="4657178" y="1128500"/>
                  </a:lnTo>
                  <a:lnTo>
                    <a:pt x="4657178" y="1128102"/>
                  </a:lnTo>
                  <a:lnTo>
                    <a:pt x="4657178" y="1127704"/>
                  </a:lnTo>
                  <a:lnTo>
                    <a:pt x="4657737" y="1127425"/>
                  </a:lnTo>
                  <a:lnTo>
                    <a:pt x="4657737" y="1127148"/>
                  </a:lnTo>
                  <a:lnTo>
                    <a:pt x="4657737" y="1126751"/>
                  </a:lnTo>
                  <a:lnTo>
                    <a:pt x="4658527" y="1126355"/>
                  </a:lnTo>
                  <a:lnTo>
                    <a:pt x="4662086" y="1123978"/>
                  </a:lnTo>
                  <a:lnTo>
                    <a:pt x="4666435" y="1121997"/>
                  </a:lnTo>
                  <a:lnTo>
                    <a:pt x="4667334" y="1120796"/>
                  </a:lnTo>
                  <a:lnTo>
                    <a:pt x="4667553" y="1120139"/>
                  </a:lnTo>
                  <a:lnTo>
                    <a:pt x="4667553" y="1118547"/>
                  </a:lnTo>
                  <a:lnTo>
                    <a:pt x="4667553" y="1116954"/>
                  </a:lnTo>
                  <a:lnTo>
                    <a:pt x="4668750" y="1113371"/>
                  </a:lnTo>
                  <a:lnTo>
                    <a:pt x="4670346" y="1109791"/>
                  </a:lnTo>
                  <a:lnTo>
                    <a:pt x="4671144" y="1106210"/>
                  </a:lnTo>
                  <a:lnTo>
                    <a:pt x="4670346" y="1103026"/>
                  </a:lnTo>
                  <a:lnTo>
                    <a:pt x="4670346" y="1101431"/>
                  </a:lnTo>
                  <a:lnTo>
                    <a:pt x="4670745" y="1099841"/>
                  </a:lnTo>
                  <a:lnTo>
                    <a:pt x="4671543" y="1097852"/>
                  </a:lnTo>
                  <a:lnTo>
                    <a:pt x="4671942" y="1096259"/>
                  </a:lnTo>
                  <a:lnTo>
                    <a:pt x="4672740" y="1093473"/>
                  </a:lnTo>
                  <a:lnTo>
                    <a:pt x="4672740" y="1090289"/>
                  </a:lnTo>
                  <a:lnTo>
                    <a:pt x="4672740" y="1084319"/>
                  </a:lnTo>
                  <a:lnTo>
                    <a:pt x="4671942" y="1078349"/>
                  </a:lnTo>
                  <a:lnTo>
                    <a:pt x="4671942" y="1075960"/>
                  </a:lnTo>
                  <a:lnTo>
                    <a:pt x="4672740" y="1073174"/>
                  </a:lnTo>
                  <a:lnTo>
                    <a:pt x="4673937" y="1067205"/>
                  </a:lnTo>
                  <a:lnTo>
                    <a:pt x="4676730" y="1057654"/>
                  </a:lnTo>
                  <a:lnTo>
                    <a:pt x="4684311" y="1033757"/>
                  </a:lnTo>
                  <a:lnTo>
                    <a:pt x="4685251" y="1031296"/>
                  </a:lnTo>
                  <a:lnTo>
                    <a:pt x="4685315" y="1030912"/>
                  </a:lnTo>
                  <a:lnTo>
                    <a:pt x="4684312" y="1033467"/>
                  </a:lnTo>
                  <a:lnTo>
                    <a:pt x="4702304" y="928690"/>
                  </a:lnTo>
                  <a:lnTo>
                    <a:pt x="4702322" y="928872"/>
                  </a:lnTo>
                  <a:lnTo>
                    <a:pt x="4702352" y="928691"/>
                  </a:lnTo>
                  <a:lnTo>
                    <a:pt x="4703939" y="945353"/>
                  </a:lnTo>
                  <a:lnTo>
                    <a:pt x="4703939" y="945359"/>
                  </a:lnTo>
                  <a:lnTo>
                    <a:pt x="4703939" y="945360"/>
                  </a:lnTo>
                  <a:lnTo>
                    <a:pt x="4703939" y="962028"/>
                  </a:lnTo>
                  <a:lnTo>
                    <a:pt x="4703542" y="978697"/>
                  </a:lnTo>
                  <a:lnTo>
                    <a:pt x="4702418" y="994070"/>
                  </a:lnTo>
                  <a:lnTo>
                    <a:pt x="4705931" y="987382"/>
                  </a:lnTo>
                  <a:lnTo>
                    <a:pt x="4709049" y="978440"/>
                  </a:lnTo>
                  <a:lnTo>
                    <a:pt x="4709134" y="978197"/>
                  </a:lnTo>
                  <a:lnTo>
                    <a:pt x="4707552" y="987702"/>
                  </a:lnTo>
                  <a:lnTo>
                    <a:pt x="4706384" y="995503"/>
                  </a:lnTo>
                  <a:lnTo>
                    <a:pt x="4707054" y="993165"/>
                  </a:lnTo>
                  <a:lnTo>
                    <a:pt x="4707852" y="988787"/>
                  </a:lnTo>
                  <a:lnTo>
                    <a:pt x="4709448" y="980430"/>
                  </a:lnTo>
                  <a:lnTo>
                    <a:pt x="4710246" y="970481"/>
                  </a:lnTo>
                  <a:lnTo>
                    <a:pt x="4710645" y="960133"/>
                  </a:lnTo>
                  <a:lnTo>
                    <a:pt x="4711443" y="950184"/>
                  </a:lnTo>
                  <a:lnTo>
                    <a:pt x="4712640" y="940633"/>
                  </a:lnTo>
                  <a:lnTo>
                    <a:pt x="4713837" y="932674"/>
                  </a:lnTo>
                  <a:lnTo>
                    <a:pt x="4714635" y="929490"/>
                  </a:lnTo>
                  <a:lnTo>
                    <a:pt x="4716231" y="927102"/>
                  </a:lnTo>
                  <a:lnTo>
                    <a:pt x="4716239" y="927120"/>
                  </a:lnTo>
                  <a:lnTo>
                    <a:pt x="4716250" y="927102"/>
                  </a:lnTo>
                  <a:lnTo>
                    <a:pt x="4718227" y="931855"/>
                  </a:lnTo>
                  <a:lnTo>
                    <a:pt x="4718227" y="936212"/>
                  </a:lnTo>
                  <a:lnTo>
                    <a:pt x="4718226" y="936227"/>
                  </a:lnTo>
                  <a:lnTo>
                    <a:pt x="4718226" y="936255"/>
                  </a:lnTo>
                  <a:lnTo>
                    <a:pt x="4717827" y="942225"/>
                  </a:lnTo>
                  <a:lnTo>
                    <a:pt x="4717130" y="948835"/>
                  </a:lnTo>
                  <a:lnTo>
                    <a:pt x="4716250" y="957204"/>
                  </a:lnTo>
                  <a:lnTo>
                    <a:pt x="4716240" y="957264"/>
                  </a:lnTo>
                  <a:lnTo>
                    <a:pt x="4716231" y="957348"/>
                  </a:lnTo>
                  <a:lnTo>
                    <a:pt x="4715041" y="964325"/>
                  </a:lnTo>
                  <a:lnTo>
                    <a:pt x="4713088" y="975820"/>
                  </a:lnTo>
                  <a:lnTo>
                    <a:pt x="4709529" y="998000"/>
                  </a:lnTo>
                  <a:lnTo>
                    <a:pt x="4700436" y="1047906"/>
                  </a:lnTo>
                  <a:lnTo>
                    <a:pt x="4696482" y="1075254"/>
                  </a:lnTo>
                  <a:lnTo>
                    <a:pt x="4692133" y="1101791"/>
                  </a:lnTo>
                  <a:lnTo>
                    <a:pt x="4690552" y="1114864"/>
                  </a:lnTo>
                  <a:lnTo>
                    <a:pt x="4688180" y="1126751"/>
                  </a:lnTo>
                  <a:lnTo>
                    <a:pt x="4685017" y="1138240"/>
                  </a:lnTo>
                  <a:lnTo>
                    <a:pt x="4681854" y="1149335"/>
                  </a:lnTo>
                  <a:lnTo>
                    <a:pt x="4681550" y="1150280"/>
                  </a:lnTo>
                  <a:lnTo>
                    <a:pt x="4681518" y="1150393"/>
                  </a:lnTo>
                  <a:lnTo>
                    <a:pt x="4680628" y="1153153"/>
                  </a:lnTo>
                  <a:lnTo>
                    <a:pt x="4674737" y="1171505"/>
                  </a:lnTo>
                  <a:lnTo>
                    <a:pt x="4671574" y="1182988"/>
                  </a:lnTo>
                  <a:lnTo>
                    <a:pt x="4668477" y="1195006"/>
                  </a:lnTo>
                  <a:lnTo>
                    <a:pt x="4671329" y="1190576"/>
                  </a:lnTo>
                  <a:lnTo>
                    <a:pt x="4675304" y="1185814"/>
                  </a:lnTo>
                  <a:lnTo>
                    <a:pt x="4683650" y="1175496"/>
                  </a:lnTo>
                  <a:lnTo>
                    <a:pt x="4692791" y="1165973"/>
                  </a:lnTo>
                  <a:lnTo>
                    <a:pt x="4701933" y="1156846"/>
                  </a:lnTo>
                  <a:lnTo>
                    <a:pt x="4712664" y="1148910"/>
                  </a:lnTo>
                  <a:lnTo>
                    <a:pt x="4722600" y="1140972"/>
                  </a:lnTo>
                  <a:lnTo>
                    <a:pt x="4732536" y="1134224"/>
                  </a:lnTo>
                  <a:lnTo>
                    <a:pt x="4742472" y="1128667"/>
                  </a:lnTo>
                  <a:lnTo>
                    <a:pt x="4742672" y="1128975"/>
                  </a:lnTo>
                  <a:lnTo>
                    <a:pt x="4743217" y="1128667"/>
                  </a:lnTo>
                  <a:lnTo>
                    <a:pt x="4748361" y="1136640"/>
                  </a:lnTo>
                  <a:lnTo>
                    <a:pt x="4754296" y="1146210"/>
                  </a:lnTo>
                  <a:lnTo>
                    <a:pt x="4760231" y="1156574"/>
                  </a:lnTo>
                  <a:lnTo>
                    <a:pt x="4766166" y="1168133"/>
                  </a:lnTo>
                  <a:lnTo>
                    <a:pt x="4771705" y="1180489"/>
                  </a:lnTo>
                  <a:lnTo>
                    <a:pt x="4777640" y="1194042"/>
                  </a:lnTo>
                  <a:lnTo>
                    <a:pt x="4783575" y="1208790"/>
                  </a:lnTo>
                  <a:lnTo>
                    <a:pt x="4789510" y="1223939"/>
                  </a:lnTo>
                  <a:lnTo>
                    <a:pt x="4789481" y="1223953"/>
                  </a:lnTo>
                  <a:lnTo>
                    <a:pt x="4795620" y="1222031"/>
                  </a:lnTo>
                  <a:lnTo>
                    <a:pt x="4795769" y="1222001"/>
                  </a:lnTo>
                  <a:lnTo>
                    <a:pt x="4795798" y="1221993"/>
                  </a:lnTo>
                  <a:lnTo>
                    <a:pt x="4797689" y="1221600"/>
                  </a:lnTo>
                  <a:lnTo>
                    <a:pt x="4798049" y="1221456"/>
                  </a:lnTo>
                  <a:lnTo>
                    <a:pt x="4799630" y="1220801"/>
                  </a:lnTo>
                  <a:lnTo>
                    <a:pt x="4800396" y="1220801"/>
                  </a:lnTo>
                  <a:lnTo>
                    <a:pt x="4800779" y="1220801"/>
                  </a:lnTo>
                  <a:lnTo>
                    <a:pt x="4800728" y="1220840"/>
                  </a:lnTo>
                  <a:lnTo>
                    <a:pt x="4800779" y="1220840"/>
                  </a:lnTo>
                  <a:lnTo>
                    <a:pt x="4799261" y="1221945"/>
                  </a:lnTo>
                  <a:lnTo>
                    <a:pt x="4796564" y="1223977"/>
                  </a:lnTo>
                  <a:lnTo>
                    <a:pt x="4791083" y="1227004"/>
                  </a:lnTo>
                  <a:lnTo>
                    <a:pt x="4791098" y="1227044"/>
                  </a:lnTo>
                  <a:lnTo>
                    <a:pt x="4790489" y="1227413"/>
                  </a:lnTo>
                  <a:lnTo>
                    <a:pt x="4791756" y="1230260"/>
                  </a:lnTo>
                  <a:lnTo>
                    <a:pt x="4791542" y="1230388"/>
                  </a:lnTo>
                  <a:lnTo>
                    <a:pt x="4791586" y="1230531"/>
                  </a:lnTo>
                  <a:lnTo>
                    <a:pt x="4819948" y="1214054"/>
                  </a:lnTo>
                  <a:lnTo>
                    <a:pt x="4828316" y="1211674"/>
                  </a:lnTo>
                  <a:lnTo>
                    <a:pt x="4870441" y="1195051"/>
                  </a:lnTo>
                  <a:lnTo>
                    <a:pt x="4872019" y="1194215"/>
                  </a:lnTo>
                  <a:lnTo>
                    <a:pt x="4828958" y="1211278"/>
                  </a:lnTo>
                  <a:lnTo>
                    <a:pt x="4829999" y="1210677"/>
                  </a:lnTo>
                  <a:lnTo>
                    <a:pt x="4829289" y="1210958"/>
                  </a:lnTo>
                  <a:lnTo>
                    <a:pt x="4864930" y="1190403"/>
                  </a:lnTo>
                  <a:lnTo>
                    <a:pt x="4901363" y="1169850"/>
                  </a:lnTo>
                  <a:lnTo>
                    <a:pt x="4939379" y="1148110"/>
                  </a:lnTo>
                  <a:lnTo>
                    <a:pt x="4958784" y="1136241"/>
                  </a:lnTo>
                  <a:lnTo>
                    <a:pt x="4978584" y="1123982"/>
                  </a:lnTo>
                  <a:lnTo>
                    <a:pt x="4959534" y="1150579"/>
                  </a:lnTo>
                  <a:lnTo>
                    <a:pt x="4928577" y="1166051"/>
                  </a:lnTo>
                  <a:lnTo>
                    <a:pt x="4893651" y="1183506"/>
                  </a:lnTo>
                  <a:lnTo>
                    <a:pt x="4872608" y="1194404"/>
                  </a:lnTo>
                  <a:lnTo>
                    <a:pt x="4873012" y="1194243"/>
                  </a:lnTo>
                  <a:lnTo>
                    <a:pt x="4865659" y="1198145"/>
                  </a:lnTo>
                  <a:lnTo>
                    <a:pt x="4893275" y="1183903"/>
                  </a:lnTo>
                  <a:lnTo>
                    <a:pt x="4928345" y="1166447"/>
                  </a:lnTo>
                  <a:lnTo>
                    <a:pt x="4959429" y="1150975"/>
                  </a:lnTo>
                  <a:lnTo>
                    <a:pt x="4973776" y="1144230"/>
                  </a:lnTo>
                  <a:lnTo>
                    <a:pt x="4984934" y="1139861"/>
                  </a:lnTo>
                  <a:lnTo>
                    <a:pt x="4984933" y="1139862"/>
                  </a:lnTo>
                  <a:lnTo>
                    <a:pt x="4984934" y="1139861"/>
                  </a:lnTo>
                  <a:lnTo>
                    <a:pt x="4974615" y="1149394"/>
                  </a:lnTo>
                  <a:lnTo>
                    <a:pt x="4970646" y="1152966"/>
                  </a:lnTo>
                  <a:lnTo>
                    <a:pt x="4964693" y="1156935"/>
                  </a:lnTo>
                  <a:lnTo>
                    <a:pt x="4957946" y="1160903"/>
                  </a:lnTo>
                  <a:lnTo>
                    <a:pt x="4949215" y="1165269"/>
                  </a:lnTo>
                  <a:lnTo>
                    <a:pt x="4948789" y="1165458"/>
                  </a:lnTo>
                  <a:lnTo>
                    <a:pt x="4948443" y="1165942"/>
                  </a:lnTo>
                  <a:lnTo>
                    <a:pt x="4950008" y="1165258"/>
                  </a:lnTo>
                  <a:lnTo>
                    <a:pt x="4825962" y="1337833"/>
                  </a:lnTo>
                  <a:lnTo>
                    <a:pt x="4826001" y="1337962"/>
                  </a:lnTo>
                  <a:lnTo>
                    <a:pt x="4826023" y="1338034"/>
                  </a:lnTo>
                  <a:lnTo>
                    <a:pt x="4825803" y="1338341"/>
                  </a:lnTo>
                  <a:lnTo>
                    <a:pt x="4825702" y="1338482"/>
                  </a:lnTo>
                  <a:lnTo>
                    <a:pt x="4833488" y="1369962"/>
                  </a:lnTo>
                  <a:lnTo>
                    <a:pt x="4841834" y="1402905"/>
                  </a:lnTo>
                  <a:lnTo>
                    <a:pt x="4849386" y="1436240"/>
                  </a:lnTo>
                  <a:lnTo>
                    <a:pt x="4856540" y="1469975"/>
                  </a:lnTo>
                  <a:lnTo>
                    <a:pt x="4862899" y="1503710"/>
                  </a:lnTo>
                  <a:lnTo>
                    <a:pt x="4868861" y="1537049"/>
                  </a:lnTo>
                  <a:lnTo>
                    <a:pt x="4874425" y="1569990"/>
                  </a:lnTo>
                  <a:lnTo>
                    <a:pt x="4878399" y="1602139"/>
                  </a:lnTo>
                  <a:lnTo>
                    <a:pt x="4881976" y="1633096"/>
                  </a:lnTo>
                  <a:lnTo>
                    <a:pt x="4884758" y="1662862"/>
                  </a:lnTo>
                  <a:lnTo>
                    <a:pt x="4885951" y="1691438"/>
                  </a:lnTo>
                  <a:lnTo>
                    <a:pt x="4886348" y="1717633"/>
                  </a:lnTo>
                  <a:lnTo>
                    <a:pt x="4886348" y="1717703"/>
                  </a:lnTo>
                  <a:lnTo>
                    <a:pt x="4886348" y="1730333"/>
                  </a:lnTo>
                  <a:lnTo>
                    <a:pt x="4886348" y="1730392"/>
                  </a:lnTo>
                  <a:lnTo>
                    <a:pt x="4885951" y="1741892"/>
                  </a:lnTo>
                  <a:lnTo>
                    <a:pt x="4885158" y="1753392"/>
                  </a:lnTo>
                  <a:lnTo>
                    <a:pt x="4884364" y="1764098"/>
                  </a:lnTo>
                  <a:lnTo>
                    <a:pt x="4882776" y="1774409"/>
                  </a:lnTo>
                  <a:lnTo>
                    <a:pt x="4881586" y="1783529"/>
                  </a:lnTo>
                  <a:lnTo>
                    <a:pt x="4879204" y="1792650"/>
                  </a:lnTo>
                  <a:lnTo>
                    <a:pt x="4876823" y="1800184"/>
                  </a:lnTo>
                  <a:lnTo>
                    <a:pt x="4876816" y="1800163"/>
                  </a:lnTo>
                  <a:lnTo>
                    <a:pt x="4876809" y="1800185"/>
                  </a:lnTo>
                  <a:lnTo>
                    <a:pt x="4851373" y="1727158"/>
                  </a:lnTo>
                  <a:lnTo>
                    <a:pt x="4835872" y="1684691"/>
                  </a:lnTo>
                  <a:lnTo>
                    <a:pt x="4819577" y="1639843"/>
                  </a:lnTo>
                  <a:lnTo>
                    <a:pt x="4802089" y="1593407"/>
                  </a:lnTo>
                  <a:lnTo>
                    <a:pt x="4783409" y="1546177"/>
                  </a:lnTo>
                  <a:lnTo>
                    <a:pt x="4763537" y="1498948"/>
                  </a:lnTo>
                  <a:lnTo>
                    <a:pt x="4753601" y="1475531"/>
                  </a:lnTo>
                  <a:lnTo>
                    <a:pt x="4743453" y="1452927"/>
                  </a:lnTo>
                  <a:lnTo>
                    <a:pt x="4634153" y="1605806"/>
                  </a:lnTo>
                  <a:lnTo>
                    <a:pt x="4505510" y="1785845"/>
                  </a:lnTo>
                  <a:lnTo>
                    <a:pt x="4511678" y="1791837"/>
                  </a:lnTo>
                  <a:lnTo>
                    <a:pt x="4525965" y="1804914"/>
                  </a:lnTo>
                  <a:lnTo>
                    <a:pt x="4512075" y="1804121"/>
                  </a:lnTo>
                  <a:lnTo>
                    <a:pt x="4497787" y="1802932"/>
                  </a:lnTo>
                  <a:lnTo>
                    <a:pt x="4493559" y="1802571"/>
                  </a:lnTo>
                  <a:lnTo>
                    <a:pt x="4466548" y="1840373"/>
                  </a:lnTo>
                  <a:lnTo>
                    <a:pt x="4467800" y="1841205"/>
                  </a:lnTo>
                  <a:lnTo>
                    <a:pt x="4475960" y="1846627"/>
                  </a:lnTo>
                  <a:lnTo>
                    <a:pt x="4488660" y="1853747"/>
                  </a:lnTo>
                  <a:lnTo>
                    <a:pt x="4497391" y="1858889"/>
                  </a:lnTo>
                  <a:lnTo>
                    <a:pt x="4459687" y="1849975"/>
                  </a:lnTo>
                  <a:lnTo>
                    <a:pt x="4445680" y="1869579"/>
                  </a:lnTo>
                  <a:lnTo>
                    <a:pt x="4446250" y="1870531"/>
                  </a:lnTo>
                  <a:lnTo>
                    <a:pt x="4447043" y="1872912"/>
                  </a:lnTo>
                  <a:lnTo>
                    <a:pt x="4447043" y="1876087"/>
                  </a:lnTo>
                  <a:lnTo>
                    <a:pt x="4443872" y="1880452"/>
                  </a:lnTo>
                  <a:lnTo>
                    <a:pt x="4441890" y="1883627"/>
                  </a:lnTo>
                  <a:lnTo>
                    <a:pt x="4440701" y="1886008"/>
                  </a:lnTo>
                  <a:lnTo>
                    <a:pt x="4437133" y="1896327"/>
                  </a:lnTo>
                  <a:lnTo>
                    <a:pt x="4433566" y="1906248"/>
                  </a:lnTo>
                  <a:lnTo>
                    <a:pt x="4429602" y="1914582"/>
                  </a:lnTo>
                  <a:lnTo>
                    <a:pt x="4424845" y="1923710"/>
                  </a:lnTo>
                  <a:lnTo>
                    <a:pt x="4419692" y="1932441"/>
                  </a:lnTo>
                  <a:lnTo>
                    <a:pt x="4414538" y="1940378"/>
                  </a:lnTo>
                  <a:lnTo>
                    <a:pt x="4403439" y="1957046"/>
                  </a:lnTo>
                  <a:lnTo>
                    <a:pt x="4392340" y="1973317"/>
                  </a:lnTo>
                  <a:lnTo>
                    <a:pt x="4392155" y="1972483"/>
                  </a:lnTo>
                  <a:lnTo>
                    <a:pt x="4391590" y="1973309"/>
                  </a:lnTo>
                  <a:lnTo>
                    <a:pt x="4390979" y="1970558"/>
                  </a:lnTo>
                  <a:lnTo>
                    <a:pt x="4388772" y="1973714"/>
                  </a:lnTo>
                  <a:lnTo>
                    <a:pt x="4388772" y="1972629"/>
                  </a:lnTo>
                  <a:lnTo>
                    <a:pt x="4388018" y="1973706"/>
                  </a:lnTo>
                  <a:lnTo>
                    <a:pt x="4388018" y="1970927"/>
                  </a:lnTo>
                  <a:lnTo>
                    <a:pt x="4388018" y="1970142"/>
                  </a:lnTo>
                  <a:lnTo>
                    <a:pt x="4387979" y="1970142"/>
                  </a:lnTo>
                  <a:lnTo>
                    <a:pt x="4387187" y="1970142"/>
                  </a:lnTo>
                  <a:lnTo>
                    <a:pt x="4385997" y="1971730"/>
                  </a:lnTo>
                  <a:lnTo>
                    <a:pt x="4384412" y="1973714"/>
                  </a:lnTo>
                  <a:lnTo>
                    <a:pt x="4382826" y="1976889"/>
                  </a:lnTo>
                  <a:lnTo>
                    <a:pt x="4382622" y="1975767"/>
                  </a:lnTo>
                  <a:lnTo>
                    <a:pt x="4382065" y="1976883"/>
                  </a:lnTo>
                  <a:lnTo>
                    <a:pt x="4381271" y="1972515"/>
                  </a:lnTo>
                  <a:lnTo>
                    <a:pt x="4381271" y="1970530"/>
                  </a:lnTo>
                  <a:lnTo>
                    <a:pt x="4381062" y="1970321"/>
                  </a:lnTo>
                  <a:lnTo>
                    <a:pt x="4378862" y="1972524"/>
                  </a:lnTo>
                  <a:lnTo>
                    <a:pt x="4376087" y="1975698"/>
                  </a:lnTo>
                  <a:lnTo>
                    <a:pt x="4371727" y="1982445"/>
                  </a:lnTo>
                  <a:lnTo>
                    <a:pt x="4367763" y="1988398"/>
                  </a:lnTo>
                  <a:lnTo>
                    <a:pt x="4365781" y="1989985"/>
                  </a:lnTo>
                  <a:lnTo>
                    <a:pt x="4364988" y="1990779"/>
                  </a:lnTo>
                  <a:lnTo>
                    <a:pt x="4364466" y="1990518"/>
                  </a:lnTo>
                  <a:lnTo>
                    <a:pt x="4364205" y="1990779"/>
                  </a:lnTo>
                  <a:lnTo>
                    <a:pt x="4363411" y="1990382"/>
                  </a:lnTo>
                  <a:lnTo>
                    <a:pt x="4362221" y="1989985"/>
                  </a:lnTo>
                  <a:lnTo>
                    <a:pt x="4361030" y="1988397"/>
                  </a:lnTo>
                  <a:lnTo>
                    <a:pt x="4361030" y="1987603"/>
                  </a:lnTo>
                  <a:lnTo>
                    <a:pt x="4360236" y="1984029"/>
                  </a:lnTo>
                  <a:lnTo>
                    <a:pt x="4358649" y="1979265"/>
                  </a:lnTo>
                  <a:lnTo>
                    <a:pt x="4357458" y="1975294"/>
                  </a:lnTo>
                  <a:lnTo>
                    <a:pt x="4356664" y="1973309"/>
                  </a:lnTo>
                  <a:lnTo>
                    <a:pt x="4355474" y="1972118"/>
                  </a:lnTo>
                  <a:lnTo>
                    <a:pt x="4363808" y="1968942"/>
                  </a:lnTo>
                  <a:lnTo>
                    <a:pt x="4371349" y="1965766"/>
                  </a:lnTo>
                  <a:lnTo>
                    <a:pt x="4378493" y="1962192"/>
                  </a:lnTo>
                  <a:lnTo>
                    <a:pt x="4385240" y="1957825"/>
                  </a:lnTo>
                  <a:lnTo>
                    <a:pt x="4384843" y="1943134"/>
                  </a:lnTo>
                  <a:lnTo>
                    <a:pt x="4384049" y="1937179"/>
                  </a:lnTo>
                  <a:lnTo>
                    <a:pt x="4383256" y="1932414"/>
                  </a:lnTo>
                  <a:lnTo>
                    <a:pt x="4382065" y="1928047"/>
                  </a:lnTo>
                  <a:lnTo>
                    <a:pt x="4381271" y="1924473"/>
                  </a:lnTo>
                  <a:lnTo>
                    <a:pt x="4380080" y="1922091"/>
                  </a:lnTo>
                  <a:lnTo>
                    <a:pt x="4379910" y="1921808"/>
                  </a:lnTo>
                  <a:lnTo>
                    <a:pt x="4381018" y="1924106"/>
                  </a:lnTo>
                  <a:lnTo>
                    <a:pt x="4381657" y="1927092"/>
                  </a:lnTo>
                  <a:lnTo>
                    <a:pt x="4382324" y="1929080"/>
                  </a:lnTo>
                  <a:lnTo>
                    <a:pt x="4382882" y="1931856"/>
                  </a:lnTo>
                  <a:lnTo>
                    <a:pt x="4382931" y="1932043"/>
                  </a:lnTo>
                  <a:lnTo>
                    <a:pt x="4382977" y="1932330"/>
                  </a:lnTo>
                  <a:lnTo>
                    <a:pt x="4383118" y="1933033"/>
                  </a:lnTo>
                  <a:lnTo>
                    <a:pt x="4383192" y="1933669"/>
                  </a:lnTo>
                  <a:lnTo>
                    <a:pt x="4383696" y="1936805"/>
                  </a:lnTo>
                  <a:lnTo>
                    <a:pt x="4384461" y="1942758"/>
                  </a:lnTo>
                  <a:lnTo>
                    <a:pt x="4384843" y="1957437"/>
                  </a:lnTo>
                  <a:lnTo>
                    <a:pt x="4384843" y="1957442"/>
                  </a:lnTo>
                  <a:lnTo>
                    <a:pt x="4378340" y="1961807"/>
                  </a:lnTo>
                  <a:lnTo>
                    <a:pt x="4371454" y="1965379"/>
                  </a:lnTo>
                  <a:lnTo>
                    <a:pt x="4364186" y="1968553"/>
                  </a:lnTo>
                  <a:lnTo>
                    <a:pt x="4356153" y="1971728"/>
                  </a:lnTo>
                  <a:lnTo>
                    <a:pt x="4356075" y="1971485"/>
                  </a:lnTo>
                  <a:lnTo>
                    <a:pt x="4355444" y="1971728"/>
                  </a:lnTo>
                  <a:lnTo>
                    <a:pt x="4355194" y="1970967"/>
                  </a:lnTo>
                  <a:lnTo>
                    <a:pt x="4347746" y="1972962"/>
                  </a:lnTo>
                  <a:lnTo>
                    <a:pt x="4337015" y="1976124"/>
                  </a:lnTo>
                  <a:lnTo>
                    <a:pt x="4325490" y="1978496"/>
                  </a:lnTo>
                  <a:lnTo>
                    <a:pt x="4302041" y="1982844"/>
                  </a:lnTo>
                  <a:lnTo>
                    <a:pt x="4278194" y="1986798"/>
                  </a:lnTo>
                  <a:lnTo>
                    <a:pt x="4253950" y="1991937"/>
                  </a:lnTo>
                  <a:lnTo>
                    <a:pt x="4247591" y="1992728"/>
                  </a:lnTo>
                  <a:lnTo>
                    <a:pt x="4241629" y="1993123"/>
                  </a:lnTo>
                  <a:lnTo>
                    <a:pt x="4236065" y="1993914"/>
                  </a:lnTo>
                  <a:lnTo>
                    <a:pt x="4230501" y="1993914"/>
                  </a:lnTo>
                  <a:lnTo>
                    <a:pt x="4224937" y="1993123"/>
                  </a:lnTo>
                  <a:lnTo>
                    <a:pt x="4219373" y="1992728"/>
                  </a:lnTo>
                  <a:lnTo>
                    <a:pt x="4208642" y="1991147"/>
                  </a:lnTo>
                  <a:lnTo>
                    <a:pt x="4197911" y="1988379"/>
                  </a:lnTo>
                  <a:lnTo>
                    <a:pt x="4189454" y="1985887"/>
                  </a:lnTo>
                  <a:lnTo>
                    <a:pt x="4195379" y="1987964"/>
                  </a:lnTo>
                  <a:lnTo>
                    <a:pt x="4202906" y="1989949"/>
                  </a:lnTo>
                  <a:lnTo>
                    <a:pt x="4210434" y="1991536"/>
                  </a:lnTo>
                  <a:lnTo>
                    <a:pt x="4218357" y="1992727"/>
                  </a:lnTo>
                  <a:lnTo>
                    <a:pt x="4224523" y="1993378"/>
                  </a:lnTo>
                  <a:lnTo>
                    <a:pt x="4225775" y="1993509"/>
                  </a:lnTo>
                  <a:lnTo>
                    <a:pt x="4233703" y="1994303"/>
                  </a:lnTo>
                  <a:lnTo>
                    <a:pt x="4243614" y="1993509"/>
                  </a:lnTo>
                  <a:lnTo>
                    <a:pt x="4254713" y="1992320"/>
                  </a:lnTo>
                  <a:lnTo>
                    <a:pt x="4270570" y="1989147"/>
                  </a:lnTo>
                  <a:lnTo>
                    <a:pt x="4286427" y="1985974"/>
                  </a:lnTo>
                  <a:lnTo>
                    <a:pt x="4317743" y="1980422"/>
                  </a:lnTo>
                  <a:lnTo>
                    <a:pt x="4317758" y="1980430"/>
                  </a:lnTo>
                  <a:lnTo>
                    <a:pt x="4317798" y="1980423"/>
                  </a:lnTo>
                  <a:lnTo>
                    <a:pt x="4343550" y="1994712"/>
                  </a:lnTo>
                  <a:lnTo>
                    <a:pt x="4354581" y="2000583"/>
                  </a:lnTo>
                  <a:lnTo>
                    <a:pt x="4356196" y="2001441"/>
                  </a:lnTo>
                  <a:lnTo>
                    <a:pt x="4367692" y="2006993"/>
                  </a:lnTo>
                  <a:lnTo>
                    <a:pt x="4379584" y="2012942"/>
                  </a:lnTo>
                  <a:lnTo>
                    <a:pt x="4390287" y="2017701"/>
                  </a:lnTo>
                  <a:lnTo>
                    <a:pt x="4400594" y="2020874"/>
                  </a:lnTo>
                  <a:lnTo>
                    <a:pt x="4404955" y="2022064"/>
                  </a:lnTo>
                  <a:lnTo>
                    <a:pt x="4410108" y="2022857"/>
                  </a:lnTo>
                  <a:lnTo>
                    <a:pt x="4410102" y="2022892"/>
                  </a:lnTo>
                  <a:lnTo>
                    <a:pt x="4410108" y="2022893"/>
                  </a:lnTo>
                  <a:lnTo>
                    <a:pt x="4406939" y="2041945"/>
                  </a:lnTo>
                  <a:lnTo>
                    <a:pt x="4403373" y="2058615"/>
                  </a:lnTo>
                  <a:lnTo>
                    <a:pt x="4400204" y="2073697"/>
                  </a:lnTo>
                  <a:lnTo>
                    <a:pt x="4396638" y="2086796"/>
                  </a:lnTo>
                  <a:lnTo>
                    <a:pt x="4393073" y="2097892"/>
                  </a:lnTo>
                  <a:lnTo>
                    <a:pt x="4389507" y="2108219"/>
                  </a:lnTo>
                  <a:lnTo>
                    <a:pt x="4385941" y="2118137"/>
                  </a:lnTo>
                  <a:lnTo>
                    <a:pt x="4381583" y="2126873"/>
                  </a:lnTo>
                  <a:lnTo>
                    <a:pt x="4373660" y="2143949"/>
                  </a:lnTo>
                  <a:lnTo>
                    <a:pt x="4364548" y="2161829"/>
                  </a:lnTo>
                  <a:lnTo>
                    <a:pt x="4359793" y="2171736"/>
                  </a:lnTo>
                  <a:lnTo>
                    <a:pt x="4354643" y="2182866"/>
                  </a:lnTo>
                  <a:lnTo>
                    <a:pt x="4349097" y="2195195"/>
                  </a:lnTo>
                  <a:lnTo>
                    <a:pt x="4343946" y="2209063"/>
                  </a:lnTo>
                  <a:lnTo>
                    <a:pt x="4341965" y="2214611"/>
                  </a:lnTo>
                  <a:lnTo>
                    <a:pt x="4340381" y="2220953"/>
                  </a:lnTo>
                  <a:lnTo>
                    <a:pt x="4336023" y="2236806"/>
                  </a:lnTo>
                  <a:lnTo>
                    <a:pt x="4332061" y="2255829"/>
                  </a:lnTo>
                  <a:lnTo>
                    <a:pt x="4327703" y="2277314"/>
                  </a:lnTo>
                  <a:lnTo>
                    <a:pt x="4323741" y="2301477"/>
                  </a:lnTo>
                  <a:lnTo>
                    <a:pt x="4319383" y="2326903"/>
                  </a:lnTo>
                  <a:lnTo>
                    <a:pt x="4311460" y="2381328"/>
                  </a:lnTo>
                  <a:lnTo>
                    <a:pt x="4303536" y="2436156"/>
                  </a:lnTo>
                  <a:lnTo>
                    <a:pt x="4296009" y="2487735"/>
                  </a:lnTo>
                  <a:lnTo>
                    <a:pt x="4289670" y="2531385"/>
                  </a:lnTo>
                  <a:lnTo>
                    <a:pt x="4284916" y="2563916"/>
                  </a:lnTo>
                  <a:lnTo>
                    <a:pt x="4278973" y="2599621"/>
                  </a:lnTo>
                  <a:lnTo>
                    <a:pt x="4273823" y="2633363"/>
                  </a:lnTo>
                  <a:lnTo>
                    <a:pt x="4268672" y="2666319"/>
                  </a:lnTo>
                  <a:lnTo>
                    <a:pt x="4264314" y="2697271"/>
                  </a:lnTo>
                  <a:lnTo>
                    <a:pt x="4259560" y="2728240"/>
                  </a:lnTo>
                  <a:lnTo>
                    <a:pt x="4255995" y="2758013"/>
                  </a:lnTo>
                  <a:lnTo>
                    <a:pt x="4252825" y="2787388"/>
                  </a:lnTo>
                  <a:lnTo>
                    <a:pt x="4249656" y="2815974"/>
                  </a:lnTo>
                  <a:lnTo>
                    <a:pt x="4244505" y="2873937"/>
                  </a:lnTo>
                  <a:lnTo>
                    <a:pt x="4239751" y="2933470"/>
                  </a:lnTo>
                  <a:lnTo>
                    <a:pt x="4235789" y="2995779"/>
                  </a:lnTo>
                  <a:lnTo>
                    <a:pt x="4231846" y="3062963"/>
                  </a:lnTo>
                  <a:lnTo>
                    <a:pt x="4246980" y="3053887"/>
                  </a:lnTo>
                  <a:lnTo>
                    <a:pt x="4262459" y="3045161"/>
                  </a:lnTo>
                  <a:lnTo>
                    <a:pt x="4277937" y="3037228"/>
                  </a:lnTo>
                  <a:lnTo>
                    <a:pt x="4293120" y="3030615"/>
                  </a:lnTo>
                  <a:lnTo>
                    <a:pt x="4293415" y="3030486"/>
                  </a:lnTo>
                  <a:lnTo>
                    <a:pt x="4294416" y="3032708"/>
                  </a:lnTo>
                  <a:lnTo>
                    <a:pt x="4300559" y="3046351"/>
                  </a:lnTo>
                  <a:lnTo>
                    <a:pt x="4307702" y="3062615"/>
                  </a:lnTo>
                  <a:lnTo>
                    <a:pt x="4314449" y="3079273"/>
                  </a:lnTo>
                  <a:lnTo>
                    <a:pt x="4321196" y="3095931"/>
                  </a:lnTo>
                  <a:lnTo>
                    <a:pt x="4321186" y="3095945"/>
                  </a:lnTo>
                  <a:lnTo>
                    <a:pt x="4321196" y="3095973"/>
                  </a:lnTo>
                  <a:lnTo>
                    <a:pt x="4271984" y="3157484"/>
                  </a:lnTo>
                  <a:lnTo>
                    <a:pt x="4222771" y="3219393"/>
                  </a:lnTo>
                  <a:lnTo>
                    <a:pt x="4222777" y="3219270"/>
                  </a:lnTo>
                  <a:lnTo>
                    <a:pt x="4222771" y="3219278"/>
                  </a:lnTo>
                  <a:lnTo>
                    <a:pt x="4225549" y="3162563"/>
                  </a:lnTo>
                  <a:lnTo>
                    <a:pt x="4228724" y="3105452"/>
                  </a:lnTo>
                  <a:lnTo>
                    <a:pt x="4231084" y="3063774"/>
                  </a:lnTo>
                  <a:lnTo>
                    <a:pt x="4230603" y="3064103"/>
                  </a:lnTo>
                  <a:lnTo>
                    <a:pt x="4228332" y="3104260"/>
                  </a:lnTo>
                  <a:lnTo>
                    <a:pt x="4225164" y="3161345"/>
                  </a:lnTo>
                  <a:lnTo>
                    <a:pt x="4222392" y="3218034"/>
                  </a:lnTo>
                  <a:lnTo>
                    <a:pt x="4179622" y="3271951"/>
                  </a:lnTo>
                  <a:lnTo>
                    <a:pt x="4136457" y="3325464"/>
                  </a:lnTo>
                  <a:lnTo>
                    <a:pt x="4092895" y="3378578"/>
                  </a:lnTo>
                  <a:lnTo>
                    <a:pt x="4070718" y="3404734"/>
                  </a:lnTo>
                  <a:lnTo>
                    <a:pt x="4051771" y="3426361"/>
                  </a:lnTo>
                  <a:lnTo>
                    <a:pt x="4049051" y="3429465"/>
                  </a:lnTo>
                  <a:lnTo>
                    <a:pt x="4048810" y="3431593"/>
                  </a:lnTo>
                  <a:lnTo>
                    <a:pt x="4011660" y="3473393"/>
                  </a:lnTo>
                  <a:lnTo>
                    <a:pt x="3992886" y="3494492"/>
                  </a:lnTo>
                  <a:lnTo>
                    <a:pt x="3973712" y="3514794"/>
                  </a:lnTo>
                  <a:lnTo>
                    <a:pt x="3954538" y="3534699"/>
                  </a:lnTo>
                  <a:lnTo>
                    <a:pt x="3934964" y="3554604"/>
                  </a:lnTo>
                  <a:lnTo>
                    <a:pt x="3915391" y="3573712"/>
                  </a:lnTo>
                  <a:lnTo>
                    <a:pt x="3895418" y="3592423"/>
                  </a:lnTo>
                  <a:lnTo>
                    <a:pt x="3895414" y="3592377"/>
                  </a:lnTo>
                  <a:lnTo>
                    <a:pt x="3891944" y="3596346"/>
                  </a:lnTo>
                  <a:lnTo>
                    <a:pt x="3891993" y="3596744"/>
                  </a:lnTo>
                  <a:lnTo>
                    <a:pt x="3896017" y="3592506"/>
                  </a:lnTo>
                  <a:lnTo>
                    <a:pt x="3896021" y="3592560"/>
                  </a:lnTo>
                  <a:lnTo>
                    <a:pt x="3896362" y="3592186"/>
                  </a:lnTo>
                  <a:lnTo>
                    <a:pt x="3904460" y="3693396"/>
                  </a:lnTo>
                  <a:lnTo>
                    <a:pt x="3905803" y="3703634"/>
                  </a:lnTo>
                  <a:lnTo>
                    <a:pt x="3908978" y="3734194"/>
                  </a:lnTo>
                  <a:lnTo>
                    <a:pt x="3911756" y="3763166"/>
                  </a:lnTo>
                  <a:lnTo>
                    <a:pt x="3916916" y="3821509"/>
                  </a:lnTo>
                  <a:lnTo>
                    <a:pt x="3922472" y="3881041"/>
                  </a:lnTo>
                  <a:lnTo>
                    <a:pt x="3925250" y="3912395"/>
                  </a:lnTo>
                  <a:lnTo>
                    <a:pt x="3928425" y="3944940"/>
                  </a:lnTo>
                  <a:lnTo>
                    <a:pt x="3930013" y="3960418"/>
                  </a:lnTo>
                  <a:lnTo>
                    <a:pt x="3935172" y="4003679"/>
                  </a:lnTo>
                  <a:lnTo>
                    <a:pt x="3943507" y="4079484"/>
                  </a:lnTo>
                  <a:lnTo>
                    <a:pt x="3944698" y="4085040"/>
                  </a:lnTo>
                  <a:lnTo>
                    <a:pt x="3945491" y="4089406"/>
                  </a:lnTo>
                  <a:lnTo>
                    <a:pt x="3947476" y="4096947"/>
                  </a:lnTo>
                  <a:lnTo>
                    <a:pt x="3949063" y="4104488"/>
                  </a:lnTo>
                  <a:lnTo>
                    <a:pt x="3949460" y="4108853"/>
                  </a:lnTo>
                  <a:lnTo>
                    <a:pt x="3949857" y="4114410"/>
                  </a:lnTo>
                  <a:lnTo>
                    <a:pt x="3951048" y="4114410"/>
                  </a:lnTo>
                  <a:lnTo>
                    <a:pt x="3951842" y="4114807"/>
                  </a:lnTo>
                  <a:lnTo>
                    <a:pt x="3952635" y="4115997"/>
                  </a:lnTo>
                  <a:lnTo>
                    <a:pt x="3953429" y="4117982"/>
                  </a:lnTo>
                  <a:lnTo>
                    <a:pt x="3954620" y="4121157"/>
                  </a:lnTo>
                  <a:lnTo>
                    <a:pt x="3955414" y="4128301"/>
                  </a:lnTo>
                  <a:lnTo>
                    <a:pt x="3956207" y="4137032"/>
                  </a:lnTo>
                  <a:lnTo>
                    <a:pt x="3957398" y="4146954"/>
                  </a:lnTo>
                  <a:lnTo>
                    <a:pt x="3957398" y="4156877"/>
                  </a:lnTo>
                  <a:lnTo>
                    <a:pt x="3957795" y="4174340"/>
                  </a:lnTo>
                  <a:lnTo>
                    <a:pt x="3958986" y="4175133"/>
                  </a:lnTo>
                  <a:lnTo>
                    <a:pt x="3960970" y="4175530"/>
                  </a:lnTo>
                  <a:lnTo>
                    <a:pt x="3962161" y="4177118"/>
                  </a:lnTo>
                  <a:lnTo>
                    <a:pt x="3964145" y="4179102"/>
                  </a:lnTo>
                  <a:lnTo>
                    <a:pt x="3964048" y="4179878"/>
                  </a:lnTo>
                  <a:lnTo>
                    <a:pt x="3964120" y="4179949"/>
                  </a:lnTo>
                  <a:lnTo>
                    <a:pt x="3963351" y="4186068"/>
                  </a:lnTo>
                  <a:lnTo>
                    <a:pt x="3963351" y="4189024"/>
                  </a:lnTo>
                  <a:lnTo>
                    <a:pt x="3964145" y="4191802"/>
                  </a:lnTo>
                  <a:lnTo>
                    <a:pt x="3966526" y="4202518"/>
                  </a:lnTo>
                  <a:lnTo>
                    <a:pt x="3968511" y="4213234"/>
                  </a:lnTo>
                  <a:lnTo>
                    <a:pt x="3970495" y="4225141"/>
                  </a:lnTo>
                  <a:lnTo>
                    <a:pt x="3970387" y="4225312"/>
                  </a:lnTo>
                  <a:lnTo>
                    <a:pt x="3970495" y="4225960"/>
                  </a:lnTo>
                  <a:lnTo>
                    <a:pt x="3969773" y="4227090"/>
                  </a:lnTo>
                  <a:lnTo>
                    <a:pt x="3970109" y="4234741"/>
                  </a:lnTo>
                  <a:lnTo>
                    <a:pt x="3970495" y="4243947"/>
                  </a:lnTo>
                  <a:lnTo>
                    <a:pt x="3970495" y="4262360"/>
                  </a:lnTo>
                  <a:lnTo>
                    <a:pt x="3970117" y="4297981"/>
                  </a:lnTo>
                  <a:lnTo>
                    <a:pt x="3971109" y="4298833"/>
                  </a:lnTo>
                  <a:lnTo>
                    <a:pt x="3971504" y="4262750"/>
                  </a:lnTo>
                  <a:lnTo>
                    <a:pt x="3971504" y="4244494"/>
                  </a:lnTo>
                  <a:lnTo>
                    <a:pt x="3971109" y="4235366"/>
                  </a:lnTo>
                  <a:lnTo>
                    <a:pt x="3970714" y="4226635"/>
                  </a:lnTo>
                  <a:lnTo>
                    <a:pt x="3972689" y="4222666"/>
                  </a:lnTo>
                  <a:lnTo>
                    <a:pt x="3974665" y="4218300"/>
                  </a:lnTo>
                  <a:lnTo>
                    <a:pt x="3976245" y="4213538"/>
                  </a:lnTo>
                  <a:lnTo>
                    <a:pt x="3977826" y="4208775"/>
                  </a:lnTo>
                  <a:lnTo>
                    <a:pt x="3981381" y="4196075"/>
                  </a:lnTo>
                  <a:lnTo>
                    <a:pt x="3984147" y="4183772"/>
                  </a:lnTo>
                  <a:lnTo>
                    <a:pt x="3986518" y="4171866"/>
                  </a:lnTo>
                  <a:lnTo>
                    <a:pt x="3988888" y="4159960"/>
                  </a:lnTo>
                  <a:lnTo>
                    <a:pt x="3990864" y="4148847"/>
                  </a:lnTo>
                  <a:lnTo>
                    <a:pt x="3992049" y="4136941"/>
                  </a:lnTo>
                  <a:lnTo>
                    <a:pt x="3994419" y="4114319"/>
                  </a:lnTo>
                  <a:lnTo>
                    <a:pt x="3995605" y="4090903"/>
                  </a:lnTo>
                  <a:lnTo>
                    <a:pt x="3996000" y="4066694"/>
                  </a:lnTo>
                  <a:lnTo>
                    <a:pt x="3996395" y="4041294"/>
                  </a:lnTo>
                  <a:lnTo>
                    <a:pt x="3996395" y="4013909"/>
                  </a:lnTo>
                  <a:lnTo>
                    <a:pt x="3997185" y="3977000"/>
                  </a:lnTo>
                  <a:lnTo>
                    <a:pt x="3998370" y="3939693"/>
                  </a:lnTo>
                  <a:lnTo>
                    <a:pt x="3999556" y="3903181"/>
                  </a:lnTo>
                  <a:lnTo>
                    <a:pt x="4001926" y="3866668"/>
                  </a:lnTo>
                  <a:lnTo>
                    <a:pt x="4004692" y="3830155"/>
                  </a:lnTo>
                  <a:lnTo>
                    <a:pt x="4007852" y="3794040"/>
                  </a:lnTo>
                  <a:lnTo>
                    <a:pt x="4011408" y="3757527"/>
                  </a:lnTo>
                  <a:lnTo>
                    <a:pt x="4014964" y="3721411"/>
                  </a:lnTo>
                  <a:lnTo>
                    <a:pt x="4023261" y="3649180"/>
                  </a:lnTo>
                  <a:lnTo>
                    <a:pt x="4031953" y="3577345"/>
                  </a:lnTo>
                  <a:lnTo>
                    <a:pt x="4040645" y="3504717"/>
                  </a:lnTo>
                  <a:lnTo>
                    <a:pt x="4048942" y="3432089"/>
                  </a:lnTo>
                  <a:lnTo>
                    <a:pt x="4071462" y="3406294"/>
                  </a:lnTo>
                  <a:lnTo>
                    <a:pt x="4093587" y="3380125"/>
                  </a:lnTo>
                  <a:lnTo>
                    <a:pt x="4137047" y="3326974"/>
                  </a:lnTo>
                  <a:lnTo>
                    <a:pt x="4180112" y="3273411"/>
                  </a:lnTo>
                  <a:lnTo>
                    <a:pt x="4222782" y="3219437"/>
                  </a:lnTo>
                  <a:lnTo>
                    <a:pt x="4222747" y="3220212"/>
                  </a:lnTo>
                  <a:lnTo>
                    <a:pt x="4223508" y="3219251"/>
                  </a:lnTo>
                  <a:lnTo>
                    <a:pt x="4216773" y="3366481"/>
                  </a:lnTo>
                  <a:lnTo>
                    <a:pt x="4213603" y="3439081"/>
                  </a:lnTo>
                  <a:lnTo>
                    <a:pt x="4210038" y="3511722"/>
                  </a:lnTo>
                  <a:lnTo>
                    <a:pt x="4206076" y="3584363"/>
                  </a:lnTo>
                  <a:lnTo>
                    <a:pt x="4200926" y="3657400"/>
                  </a:lnTo>
                  <a:lnTo>
                    <a:pt x="4195775" y="3730835"/>
                  </a:lnTo>
                  <a:lnTo>
                    <a:pt x="4192210" y="3767750"/>
                  </a:lnTo>
                  <a:lnTo>
                    <a:pt x="4188644" y="3805460"/>
                  </a:lnTo>
                  <a:lnTo>
                    <a:pt x="4180720" y="3876513"/>
                  </a:lnTo>
                  <a:lnTo>
                    <a:pt x="4177155" y="3914223"/>
                  </a:lnTo>
                  <a:lnTo>
                    <a:pt x="4173589" y="3951932"/>
                  </a:lnTo>
                  <a:lnTo>
                    <a:pt x="4170816" y="3990436"/>
                  </a:lnTo>
                  <a:lnTo>
                    <a:pt x="4169627" y="4008695"/>
                  </a:lnTo>
                  <a:lnTo>
                    <a:pt x="4169231" y="4027748"/>
                  </a:lnTo>
                  <a:lnTo>
                    <a:pt x="4168835" y="4046405"/>
                  </a:lnTo>
                  <a:lnTo>
                    <a:pt x="4168835" y="4064664"/>
                  </a:lnTo>
                  <a:lnTo>
                    <a:pt x="4169231" y="4082527"/>
                  </a:lnTo>
                  <a:lnTo>
                    <a:pt x="4170024" y="4099992"/>
                  </a:lnTo>
                  <a:lnTo>
                    <a:pt x="4169678" y="4100767"/>
                  </a:lnTo>
                  <a:lnTo>
                    <a:pt x="4169741" y="4101787"/>
                  </a:lnTo>
                  <a:lnTo>
                    <a:pt x="4174712" y="4090861"/>
                  </a:lnTo>
                  <a:lnTo>
                    <a:pt x="4190996" y="4057137"/>
                  </a:lnTo>
                  <a:lnTo>
                    <a:pt x="4207676" y="4023810"/>
                  </a:lnTo>
                  <a:lnTo>
                    <a:pt x="4225548" y="3991277"/>
                  </a:lnTo>
                  <a:lnTo>
                    <a:pt x="4243420" y="3959140"/>
                  </a:lnTo>
                  <a:lnTo>
                    <a:pt x="4186707" y="4084992"/>
                  </a:lnTo>
                  <a:lnTo>
                    <a:pt x="4200521" y="4059153"/>
                  </a:lnTo>
                  <a:lnTo>
                    <a:pt x="4216407" y="4030578"/>
                  </a:lnTo>
                  <a:lnTo>
                    <a:pt x="4231499" y="4004781"/>
                  </a:lnTo>
                  <a:lnTo>
                    <a:pt x="4243810" y="3983746"/>
                  </a:lnTo>
                  <a:lnTo>
                    <a:pt x="4249767" y="3975412"/>
                  </a:lnTo>
                  <a:lnTo>
                    <a:pt x="4254533" y="3968665"/>
                  </a:lnTo>
                  <a:lnTo>
                    <a:pt x="4248576" y="3985731"/>
                  </a:lnTo>
                  <a:lnTo>
                    <a:pt x="4241030" y="3996843"/>
                  </a:lnTo>
                  <a:lnTo>
                    <a:pt x="4231896" y="4011924"/>
                  </a:lnTo>
                  <a:lnTo>
                    <a:pt x="4221173" y="4030974"/>
                  </a:lnTo>
                  <a:lnTo>
                    <a:pt x="4208861" y="4053596"/>
                  </a:lnTo>
                  <a:lnTo>
                    <a:pt x="4194961" y="4079790"/>
                  </a:lnTo>
                  <a:lnTo>
                    <a:pt x="4179869" y="4108762"/>
                  </a:lnTo>
                  <a:lnTo>
                    <a:pt x="4171906" y="4124677"/>
                  </a:lnTo>
                  <a:lnTo>
                    <a:pt x="4171982" y="4125386"/>
                  </a:lnTo>
                  <a:lnTo>
                    <a:pt x="4171976" y="4125398"/>
                  </a:lnTo>
                  <a:lnTo>
                    <a:pt x="4171982" y="4125454"/>
                  </a:lnTo>
                  <a:lnTo>
                    <a:pt x="4171426" y="4126581"/>
                  </a:lnTo>
                  <a:lnTo>
                    <a:pt x="4171438" y="4126950"/>
                  </a:lnTo>
                  <a:lnTo>
                    <a:pt x="4172005" y="4125793"/>
                  </a:lnTo>
                  <a:lnTo>
                    <a:pt x="4172797" y="4149610"/>
                  </a:lnTo>
                  <a:lnTo>
                    <a:pt x="4173985" y="4168663"/>
                  </a:lnTo>
                  <a:lnTo>
                    <a:pt x="4175174" y="4178587"/>
                  </a:lnTo>
                  <a:lnTo>
                    <a:pt x="4176362" y="4188907"/>
                  </a:lnTo>
                  <a:lnTo>
                    <a:pt x="4178343" y="4200816"/>
                  </a:lnTo>
                  <a:lnTo>
                    <a:pt x="4180720" y="4215106"/>
                  </a:lnTo>
                  <a:lnTo>
                    <a:pt x="4182701" y="4221854"/>
                  </a:lnTo>
                  <a:lnTo>
                    <a:pt x="4185078" y="4227808"/>
                  </a:lnTo>
                  <a:lnTo>
                    <a:pt x="4188248" y="4232968"/>
                  </a:lnTo>
                  <a:lnTo>
                    <a:pt x="4191813" y="4238128"/>
                  </a:lnTo>
                  <a:lnTo>
                    <a:pt x="4195775" y="4242892"/>
                  </a:lnTo>
                  <a:lnTo>
                    <a:pt x="4199737" y="4247655"/>
                  </a:lnTo>
                  <a:lnTo>
                    <a:pt x="4208849" y="4256785"/>
                  </a:lnTo>
                  <a:lnTo>
                    <a:pt x="4213207" y="4261945"/>
                  </a:lnTo>
                  <a:lnTo>
                    <a:pt x="4217961" y="4267899"/>
                  </a:lnTo>
                  <a:lnTo>
                    <a:pt x="4221923" y="4273456"/>
                  </a:lnTo>
                  <a:lnTo>
                    <a:pt x="4225489" y="4280998"/>
                  </a:lnTo>
                  <a:lnTo>
                    <a:pt x="4228658" y="4288540"/>
                  </a:lnTo>
                  <a:lnTo>
                    <a:pt x="4231431" y="4297273"/>
                  </a:lnTo>
                  <a:lnTo>
                    <a:pt x="4233016" y="4307196"/>
                  </a:lnTo>
                  <a:lnTo>
                    <a:pt x="4234601" y="4318311"/>
                  </a:lnTo>
                  <a:lnTo>
                    <a:pt x="4232535" y="4320035"/>
                  </a:lnTo>
                  <a:lnTo>
                    <a:pt x="4236695" y="4324179"/>
                  </a:lnTo>
                  <a:lnTo>
                    <a:pt x="4249379" y="4339186"/>
                  </a:lnTo>
                  <a:lnTo>
                    <a:pt x="4252946" y="4343135"/>
                  </a:lnTo>
                  <a:lnTo>
                    <a:pt x="4247793" y="4365644"/>
                  </a:lnTo>
                  <a:lnTo>
                    <a:pt x="4246604" y="4365644"/>
                  </a:lnTo>
                  <a:lnTo>
                    <a:pt x="4245811" y="4364854"/>
                  </a:lnTo>
                  <a:lnTo>
                    <a:pt x="4243037" y="4364854"/>
                  </a:lnTo>
                  <a:lnTo>
                    <a:pt x="4233127" y="4364459"/>
                  </a:lnTo>
                  <a:lnTo>
                    <a:pt x="4222821" y="4364064"/>
                  </a:lnTo>
                  <a:lnTo>
                    <a:pt x="4211723" y="4364064"/>
                  </a:lnTo>
                  <a:lnTo>
                    <a:pt x="4200227" y="4364459"/>
                  </a:lnTo>
                  <a:lnTo>
                    <a:pt x="4188732" y="4365644"/>
                  </a:lnTo>
                  <a:lnTo>
                    <a:pt x="4176841" y="4366829"/>
                  </a:lnTo>
                  <a:lnTo>
                    <a:pt x="4164949" y="4368803"/>
                  </a:lnTo>
                  <a:lnTo>
                    <a:pt x="4152662" y="4370778"/>
                  </a:lnTo>
                  <a:lnTo>
                    <a:pt x="4140770" y="4373542"/>
                  </a:lnTo>
                  <a:lnTo>
                    <a:pt x="4132842" y="4375911"/>
                  </a:lnTo>
                  <a:lnTo>
                    <a:pt x="4125311" y="4377096"/>
                  </a:lnTo>
                  <a:lnTo>
                    <a:pt x="4117384" y="4377886"/>
                  </a:lnTo>
                  <a:lnTo>
                    <a:pt x="4114257" y="4378214"/>
                  </a:lnTo>
                  <a:lnTo>
                    <a:pt x="4121280" y="4377844"/>
                  </a:lnTo>
                  <a:lnTo>
                    <a:pt x="4128814" y="4376654"/>
                  </a:lnTo>
                  <a:lnTo>
                    <a:pt x="4128881" y="4376680"/>
                  </a:lnTo>
                  <a:lnTo>
                    <a:pt x="4129050" y="4376654"/>
                  </a:lnTo>
                  <a:lnTo>
                    <a:pt x="4136964" y="4379827"/>
                  </a:lnTo>
                  <a:lnTo>
                    <a:pt x="4145671" y="4383000"/>
                  </a:lnTo>
                  <a:lnTo>
                    <a:pt x="4153190" y="4386569"/>
                  </a:lnTo>
                  <a:lnTo>
                    <a:pt x="4161501" y="4390138"/>
                  </a:lnTo>
                  <a:lnTo>
                    <a:pt x="4169020" y="4394501"/>
                  </a:lnTo>
                  <a:lnTo>
                    <a:pt x="4176143" y="4399261"/>
                  </a:lnTo>
                  <a:lnTo>
                    <a:pt x="4183267" y="4404020"/>
                  </a:lnTo>
                  <a:lnTo>
                    <a:pt x="4189994" y="4409572"/>
                  </a:lnTo>
                  <a:lnTo>
                    <a:pt x="4196326" y="4415522"/>
                  </a:lnTo>
                  <a:lnTo>
                    <a:pt x="4202263" y="4421867"/>
                  </a:lnTo>
                  <a:lnTo>
                    <a:pt x="4208199" y="4428610"/>
                  </a:lnTo>
                  <a:lnTo>
                    <a:pt x="4213739" y="4436145"/>
                  </a:lnTo>
                  <a:lnTo>
                    <a:pt x="4218092" y="4443681"/>
                  </a:lnTo>
                  <a:lnTo>
                    <a:pt x="4222446" y="4452010"/>
                  </a:lnTo>
                  <a:lnTo>
                    <a:pt x="4226799" y="4460339"/>
                  </a:lnTo>
                  <a:lnTo>
                    <a:pt x="4230361" y="4469857"/>
                  </a:lnTo>
                  <a:lnTo>
                    <a:pt x="4233922" y="4481755"/>
                  </a:lnTo>
                  <a:lnTo>
                    <a:pt x="4236693" y="4492861"/>
                  </a:lnTo>
                  <a:lnTo>
                    <a:pt x="4238671" y="4503172"/>
                  </a:lnTo>
                  <a:lnTo>
                    <a:pt x="4241046" y="4513484"/>
                  </a:lnTo>
                  <a:lnTo>
                    <a:pt x="4241837" y="4524193"/>
                  </a:lnTo>
                  <a:lnTo>
                    <a:pt x="4242629" y="4533315"/>
                  </a:lnTo>
                  <a:lnTo>
                    <a:pt x="4243420" y="4542833"/>
                  </a:lnTo>
                  <a:lnTo>
                    <a:pt x="4243418" y="4542861"/>
                  </a:lnTo>
                  <a:lnTo>
                    <a:pt x="4243420" y="4542891"/>
                  </a:lnTo>
                  <a:lnTo>
                    <a:pt x="4242627" y="4552016"/>
                  </a:lnTo>
                  <a:lnTo>
                    <a:pt x="4242231" y="4560744"/>
                  </a:lnTo>
                  <a:lnTo>
                    <a:pt x="4241437" y="4569473"/>
                  </a:lnTo>
                  <a:lnTo>
                    <a:pt x="4240248" y="4577804"/>
                  </a:lnTo>
                  <a:lnTo>
                    <a:pt x="4238265" y="4586136"/>
                  </a:lnTo>
                  <a:lnTo>
                    <a:pt x="4236679" y="4594468"/>
                  </a:lnTo>
                  <a:lnTo>
                    <a:pt x="4234299" y="4602403"/>
                  </a:lnTo>
                  <a:lnTo>
                    <a:pt x="4230089" y="4615039"/>
                  </a:lnTo>
                  <a:lnTo>
                    <a:pt x="4228778" y="4618983"/>
                  </a:lnTo>
                  <a:lnTo>
                    <a:pt x="4228753" y="4619050"/>
                  </a:lnTo>
                  <a:lnTo>
                    <a:pt x="4228748" y="4619066"/>
                  </a:lnTo>
                  <a:lnTo>
                    <a:pt x="4228445" y="4619895"/>
                  </a:lnTo>
                  <a:lnTo>
                    <a:pt x="4222841" y="4635244"/>
                  </a:lnTo>
                  <a:lnTo>
                    <a:pt x="4216114" y="4651901"/>
                  </a:lnTo>
                  <a:lnTo>
                    <a:pt x="4209386" y="4669749"/>
                  </a:lnTo>
                  <a:lnTo>
                    <a:pt x="4202263" y="4687993"/>
                  </a:lnTo>
                  <a:lnTo>
                    <a:pt x="4195535" y="4707427"/>
                  </a:lnTo>
                  <a:lnTo>
                    <a:pt x="4189203" y="4728844"/>
                  </a:lnTo>
                  <a:lnTo>
                    <a:pt x="4186037" y="4739949"/>
                  </a:lnTo>
                  <a:lnTo>
                    <a:pt x="4183267" y="4751054"/>
                  </a:lnTo>
                  <a:lnTo>
                    <a:pt x="4180892" y="4763349"/>
                  </a:lnTo>
                  <a:lnTo>
                    <a:pt x="4178518" y="4776040"/>
                  </a:lnTo>
                  <a:lnTo>
                    <a:pt x="4176225" y="4788753"/>
                  </a:lnTo>
                  <a:lnTo>
                    <a:pt x="4176618" y="4789361"/>
                  </a:lnTo>
                  <a:lnTo>
                    <a:pt x="4180198" y="4794517"/>
                  </a:lnTo>
                  <a:lnTo>
                    <a:pt x="4186962" y="4806416"/>
                  </a:lnTo>
                  <a:lnTo>
                    <a:pt x="4193328" y="4819107"/>
                  </a:lnTo>
                  <a:lnTo>
                    <a:pt x="4196099" y="4826121"/>
                  </a:lnTo>
                  <a:lnTo>
                    <a:pt x="4350736" y="4726738"/>
                  </a:lnTo>
                  <a:lnTo>
                    <a:pt x="4348165" y="4707457"/>
                  </a:lnTo>
                  <a:lnTo>
                    <a:pt x="4355613" y="4710849"/>
                  </a:lnTo>
                  <a:lnTo>
                    <a:pt x="4357058" y="4722675"/>
                  </a:lnTo>
                  <a:lnTo>
                    <a:pt x="4366240" y="4716773"/>
                  </a:lnTo>
                  <a:lnTo>
                    <a:pt x="4365179" y="4716179"/>
                  </a:lnTo>
                  <a:lnTo>
                    <a:pt x="4356870" y="4711421"/>
                  </a:lnTo>
                  <a:lnTo>
                    <a:pt x="4355613" y="4710849"/>
                  </a:lnTo>
                  <a:lnTo>
                    <a:pt x="4353309" y="4691994"/>
                  </a:lnTo>
                  <a:lnTo>
                    <a:pt x="4351331" y="4673359"/>
                  </a:lnTo>
                  <a:lnTo>
                    <a:pt x="4349352" y="4654328"/>
                  </a:lnTo>
                  <a:lnTo>
                    <a:pt x="4348561" y="4635693"/>
                  </a:lnTo>
                  <a:lnTo>
                    <a:pt x="4348561" y="4626971"/>
                  </a:lnTo>
                  <a:lnTo>
                    <a:pt x="4348957" y="4617852"/>
                  </a:lnTo>
                  <a:lnTo>
                    <a:pt x="4349352" y="4609129"/>
                  </a:lnTo>
                  <a:lnTo>
                    <a:pt x="4350539" y="4600803"/>
                  </a:lnTo>
                  <a:lnTo>
                    <a:pt x="4351726" y="4592080"/>
                  </a:lnTo>
                  <a:lnTo>
                    <a:pt x="4353705" y="4584151"/>
                  </a:lnTo>
                  <a:lnTo>
                    <a:pt x="4355683" y="4576221"/>
                  </a:lnTo>
                  <a:lnTo>
                    <a:pt x="4358452" y="4568688"/>
                  </a:lnTo>
                  <a:lnTo>
                    <a:pt x="4361618" y="4561155"/>
                  </a:lnTo>
                  <a:lnTo>
                    <a:pt x="4365574" y="4554415"/>
                  </a:lnTo>
                  <a:lnTo>
                    <a:pt x="4369927" y="4547674"/>
                  </a:lnTo>
                  <a:lnTo>
                    <a:pt x="4374675" y="4540934"/>
                  </a:lnTo>
                  <a:lnTo>
                    <a:pt x="4380610" y="4534987"/>
                  </a:lnTo>
                  <a:lnTo>
                    <a:pt x="4386940" y="4529040"/>
                  </a:lnTo>
                  <a:lnTo>
                    <a:pt x="4396436" y="4536176"/>
                  </a:lnTo>
                  <a:lnTo>
                    <a:pt x="4405932" y="4544106"/>
                  </a:lnTo>
                  <a:lnTo>
                    <a:pt x="4415032" y="4552432"/>
                  </a:lnTo>
                  <a:lnTo>
                    <a:pt x="4424528" y="4561551"/>
                  </a:lnTo>
                  <a:lnTo>
                    <a:pt x="4434024" y="4571067"/>
                  </a:lnTo>
                  <a:lnTo>
                    <a:pt x="4443124" y="4581375"/>
                  </a:lnTo>
                  <a:lnTo>
                    <a:pt x="4452620" y="4592080"/>
                  </a:lnTo>
                  <a:lnTo>
                    <a:pt x="4461325" y="4602785"/>
                  </a:lnTo>
                  <a:lnTo>
                    <a:pt x="4470820" y="4614680"/>
                  </a:lnTo>
                  <a:lnTo>
                    <a:pt x="4479921" y="4626971"/>
                  </a:lnTo>
                  <a:lnTo>
                    <a:pt x="4488253" y="4638357"/>
                  </a:lnTo>
                  <a:lnTo>
                    <a:pt x="4532347" y="4610018"/>
                  </a:lnTo>
                  <a:lnTo>
                    <a:pt x="4514467" y="4629068"/>
                  </a:lnTo>
                  <a:lnTo>
                    <a:pt x="4496587" y="4648515"/>
                  </a:lnTo>
                  <a:lnTo>
                    <a:pt x="4495677" y="4649464"/>
                  </a:lnTo>
                  <a:lnTo>
                    <a:pt x="4497330" y="4651949"/>
                  </a:lnTo>
                  <a:lnTo>
                    <a:pt x="4500700" y="4657255"/>
                  </a:lnTo>
                  <a:lnTo>
                    <a:pt x="4506092" y="4652139"/>
                  </a:lnTo>
                  <a:lnTo>
                    <a:pt x="4519609" y="4639416"/>
                  </a:lnTo>
                  <a:lnTo>
                    <a:pt x="4528133" y="4632267"/>
                  </a:lnTo>
                  <a:lnTo>
                    <a:pt x="4530586" y="4625878"/>
                  </a:lnTo>
                  <a:lnTo>
                    <a:pt x="4535341" y="4616353"/>
                  </a:lnTo>
                  <a:lnTo>
                    <a:pt x="4539700" y="4607622"/>
                  </a:lnTo>
                  <a:lnTo>
                    <a:pt x="4544851" y="4599287"/>
                  </a:lnTo>
                  <a:lnTo>
                    <a:pt x="4549606" y="4591747"/>
                  </a:lnTo>
                  <a:lnTo>
                    <a:pt x="4555154" y="4585000"/>
                  </a:lnTo>
                  <a:lnTo>
                    <a:pt x="4560305" y="4579047"/>
                  </a:lnTo>
                  <a:lnTo>
                    <a:pt x="4566249" y="4573093"/>
                  </a:lnTo>
                  <a:lnTo>
                    <a:pt x="4572193" y="4568728"/>
                  </a:lnTo>
                  <a:lnTo>
                    <a:pt x="4578137" y="4564362"/>
                  </a:lnTo>
                  <a:lnTo>
                    <a:pt x="4584477" y="4560393"/>
                  </a:lnTo>
                  <a:lnTo>
                    <a:pt x="4590817" y="4557218"/>
                  </a:lnTo>
                  <a:lnTo>
                    <a:pt x="4596761" y="4554837"/>
                  </a:lnTo>
                  <a:lnTo>
                    <a:pt x="4603893" y="4552853"/>
                  </a:lnTo>
                  <a:lnTo>
                    <a:pt x="4610630" y="4551662"/>
                  </a:lnTo>
                  <a:lnTo>
                    <a:pt x="4617366" y="4550472"/>
                  </a:lnTo>
                  <a:lnTo>
                    <a:pt x="4624102" y="4549678"/>
                  </a:lnTo>
                  <a:lnTo>
                    <a:pt x="4631235" y="4550075"/>
                  </a:lnTo>
                  <a:lnTo>
                    <a:pt x="4638367" y="4550472"/>
                  </a:lnTo>
                  <a:lnTo>
                    <a:pt x="4645500" y="4551662"/>
                  </a:lnTo>
                  <a:lnTo>
                    <a:pt x="4653425" y="4552853"/>
                  </a:lnTo>
                  <a:lnTo>
                    <a:pt x="4660558" y="4554837"/>
                  </a:lnTo>
                  <a:lnTo>
                    <a:pt x="4668086" y="4556425"/>
                  </a:lnTo>
                  <a:lnTo>
                    <a:pt x="4675615" y="4559203"/>
                  </a:lnTo>
                  <a:lnTo>
                    <a:pt x="4683540" y="4561981"/>
                  </a:lnTo>
                  <a:lnTo>
                    <a:pt x="4691069" y="4565553"/>
                  </a:lnTo>
                  <a:lnTo>
                    <a:pt x="4698598" y="4569125"/>
                  </a:lnTo>
                  <a:lnTo>
                    <a:pt x="4706919" y="4572697"/>
                  </a:lnTo>
                  <a:lnTo>
                    <a:pt x="4722770" y="4581825"/>
                  </a:lnTo>
                  <a:lnTo>
                    <a:pt x="4738223" y="4591747"/>
                  </a:lnTo>
                  <a:lnTo>
                    <a:pt x="4754074" y="4602065"/>
                  </a:lnTo>
                  <a:lnTo>
                    <a:pt x="4769924" y="4613972"/>
                  </a:lnTo>
                  <a:lnTo>
                    <a:pt x="4785774" y="4625878"/>
                  </a:lnTo>
                  <a:lnTo>
                    <a:pt x="4801624" y="4638975"/>
                  </a:lnTo>
                  <a:lnTo>
                    <a:pt x="4806754" y="4643436"/>
                  </a:lnTo>
                  <a:lnTo>
                    <a:pt x="4806985" y="4643355"/>
                  </a:lnTo>
                  <a:lnTo>
                    <a:pt x="4806764" y="4643445"/>
                  </a:lnTo>
                  <a:lnTo>
                    <a:pt x="4816682" y="4652072"/>
                  </a:lnTo>
                  <a:lnTo>
                    <a:pt x="4831739" y="4665566"/>
                  </a:lnTo>
                  <a:lnTo>
                    <a:pt x="4846401" y="4679059"/>
                  </a:lnTo>
                  <a:lnTo>
                    <a:pt x="4874931" y="4706841"/>
                  </a:lnTo>
                  <a:lnTo>
                    <a:pt x="4901480" y="4733431"/>
                  </a:lnTo>
                  <a:lnTo>
                    <a:pt x="4946653" y="4779866"/>
                  </a:lnTo>
                  <a:lnTo>
                    <a:pt x="4930803" y="4779072"/>
                  </a:lnTo>
                  <a:lnTo>
                    <a:pt x="4914953" y="4777485"/>
                  </a:lnTo>
                  <a:lnTo>
                    <a:pt x="4899103" y="4775897"/>
                  </a:lnTo>
                  <a:lnTo>
                    <a:pt x="4884045" y="4773119"/>
                  </a:lnTo>
                  <a:lnTo>
                    <a:pt x="4868195" y="4769944"/>
                  </a:lnTo>
                  <a:lnTo>
                    <a:pt x="4852741" y="4766372"/>
                  </a:lnTo>
                  <a:lnTo>
                    <a:pt x="4836891" y="4761609"/>
                  </a:lnTo>
                  <a:lnTo>
                    <a:pt x="4821833" y="4757244"/>
                  </a:lnTo>
                  <a:lnTo>
                    <a:pt x="4805983" y="4752084"/>
                  </a:lnTo>
                  <a:lnTo>
                    <a:pt x="4790529" y="4747322"/>
                  </a:lnTo>
                  <a:lnTo>
                    <a:pt x="4759621" y="4736209"/>
                  </a:lnTo>
                  <a:lnTo>
                    <a:pt x="4728317" y="4724303"/>
                  </a:lnTo>
                  <a:lnTo>
                    <a:pt x="4697409" y="4712397"/>
                  </a:lnTo>
                  <a:lnTo>
                    <a:pt x="4685374" y="4708027"/>
                  </a:lnTo>
                  <a:lnTo>
                    <a:pt x="4684623" y="4708349"/>
                  </a:lnTo>
                  <a:lnTo>
                    <a:pt x="4667198" y="4716272"/>
                  </a:lnTo>
                  <a:lnTo>
                    <a:pt x="4649377" y="4724195"/>
                  </a:lnTo>
                  <a:lnTo>
                    <a:pt x="4631951" y="4733305"/>
                  </a:lnTo>
                  <a:lnTo>
                    <a:pt x="4614130" y="4742812"/>
                  </a:lnTo>
                  <a:lnTo>
                    <a:pt x="4596309" y="4753112"/>
                  </a:lnTo>
                  <a:lnTo>
                    <a:pt x="4578883" y="4763807"/>
                  </a:lnTo>
                  <a:lnTo>
                    <a:pt x="4570171" y="4768957"/>
                  </a:lnTo>
                  <a:lnTo>
                    <a:pt x="4563153" y="4772818"/>
                  </a:lnTo>
                  <a:lnTo>
                    <a:pt x="4564988" y="4776841"/>
                  </a:lnTo>
                  <a:lnTo>
                    <a:pt x="4570923" y="4791114"/>
                  </a:lnTo>
                  <a:lnTo>
                    <a:pt x="4576462" y="4805784"/>
                  </a:lnTo>
                  <a:lnTo>
                    <a:pt x="4581606" y="4820057"/>
                  </a:lnTo>
                  <a:lnTo>
                    <a:pt x="4586354" y="4834727"/>
                  </a:lnTo>
                  <a:lnTo>
                    <a:pt x="4590706" y="4848604"/>
                  </a:lnTo>
                  <a:lnTo>
                    <a:pt x="4594663" y="4862481"/>
                  </a:lnTo>
                  <a:lnTo>
                    <a:pt x="4598224" y="4876358"/>
                  </a:lnTo>
                  <a:lnTo>
                    <a:pt x="4600993" y="4889838"/>
                  </a:lnTo>
                  <a:lnTo>
                    <a:pt x="4603763" y="4903318"/>
                  </a:lnTo>
                  <a:lnTo>
                    <a:pt x="4605346" y="4916402"/>
                  </a:lnTo>
                  <a:lnTo>
                    <a:pt x="4606928" y="4929090"/>
                  </a:lnTo>
                  <a:lnTo>
                    <a:pt x="4593476" y="4914023"/>
                  </a:lnTo>
                  <a:lnTo>
                    <a:pt x="4578836" y="4897768"/>
                  </a:lnTo>
                  <a:lnTo>
                    <a:pt x="4564592" y="4881908"/>
                  </a:lnTo>
                  <a:lnTo>
                    <a:pt x="4549162" y="4865653"/>
                  </a:lnTo>
                  <a:lnTo>
                    <a:pt x="4533731" y="4849397"/>
                  </a:lnTo>
                  <a:lnTo>
                    <a:pt x="4517904" y="4833538"/>
                  </a:lnTo>
                  <a:lnTo>
                    <a:pt x="4501682" y="4818471"/>
                  </a:lnTo>
                  <a:lnTo>
                    <a:pt x="4487377" y="4805160"/>
                  </a:lnTo>
                  <a:lnTo>
                    <a:pt x="4479876" y="4807777"/>
                  </a:lnTo>
                  <a:lnTo>
                    <a:pt x="4444234" y="4820453"/>
                  </a:lnTo>
                  <a:lnTo>
                    <a:pt x="4437105" y="4822830"/>
                  </a:lnTo>
                  <a:lnTo>
                    <a:pt x="4416512" y="4829564"/>
                  </a:lnTo>
                  <a:lnTo>
                    <a:pt x="4397502" y="4835902"/>
                  </a:lnTo>
                  <a:lnTo>
                    <a:pt x="4380077" y="4840656"/>
                  </a:lnTo>
                  <a:lnTo>
                    <a:pt x="4377305" y="4841844"/>
                  </a:lnTo>
                  <a:lnTo>
                    <a:pt x="4374929" y="4843033"/>
                  </a:lnTo>
                  <a:lnTo>
                    <a:pt x="4373119" y="4844390"/>
                  </a:lnTo>
                  <a:lnTo>
                    <a:pt x="4374360" y="4846175"/>
                  </a:lnTo>
                  <a:lnTo>
                    <a:pt x="4380313" y="4855309"/>
                  </a:lnTo>
                  <a:lnTo>
                    <a:pt x="4385869" y="4864443"/>
                  </a:lnTo>
                  <a:lnTo>
                    <a:pt x="4391822" y="4874372"/>
                  </a:lnTo>
                  <a:lnTo>
                    <a:pt x="4402538" y="4895023"/>
                  </a:lnTo>
                  <a:lnTo>
                    <a:pt x="4412460" y="4915277"/>
                  </a:lnTo>
                  <a:lnTo>
                    <a:pt x="4421588" y="4934736"/>
                  </a:lnTo>
                  <a:lnTo>
                    <a:pt x="4428335" y="4952607"/>
                  </a:lnTo>
                  <a:lnTo>
                    <a:pt x="4433891" y="4968096"/>
                  </a:lnTo>
                  <a:lnTo>
                    <a:pt x="4441829" y="4994307"/>
                  </a:lnTo>
                  <a:lnTo>
                    <a:pt x="4448576" y="5020915"/>
                  </a:lnTo>
                  <a:lnTo>
                    <a:pt x="4455322" y="5047920"/>
                  </a:lnTo>
                  <a:lnTo>
                    <a:pt x="4460879" y="5074925"/>
                  </a:lnTo>
                  <a:lnTo>
                    <a:pt x="4466435" y="5101931"/>
                  </a:lnTo>
                  <a:lnTo>
                    <a:pt x="4470404" y="5128936"/>
                  </a:lnTo>
                  <a:lnTo>
                    <a:pt x="4473976" y="5156338"/>
                  </a:lnTo>
                  <a:lnTo>
                    <a:pt x="4477151" y="5183741"/>
                  </a:lnTo>
                  <a:lnTo>
                    <a:pt x="4479532" y="5211143"/>
                  </a:lnTo>
                  <a:lnTo>
                    <a:pt x="4480722" y="5238546"/>
                  </a:lnTo>
                  <a:lnTo>
                    <a:pt x="4481516" y="5265948"/>
                  </a:lnTo>
                  <a:lnTo>
                    <a:pt x="4481516" y="5292953"/>
                  </a:lnTo>
                  <a:lnTo>
                    <a:pt x="4481119" y="5320356"/>
                  </a:lnTo>
                  <a:lnTo>
                    <a:pt x="4479929" y="5347758"/>
                  </a:lnTo>
                  <a:lnTo>
                    <a:pt x="4477944" y="5375161"/>
                  </a:lnTo>
                  <a:lnTo>
                    <a:pt x="4475166" y="5402166"/>
                  </a:lnTo>
                  <a:lnTo>
                    <a:pt x="4469213" y="5394223"/>
                  </a:lnTo>
                  <a:lnTo>
                    <a:pt x="4461672" y="5384692"/>
                  </a:lnTo>
                  <a:lnTo>
                    <a:pt x="4445401" y="5361261"/>
                  </a:lnTo>
                  <a:lnTo>
                    <a:pt x="4426747" y="5332667"/>
                  </a:lnTo>
                  <a:lnTo>
                    <a:pt x="4405316" y="5299705"/>
                  </a:lnTo>
                  <a:lnTo>
                    <a:pt x="4383488" y="5263168"/>
                  </a:lnTo>
                  <a:lnTo>
                    <a:pt x="4360469" y="5224249"/>
                  </a:lnTo>
                  <a:lnTo>
                    <a:pt x="4336657" y="5183344"/>
                  </a:lnTo>
                  <a:lnTo>
                    <a:pt x="4313241" y="5141247"/>
                  </a:lnTo>
                  <a:lnTo>
                    <a:pt x="4291413" y="5099151"/>
                  </a:lnTo>
                  <a:lnTo>
                    <a:pt x="4269981" y="5057849"/>
                  </a:lnTo>
                  <a:lnTo>
                    <a:pt x="4260456" y="5037595"/>
                  </a:lnTo>
                  <a:lnTo>
                    <a:pt x="4251328" y="5018135"/>
                  </a:lnTo>
                  <a:lnTo>
                    <a:pt x="4242597" y="4998675"/>
                  </a:lnTo>
                  <a:lnTo>
                    <a:pt x="4234263" y="4980804"/>
                  </a:lnTo>
                  <a:lnTo>
                    <a:pt x="4227119" y="4962933"/>
                  </a:lnTo>
                  <a:lnTo>
                    <a:pt x="4220769" y="4946253"/>
                  </a:lnTo>
                  <a:lnTo>
                    <a:pt x="4215610" y="4930368"/>
                  </a:lnTo>
                  <a:lnTo>
                    <a:pt x="4210847" y="4916071"/>
                  </a:lnTo>
                  <a:lnTo>
                    <a:pt x="4209782" y="4912042"/>
                  </a:lnTo>
                  <a:lnTo>
                    <a:pt x="4203274" y="4903982"/>
                  </a:lnTo>
                  <a:lnTo>
                    <a:pt x="4193328" y="4916674"/>
                  </a:lnTo>
                  <a:lnTo>
                    <a:pt x="4183779" y="4930159"/>
                  </a:lnTo>
                  <a:lnTo>
                    <a:pt x="4165080" y="4957129"/>
                  </a:lnTo>
                  <a:lnTo>
                    <a:pt x="4148858" y="4981901"/>
                  </a:lnTo>
                  <a:lnTo>
                    <a:pt x="4143010" y="5028655"/>
                  </a:lnTo>
                  <a:lnTo>
                    <a:pt x="4136660" y="5084976"/>
                  </a:lnTo>
                  <a:lnTo>
                    <a:pt x="4130707" y="5142487"/>
                  </a:lnTo>
                  <a:lnTo>
                    <a:pt x="4125548" y="5200791"/>
                  </a:lnTo>
                  <a:lnTo>
                    <a:pt x="4119991" y="5260285"/>
                  </a:lnTo>
                  <a:lnTo>
                    <a:pt x="4115229" y="5319382"/>
                  </a:lnTo>
                  <a:lnTo>
                    <a:pt x="4110466" y="5378876"/>
                  </a:lnTo>
                  <a:lnTo>
                    <a:pt x="4106498" y="5437577"/>
                  </a:lnTo>
                  <a:lnTo>
                    <a:pt x="4102926" y="5495881"/>
                  </a:lnTo>
                  <a:lnTo>
                    <a:pt x="4099751" y="5552202"/>
                  </a:lnTo>
                  <a:lnTo>
                    <a:pt x="4096973" y="5606936"/>
                  </a:lnTo>
                  <a:lnTo>
                    <a:pt x="4094988" y="5659688"/>
                  </a:lnTo>
                  <a:lnTo>
                    <a:pt x="4093004" y="5709663"/>
                  </a:lnTo>
                  <a:lnTo>
                    <a:pt x="4092210" y="5757258"/>
                  </a:lnTo>
                  <a:lnTo>
                    <a:pt x="4092210" y="5801283"/>
                  </a:lnTo>
                  <a:lnTo>
                    <a:pt x="4092210" y="6200686"/>
                  </a:lnTo>
                  <a:lnTo>
                    <a:pt x="4091813" y="6228450"/>
                  </a:lnTo>
                  <a:lnTo>
                    <a:pt x="4091019" y="6256610"/>
                  </a:lnTo>
                  <a:lnTo>
                    <a:pt x="4089829" y="6313328"/>
                  </a:lnTo>
                  <a:lnTo>
                    <a:pt x="4089829" y="6341885"/>
                  </a:lnTo>
                  <a:lnTo>
                    <a:pt x="4089829" y="6370442"/>
                  </a:lnTo>
                  <a:lnTo>
                    <a:pt x="4090226" y="6397809"/>
                  </a:lnTo>
                  <a:lnTo>
                    <a:pt x="4092210" y="6425176"/>
                  </a:lnTo>
                  <a:lnTo>
                    <a:pt x="4093004" y="6438661"/>
                  </a:lnTo>
                  <a:lnTo>
                    <a:pt x="4094988" y="6452147"/>
                  </a:lnTo>
                  <a:lnTo>
                    <a:pt x="4096576" y="6464839"/>
                  </a:lnTo>
                  <a:lnTo>
                    <a:pt x="4098957" y="6477531"/>
                  </a:lnTo>
                  <a:lnTo>
                    <a:pt x="4101735" y="6489430"/>
                  </a:lnTo>
                  <a:lnTo>
                    <a:pt x="4104116" y="6500932"/>
                  </a:lnTo>
                  <a:lnTo>
                    <a:pt x="4110070" y="6523539"/>
                  </a:lnTo>
                  <a:lnTo>
                    <a:pt x="4116023" y="6544164"/>
                  </a:lnTo>
                  <a:lnTo>
                    <a:pt x="4121579" y="6564392"/>
                  </a:lnTo>
                  <a:lnTo>
                    <a:pt x="4123563" y="6573911"/>
                  </a:lnTo>
                  <a:lnTo>
                    <a:pt x="4125945" y="6583430"/>
                  </a:lnTo>
                  <a:lnTo>
                    <a:pt x="4127135" y="6592949"/>
                  </a:lnTo>
                  <a:lnTo>
                    <a:pt x="4128723" y="6602071"/>
                  </a:lnTo>
                  <a:lnTo>
                    <a:pt x="4131501" y="6629835"/>
                  </a:lnTo>
                  <a:lnTo>
                    <a:pt x="4132295" y="6642924"/>
                  </a:lnTo>
                  <a:lnTo>
                    <a:pt x="4132691" y="6655616"/>
                  </a:lnTo>
                  <a:lnTo>
                    <a:pt x="4132691" y="6667911"/>
                  </a:lnTo>
                  <a:lnTo>
                    <a:pt x="4132691" y="6679017"/>
                  </a:lnTo>
                  <a:lnTo>
                    <a:pt x="4132295" y="6689726"/>
                  </a:lnTo>
                  <a:lnTo>
                    <a:pt x="4131501" y="6700038"/>
                  </a:lnTo>
                  <a:lnTo>
                    <a:pt x="4130310" y="6709954"/>
                  </a:lnTo>
                  <a:lnTo>
                    <a:pt x="4129120" y="6719076"/>
                  </a:lnTo>
                  <a:lnTo>
                    <a:pt x="4127135" y="6728199"/>
                  </a:lnTo>
                  <a:lnTo>
                    <a:pt x="4125548" y="6736131"/>
                  </a:lnTo>
                  <a:lnTo>
                    <a:pt x="4123166" y="6744064"/>
                  </a:lnTo>
                  <a:lnTo>
                    <a:pt x="4120388" y="6751600"/>
                  </a:lnTo>
                  <a:lnTo>
                    <a:pt x="4117610" y="6758342"/>
                  </a:lnTo>
                  <a:lnTo>
                    <a:pt x="4114832" y="6764688"/>
                  </a:lnTo>
                  <a:lnTo>
                    <a:pt x="4110863" y="6770638"/>
                  </a:lnTo>
                  <a:lnTo>
                    <a:pt x="4107291" y="6775794"/>
                  </a:lnTo>
                  <a:lnTo>
                    <a:pt x="4103323" y="6780950"/>
                  </a:lnTo>
                  <a:lnTo>
                    <a:pt x="4098957" y="6785313"/>
                  </a:lnTo>
                  <a:lnTo>
                    <a:pt x="4094194" y="6789676"/>
                  </a:lnTo>
                  <a:lnTo>
                    <a:pt x="4089432" y="6793642"/>
                  </a:lnTo>
                  <a:lnTo>
                    <a:pt x="4084273" y="6796815"/>
                  </a:lnTo>
                  <a:lnTo>
                    <a:pt x="4079113" y="6799988"/>
                  </a:lnTo>
                  <a:lnTo>
                    <a:pt x="4073160" y="6801971"/>
                  </a:lnTo>
                  <a:lnTo>
                    <a:pt x="4067207" y="6804351"/>
                  </a:lnTo>
                  <a:lnTo>
                    <a:pt x="4060857" y="6806334"/>
                  </a:lnTo>
                  <a:lnTo>
                    <a:pt x="4054507" y="6807920"/>
                  </a:lnTo>
                  <a:lnTo>
                    <a:pt x="4047760" y="6808714"/>
                  </a:lnTo>
                  <a:lnTo>
                    <a:pt x="4041013" y="6809904"/>
                  </a:lnTo>
                  <a:lnTo>
                    <a:pt x="4033472" y="6810300"/>
                  </a:lnTo>
                  <a:lnTo>
                    <a:pt x="4033243" y="6810300"/>
                  </a:lnTo>
                  <a:lnTo>
                    <a:pt x="4026328" y="6810300"/>
                  </a:lnTo>
                  <a:lnTo>
                    <a:pt x="4026105" y="6810300"/>
                  </a:lnTo>
                  <a:lnTo>
                    <a:pt x="4017994" y="6810300"/>
                  </a:lnTo>
                  <a:lnTo>
                    <a:pt x="4017777" y="6810300"/>
                  </a:lnTo>
                  <a:lnTo>
                    <a:pt x="4009846" y="6809903"/>
                  </a:lnTo>
                  <a:lnTo>
                    <a:pt x="3993191" y="6807920"/>
                  </a:lnTo>
                  <a:lnTo>
                    <a:pt x="3987242" y="6807523"/>
                  </a:lnTo>
                  <a:lnTo>
                    <a:pt x="3980501" y="6807126"/>
                  </a:lnTo>
                  <a:lnTo>
                    <a:pt x="3966336" y="6806732"/>
                  </a:lnTo>
                  <a:lnTo>
                    <a:pt x="3950128" y="6807127"/>
                  </a:lnTo>
                  <a:lnTo>
                    <a:pt x="3932269" y="6807524"/>
                  </a:lnTo>
                  <a:lnTo>
                    <a:pt x="3914012" y="6807524"/>
                  </a:lnTo>
                  <a:lnTo>
                    <a:pt x="3894565" y="6807920"/>
                  </a:lnTo>
                  <a:lnTo>
                    <a:pt x="3879881" y="6807920"/>
                  </a:lnTo>
                  <a:lnTo>
                    <a:pt x="3879872" y="6807920"/>
                  </a:lnTo>
                  <a:lnTo>
                    <a:pt x="3879774" y="6807920"/>
                  </a:lnTo>
                  <a:lnTo>
                    <a:pt x="3865498" y="6807126"/>
                  </a:lnTo>
                  <a:lnTo>
                    <a:pt x="3851222" y="6806333"/>
                  </a:lnTo>
                  <a:lnTo>
                    <a:pt x="3836946" y="6804746"/>
                  </a:lnTo>
                  <a:lnTo>
                    <a:pt x="3823463" y="6802365"/>
                  </a:lnTo>
                  <a:lnTo>
                    <a:pt x="3810376" y="6799985"/>
                  </a:lnTo>
                  <a:lnTo>
                    <a:pt x="3804428" y="6798001"/>
                  </a:lnTo>
                  <a:lnTo>
                    <a:pt x="3798480" y="6796414"/>
                  </a:lnTo>
                  <a:lnTo>
                    <a:pt x="3792531" y="6794033"/>
                  </a:lnTo>
                  <a:lnTo>
                    <a:pt x="3786979" y="6791256"/>
                  </a:lnTo>
                  <a:lnTo>
                    <a:pt x="3781824" y="6788876"/>
                  </a:lnTo>
                  <a:lnTo>
                    <a:pt x="3776669" y="6785702"/>
                  </a:lnTo>
                  <a:lnTo>
                    <a:pt x="3772307" y="6782528"/>
                  </a:lnTo>
                  <a:lnTo>
                    <a:pt x="3767548" y="6778957"/>
                  </a:lnTo>
                  <a:lnTo>
                    <a:pt x="3763582" y="6774990"/>
                  </a:lnTo>
                  <a:lnTo>
                    <a:pt x="3760013" y="6771022"/>
                  </a:lnTo>
                  <a:lnTo>
                    <a:pt x="3757766" y="6767931"/>
                  </a:lnTo>
                  <a:lnTo>
                    <a:pt x="3756849" y="6766671"/>
                  </a:lnTo>
                  <a:lnTo>
                    <a:pt x="3753674" y="6761912"/>
                  </a:lnTo>
                  <a:lnTo>
                    <a:pt x="3753669" y="6761899"/>
                  </a:lnTo>
                  <a:lnTo>
                    <a:pt x="3753668" y="6761897"/>
                  </a:lnTo>
                  <a:lnTo>
                    <a:pt x="3753387" y="6761166"/>
                  </a:lnTo>
                  <a:lnTo>
                    <a:pt x="3751690" y="6756756"/>
                  </a:lnTo>
                  <a:lnTo>
                    <a:pt x="3749705" y="6751203"/>
                  </a:lnTo>
                  <a:lnTo>
                    <a:pt x="3747721" y="6745253"/>
                  </a:lnTo>
                  <a:lnTo>
                    <a:pt x="3746927" y="6738907"/>
                  </a:lnTo>
                  <a:lnTo>
                    <a:pt x="3746530" y="6732165"/>
                  </a:lnTo>
                  <a:lnTo>
                    <a:pt x="3746530" y="6732141"/>
                  </a:lnTo>
                  <a:lnTo>
                    <a:pt x="3746530" y="6725026"/>
                  </a:lnTo>
                  <a:lnTo>
                    <a:pt x="3746530" y="6725000"/>
                  </a:lnTo>
                  <a:lnTo>
                    <a:pt x="3746927" y="6717461"/>
                  </a:lnTo>
                  <a:lnTo>
                    <a:pt x="3747720" y="6709526"/>
                  </a:lnTo>
                  <a:lnTo>
                    <a:pt x="3755255" y="6695640"/>
                  </a:lnTo>
                  <a:lnTo>
                    <a:pt x="3761996" y="6681357"/>
                  </a:lnTo>
                  <a:lnTo>
                    <a:pt x="3768341" y="6666678"/>
                  </a:lnTo>
                  <a:lnTo>
                    <a:pt x="3775083" y="6652395"/>
                  </a:lnTo>
                  <a:lnTo>
                    <a:pt x="3786979" y="6622242"/>
                  </a:lnTo>
                  <a:lnTo>
                    <a:pt x="3798480" y="6591693"/>
                  </a:lnTo>
                  <a:lnTo>
                    <a:pt x="3809187" y="6559556"/>
                  </a:lnTo>
                  <a:lnTo>
                    <a:pt x="3819101" y="6527023"/>
                  </a:lnTo>
                  <a:lnTo>
                    <a:pt x="3828618" y="6493696"/>
                  </a:lnTo>
                  <a:lnTo>
                    <a:pt x="3837739" y="6459973"/>
                  </a:lnTo>
                  <a:lnTo>
                    <a:pt x="3845670" y="6425059"/>
                  </a:lnTo>
                  <a:lnTo>
                    <a:pt x="3853205" y="6390145"/>
                  </a:lnTo>
                  <a:lnTo>
                    <a:pt x="3860740" y="6354438"/>
                  </a:lnTo>
                  <a:lnTo>
                    <a:pt x="3867481" y="6317937"/>
                  </a:lnTo>
                  <a:lnTo>
                    <a:pt x="3873033" y="6281436"/>
                  </a:lnTo>
                  <a:lnTo>
                    <a:pt x="3878981" y="6244142"/>
                  </a:lnTo>
                  <a:lnTo>
                    <a:pt x="3884137" y="6206451"/>
                  </a:lnTo>
                  <a:lnTo>
                    <a:pt x="3888895" y="6168364"/>
                  </a:lnTo>
                  <a:lnTo>
                    <a:pt x="3892861" y="6130673"/>
                  </a:lnTo>
                  <a:lnTo>
                    <a:pt x="3897223" y="6092188"/>
                  </a:lnTo>
                  <a:lnTo>
                    <a:pt x="3900792" y="6054100"/>
                  </a:lnTo>
                  <a:lnTo>
                    <a:pt x="3904361" y="6015219"/>
                  </a:lnTo>
                  <a:lnTo>
                    <a:pt x="3907534" y="5976338"/>
                  </a:lnTo>
                  <a:lnTo>
                    <a:pt x="3910310" y="5937854"/>
                  </a:lnTo>
                  <a:lnTo>
                    <a:pt x="3914672" y="5860091"/>
                  </a:lnTo>
                  <a:lnTo>
                    <a:pt x="3918637" y="5783122"/>
                  </a:lnTo>
                  <a:lnTo>
                    <a:pt x="3922206" y="5706947"/>
                  </a:lnTo>
                  <a:lnTo>
                    <a:pt x="3928551" y="5557373"/>
                  </a:lnTo>
                  <a:lnTo>
                    <a:pt x="3931724" y="5490323"/>
                  </a:lnTo>
                  <a:lnTo>
                    <a:pt x="3935689" y="5423669"/>
                  </a:lnTo>
                  <a:lnTo>
                    <a:pt x="3940845" y="5357016"/>
                  </a:lnTo>
                  <a:lnTo>
                    <a:pt x="3946349" y="5291326"/>
                  </a:lnTo>
                  <a:lnTo>
                    <a:pt x="3937904" y="5300992"/>
                  </a:lnTo>
                  <a:lnTo>
                    <a:pt x="3927560" y="5312494"/>
                  </a:lnTo>
                  <a:lnTo>
                    <a:pt x="3916818" y="5323599"/>
                  </a:lnTo>
                  <a:lnTo>
                    <a:pt x="3905280" y="5334704"/>
                  </a:lnTo>
                  <a:lnTo>
                    <a:pt x="3894140" y="5345016"/>
                  </a:lnTo>
                  <a:lnTo>
                    <a:pt x="3905678" y="5306148"/>
                  </a:lnTo>
                  <a:lnTo>
                    <a:pt x="3918012" y="5268470"/>
                  </a:lnTo>
                  <a:lnTo>
                    <a:pt x="3931141" y="5230395"/>
                  </a:lnTo>
                  <a:lnTo>
                    <a:pt x="3944270" y="5192716"/>
                  </a:lnTo>
                  <a:lnTo>
                    <a:pt x="3957684" y="5156037"/>
                  </a:lnTo>
                  <a:lnTo>
                    <a:pt x="3963052" y="5091592"/>
                  </a:lnTo>
                  <a:lnTo>
                    <a:pt x="3968503" y="5026154"/>
                  </a:lnTo>
                  <a:lnTo>
                    <a:pt x="3968194" y="5026270"/>
                  </a:lnTo>
                  <a:lnTo>
                    <a:pt x="3961436" y="5028258"/>
                  </a:lnTo>
                  <a:lnTo>
                    <a:pt x="3950304" y="5031439"/>
                  </a:lnTo>
                  <a:lnTo>
                    <a:pt x="3949906" y="5033825"/>
                  </a:lnTo>
                  <a:lnTo>
                    <a:pt x="3949906" y="5035415"/>
                  </a:lnTo>
                  <a:lnTo>
                    <a:pt x="3949906" y="5037403"/>
                  </a:lnTo>
                  <a:lnTo>
                    <a:pt x="3948316" y="5039391"/>
                  </a:lnTo>
                  <a:lnTo>
                    <a:pt x="3944341" y="5040584"/>
                  </a:lnTo>
                  <a:lnTo>
                    <a:pt x="3941955" y="5041379"/>
                  </a:lnTo>
                  <a:lnTo>
                    <a:pt x="3940365" y="5042174"/>
                  </a:lnTo>
                  <a:lnTo>
                    <a:pt x="3934004" y="5046945"/>
                  </a:lnTo>
                  <a:lnTo>
                    <a:pt x="3927643" y="5050523"/>
                  </a:lnTo>
                  <a:lnTo>
                    <a:pt x="3921680" y="5053704"/>
                  </a:lnTo>
                  <a:lnTo>
                    <a:pt x="3914921" y="5056090"/>
                  </a:lnTo>
                  <a:lnTo>
                    <a:pt x="3908163" y="5058475"/>
                  </a:lnTo>
                  <a:lnTo>
                    <a:pt x="3901404" y="5060463"/>
                  </a:lnTo>
                  <a:lnTo>
                    <a:pt x="3887490" y="5062849"/>
                  </a:lnTo>
                  <a:lnTo>
                    <a:pt x="3873973" y="5065632"/>
                  </a:lnTo>
                  <a:lnTo>
                    <a:pt x="3874768" y="5062053"/>
                  </a:lnTo>
                  <a:lnTo>
                    <a:pt x="3871587" y="5062849"/>
                  </a:lnTo>
                  <a:lnTo>
                    <a:pt x="3872382" y="5060861"/>
                  </a:lnTo>
                  <a:lnTo>
                    <a:pt x="3872382" y="5059668"/>
                  </a:lnTo>
                  <a:lnTo>
                    <a:pt x="3871985" y="5059270"/>
                  </a:lnTo>
                  <a:lnTo>
                    <a:pt x="3871190" y="5058873"/>
                  </a:lnTo>
                  <a:lnTo>
                    <a:pt x="3869599" y="5058873"/>
                  </a:lnTo>
                  <a:lnTo>
                    <a:pt x="3868407" y="5059270"/>
                  </a:lnTo>
                  <a:lnTo>
                    <a:pt x="3866021" y="5060463"/>
                  </a:lnTo>
                  <a:lnTo>
                    <a:pt x="3866817" y="5058078"/>
                  </a:lnTo>
                  <a:lnTo>
                    <a:pt x="3867612" y="5056090"/>
                  </a:lnTo>
                  <a:lnTo>
                    <a:pt x="3868009" y="5054499"/>
                  </a:lnTo>
                  <a:lnTo>
                    <a:pt x="3868009" y="5054102"/>
                  </a:lnTo>
                  <a:lnTo>
                    <a:pt x="3867612" y="5054102"/>
                  </a:lnTo>
                  <a:lnTo>
                    <a:pt x="3865226" y="5053704"/>
                  </a:lnTo>
                  <a:lnTo>
                    <a:pt x="3862443" y="5054102"/>
                  </a:lnTo>
                  <a:lnTo>
                    <a:pt x="3856878" y="5054499"/>
                  </a:lnTo>
                  <a:lnTo>
                    <a:pt x="3851709" y="5055294"/>
                  </a:lnTo>
                  <a:lnTo>
                    <a:pt x="3849721" y="5055692"/>
                  </a:lnTo>
                  <a:lnTo>
                    <a:pt x="3848926" y="5055294"/>
                  </a:lnTo>
                  <a:lnTo>
                    <a:pt x="3848155" y="5052981"/>
                  </a:lnTo>
                  <a:lnTo>
                    <a:pt x="3847269" y="5054122"/>
                  </a:lnTo>
                  <a:lnTo>
                    <a:pt x="3822254" y="5084682"/>
                  </a:lnTo>
                  <a:lnTo>
                    <a:pt x="3795651" y="5115638"/>
                  </a:lnTo>
                  <a:lnTo>
                    <a:pt x="3767856" y="5147388"/>
                  </a:lnTo>
                  <a:lnTo>
                    <a:pt x="3739665" y="5179138"/>
                  </a:lnTo>
                  <a:lnTo>
                    <a:pt x="3710679" y="5210094"/>
                  </a:lnTo>
                  <a:lnTo>
                    <a:pt x="3680899" y="5240654"/>
                  </a:lnTo>
                  <a:lnTo>
                    <a:pt x="3651120" y="5270023"/>
                  </a:lnTo>
                  <a:lnTo>
                    <a:pt x="3636825" y="5285104"/>
                  </a:lnTo>
                  <a:lnTo>
                    <a:pt x="3622531" y="5299392"/>
                  </a:lnTo>
                  <a:lnTo>
                    <a:pt x="3594737" y="5325982"/>
                  </a:lnTo>
                  <a:lnTo>
                    <a:pt x="3567736" y="5351382"/>
                  </a:lnTo>
                  <a:lnTo>
                    <a:pt x="3540339" y="5375592"/>
                  </a:lnTo>
                  <a:lnTo>
                    <a:pt x="3485544" y="5424408"/>
                  </a:lnTo>
                  <a:lnTo>
                    <a:pt x="3456956" y="5450601"/>
                  </a:lnTo>
                  <a:lnTo>
                    <a:pt x="3427176" y="5478383"/>
                  </a:lnTo>
                  <a:lnTo>
                    <a:pt x="3415661" y="5489892"/>
                  </a:lnTo>
                  <a:lnTo>
                    <a:pt x="3383102" y="5522040"/>
                  </a:lnTo>
                  <a:lnTo>
                    <a:pt x="3368014" y="5537121"/>
                  </a:lnTo>
                  <a:lnTo>
                    <a:pt x="3353719" y="5552599"/>
                  </a:lnTo>
                  <a:lnTo>
                    <a:pt x="3340219" y="5566887"/>
                  </a:lnTo>
                  <a:lnTo>
                    <a:pt x="3327910" y="5580380"/>
                  </a:lnTo>
                  <a:lnTo>
                    <a:pt x="3323940" y="5584746"/>
                  </a:lnTo>
                  <a:lnTo>
                    <a:pt x="3320763" y="5589112"/>
                  </a:lnTo>
                  <a:lnTo>
                    <a:pt x="3316395" y="5595859"/>
                  </a:lnTo>
                  <a:lnTo>
                    <a:pt x="3311234" y="5602606"/>
                  </a:lnTo>
                  <a:lnTo>
                    <a:pt x="3308057" y="5606574"/>
                  </a:lnTo>
                  <a:lnTo>
                    <a:pt x="3304483" y="5610543"/>
                  </a:lnTo>
                  <a:lnTo>
                    <a:pt x="3304881" y="5612131"/>
                  </a:lnTo>
                  <a:lnTo>
                    <a:pt x="3304881" y="5613718"/>
                  </a:lnTo>
                  <a:lnTo>
                    <a:pt x="3304086" y="5616099"/>
                  </a:lnTo>
                  <a:lnTo>
                    <a:pt x="3302101" y="5618877"/>
                  </a:lnTo>
                  <a:lnTo>
                    <a:pt x="3297733" y="5625227"/>
                  </a:lnTo>
                  <a:lnTo>
                    <a:pt x="3291777" y="5632371"/>
                  </a:lnTo>
                  <a:lnTo>
                    <a:pt x="3284630" y="5639912"/>
                  </a:lnTo>
                  <a:lnTo>
                    <a:pt x="3277086" y="5647453"/>
                  </a:lnTo>
                  <a:lnTo>
                    <a:pt x="3263983" y="5660549"/>
                  </a:lnTo>
                  <a:lnTo>
                    <a:pt x="3263983" y="5662534"/>
                  </a:lnTo>
                  <a:lnTo>
                    <a:pt x="3264380" y="5664915"/>
                  </a:lnTo>
                  <a:lnTo>
                    <a:pt x="3264777" y="5666899"/>
                  </a:lnTo>
                  <a:lnTo>
                    <a:pt x="3263983" y="5670074"/>
                  </a:lnTo>
                  <a:lnTo>
                    <a:pt x="3259218" y="5674043"/>
                  </a:lnTo>
                  <a:lnTo>
                    <a:pt x="3256439" y="5676821"/>
                  </a:lnTo>
                  <a:lnTo>
                    <a:pt x="3254851" y="5679600"/>
                  </a:lnTo>
                  <a:lnTo>
                    <a:pt x="3248895" y="5690315"/>
                  </a:lnTo>
                  <a:lnTo>
                    <a:pt x="3242939" y="5699840"/>
                  </a:lnTo>
                  <a:lnTo>
                    <a:pt x="3236586" y="5708968"/>
                  </a:lnTo>
                  <a:lnTo>
                    <a:pt x="3229836" y="5717700"/>
                  </a:lnTo>
                  <a:lnTo>
                    <a:pt x="3215938" y="5734765"/>
                  </a:lnTo>
                  <a:lnTo>
                    <a:pt x="3201247" y="5751831"/>
                  </a:lnTo>
                  <a:lnTo>
                    <a:pt x="3194497" y="5760562"/>
                  </a:lnTo>
                  <a:lnTo>
                    <a:pt x="3187747" y="5768897"/>
                  </a:lnTo>
                  <a:lnTo>
                    <a:pt x="3186953" y="5764928"/>
                  </a:lnTo>
                  <a:lnTo>
                    <a:pt x="3183841" y="5768384"/>
                  </a:lnTo>
                  <a:lnTo>
                    <a:pt x="3171687" y="5807921"/>
                  </a:lnTo>
                  <a:lnTo>
                    <a:pt x="3156629" y="5855122"/>
                  </a:lnTo>
                  <a:lnTo>
                    <a:pt x="3142759" y="5902719"/>
                  </a:lnTo>
                  <a:lnTo>
                    <a:pt x="3129286" y="5950316"/>
                  </a:lnTo>
                  <a:lnTo>
                    <a:pt x="3115813" y="5995931"/>
                  </a:lnTo>
                  <a:lnTo>
                    <a:pt x="3102340" y="6038768"/>
                  </a:lnTo>
                  <a:lnTo>
                    <a:pt x="3088470" y="6079623"/>
                  </a:lnTo>
                  <a:lnTo>
                    <a:pt x="3073808" y="6120477"/>
                  </a:lnTo>
                  <a:lnTo>
                    <a:pt x="3058353" y="6160538"/>
                  </a:lnTo>
                  <a:lnTo>
                    <a:pt x="3043295" y="6201393"/>
                  </a:lnTo>
                  <a:lnTo>
                    <a:pt x="3010008" y="6288655"/>
                  </a:lnTo>
                  <a:lnTo>
                    <a:pt x="3003272" y="6306504"/>
                  </a:lnTo>
                  <a:lnTo>
                    <a:pt x="2984251" y="6356085"/>
                  </a:lnTo>
                  <a:lnTo>
                    <a:pt x="2975137" y="6379487"/>
                  </a:lnTo>
                  <a:lnTo>
                    <a:pt x="2966022" y="6402096"/>
                  </a:lnTo>
                  <a:lnTo>
                    <a:pt x="2949379" y="6442553"/>
                  </a:lnTo>
                  <a:lnTo>
                    <a:pt x="2947001" y="6448900"/>
                  </a:lnTo>
                  <a:lnTo>
                    <a:pt x="2945020" y="6454453"/>
                  </a:lnTo>
                  <a:lnTo>
                    <a:pt x="2942246" y="6463576"/>
                  </a:lnTo>
                  <a:lnTo>
                    <a:pt x="2939472" y="6473095"/>
                  </a:lnTo>
                  <a:lnTo>
                    <a:pt x="2937887" y="6477855"/>
                  </a:lnTo>
                  <a:lnTo>
                    <a:pt x="2935113" y="6483804"/>
                  </a:lnTo>
                  <a:lnTo>
                    <a:pt x="2935906" y="6484201"/>
                  </a:lnTo>
                  <a:lnTo>
                    <a:pt x="2935906" y="6484598"/>
                  </a:lnTo>
                  <a:lnTo>
                    <a:pt x="2936302" y="6486978"/>
                  </a:lnTo>
                  <a:lnTo>
                    <a:pt x="2935906" y="6489754"/>
                  </a:lnTo>
                  <a:lnTo>
                    <a:pt x="2935113" y="6492927"/>
                  </a:lnTo>
                  <a:lnTo>
                    <a:pt x="2932339" y="6501257"/>
                  </a:lnTo>
                  <a:lnTo>
                    <a:pt x="2927980" y="6511173"/>
                  </a:lnTo>
                  <a:lnTo>
                    <a:pt x="2922829" y="6522676"/>
                  </a:lnTo>
                  <a:lnTo>
                    <a:pt x="2917677" y="6533385"/>
                  </a:lnTo>
                  <a:lnTo>
                    <a:pt x="2907771" y="6552424"/>
                  </a:lnTo>
                  <a:lnTo>
                    <a:pt x="2908167" y="6554407"/>
                  </a:lnTo>
                  <a:lnTo>
                    <a:pt x="2908959" y="6556391"/>
                  </a:lnTo>
                  <a:lnTo>
                    <a:pt x="2909752" y="6558374"/>
                  </a:lnTo>
                  <a:lnTo>
                    <a:pt x="2909752" y="6562340"/>
                  </a:lnTo>
                  <a:lnTo>
                    <a:pt x="2905789" y="6568290"/>
                  </a:lnTo>
                  <a:lnTo>
                    <a:pt x="2904204" y="6572256"/>
                  </a:lnTo>
                  <a:lnTo>
                    <a:pt x="2902223" y="6575430"/>
                  </a:lnTo>
                  <a:lnTo>
                    <a:pt x="2897864" y="6588122"/>
                  </a:lnTo>
                  <a:lnTo>
                    <a:pt x="2893108" y="6600418"/>
                  </a:lnTo>
                  <a:lnTo>
                    <a:pt x="2888353" y="6611921"/>
                  </a:lnTo>
                  <a:lnTo>
                    <a:pt x="2882805" y="6623027"/>
                  </a:lnTo>
                  <a:lnTo>
                    <a:pt x="2876861" y="6634133"/>
                  </a:lnTo>
                  <a:lnTo>
                    <a:pt x="2870917" y="6645636"/>
                  </a:lnTo>
                  <a:lnTo>
                    <a:pt x="2857840" y="6667055"/>
                  </a:lnTo>
                  <a:lnTo>
                    <a:pt x="2845160" y="6688474"/>
                  </a:lnTo>
                  <a:lnTo>
                    <a:pt x="2843971" y="6684507"/>
                  </a:lnTo>
                  <a:lnTo>
                    <a:pt x="2840801" y="6689267"/>
                  </a:lnTo>
                  <a:lnTo>
                    <a:pt x="2841593" y="6686094"/>
                  </a:lnTo>
                  <a:lnTo>
                    <a:pt x="2840801" y="6685300"/>
                  </a:lnTo>
                  <a:lnTo>
                    <a:pt x="2840008" y="6685300"/>
                  </a:lnTo>
                  <a:lnTo>
                    <a:pt x="2839216" y="6686094"/>
                  </a:lnTo>
                  <a:lnTo>
                    <a:pt x="2838027" y="6688077"/>
                  </a:lnTo>
                  <a:lnTo>
                    <a:pt x="2834064" y="6694423"/>
                  </a:lnTo>
                  <a:lnTo>
                    <a:pt x="2834064" y="6691647"/>
                  </a:lnTo>
                  <a:lnTo>
                    <a:pt x="2833668" y="6688870"/>
                  </a:lnTo>
                  <a:lnTo>
                    <a:pt x="2833668" y="6686490"/>
                  </a:lnTo>
                  <a:lnTo>
                    <a:pt x="2833272" y="6686490"/>
                  </a:lnTo>
                  <a:lnTo>
                    <a:pt x="2832875" y="6686490"/>
                  </a:lnTo>
                  <a:lnTo>
                    <a:pt x="2830101" y="6689663"/>
                  </a:lnTo>
                  <a:lnTo>
                    <a:pt x="2827328" y="6693630"/>
                  </a:lnTo>
                  <a:lnTo>
                    <a:pt x="2822176" y="6702753"/>
                  </a:lnTo>
                  <a:lnTo>
                    <a:pt x="2817024" y="6710289"/>
                  </a:lnTo>
                  <a:lnTo>
                    <a:pt x="2815836" y="6712669"/>
                  </a:lnTo>
                  <a:lnTo>
                    <a:pt x="2814251" y="6713462"/>
                  </a:lnTo>
                  <a:lnTo>
                    <a:pt x="2813458" y="6713462"/>
                  </a:lnTo>
                  <a:lnTo>
                    <a:pt x="2812665" y="6712669"/>
                  </a:lnTo>
                  <a:lnTo>
                    <a:pt x="2811620" y="6711622"/>
                  </a:lnTo>
                  <a:lnTo>
                    <a:pt x="2811488" y="6711875"/>
                  </a:lnTo>
                  <a:lnTo>
                    <a:pt x="2811591" y="6711594"/>
                  </a:lnTo>
                  <a:lnTo>
                    <a:pt x="2811080" y="6711082"/>
                  </a:lnTo>
                  <a:lnTo>
                    <a:pt x="2810684" y="6707909"/>
                  </a:lnTo>
                  <a:lnTo>
                    <a:pt x="2810288" y="6704736"/>
                  </a:lnTo>
                  <a:lnTo>
                    <a:pt x="2809099" y="6697596"/>
                  </a:lnTo>
                  <a:lnTo>
                    <a:pt x="2808307" y="6694423"/>
                  </a:lnTo>
                  <a:lnTo>
                    <a:pt x="2807514" y="6693233"/>
                  </a:lnTo>
                  <a:lnTo>
                    <a:pt x="2806721" y="6692440"/>
                  </a:lnTo>
                  <a:lnTo>
                    <a:pt x="2806325" y="6691250"/>
                  </a:lnTo>
                  <a:lnTo>
                    <a:pt x="2805533" y="6689663"/>
                  </a:lnTo>
                  <a:lnTo>
                    <a:pt x="2804344" y="6688474"/>
                  </a:lnTo>
                  <a:lnTo>
                    <a:pt x="2803551" y="6686094"/>
                  </a:lnTo>
                  <a:lnTo>
                    <a:pt x="2807118" y="6675384"/>
                  </a:lnTo>
                  <a:lnTo>
                    <a:pt x="2806721" y="6670228"/>
                  </a:lnTo>
                  <a:lnTo>
                    <a:pt x="2820591" y="6633736"/>
                  </a:lnTo>
                  <a:lnTo>
                    <a:pt x="2840008" y="6600815"/>
                  </a:lnTo>
                  <a:lnTo>
                    <a:pt x="2841990" y="6599228"/>
                  </a:lnTo>
                  <a:lnTo>
                    <a:pt x="2842386" y="6598832"/>
                  </a:lnTo>
                  <a:lnTo>
                    <a:pt x="2842782" y="6598832"/>
                  </a:lnTo>
                  <a:lnTo>
                    <a:pt x="2843575" y="6599625"/>
                  </a:lnTo>
                  <a:lnTo>
                    <a:pt x="2843575" y="6600815"/>
                  </a:lnTo>
                  <a:lnTo>
                    <a:pt x="2843971" y="6602005"/>
                  </a:lnTo>
                  <a:lnTo>
                    <a:pt x="2843971" y="6602401"/>
                  </a:lnTo>
                  <a:lnTo>
                    <a:pt x="2845160" y="6602005"/>
                  </a:lnTo>
                  <a:lnTo>
                    <a:pt x="2845952" y="6600815"/>
                  </a:lnTo>
                  <a:lnTo>
                    <a:pt x="2851896" y="6590105"/>
                  </a:lnTo>
                  <a:lnTo>
                    <a:pt x="2852293" y="6593675"/>
                  </a:lnTo>
                  <a:lnTo>
                    <a:pt x="2855463" y="6586932"/>
                  </a:lnTo>
                  <a:lnTo>
                    <a:pt x="2858237" y="6579793"/>
                  </a:lnTo>
                  <a:lnTo>
                    <a:pt x="2861011" y="6573050"/>
                  </a:lnTo>
                  <a:lnTo>
                    <a:pt x="2861803" y="6570273"/>
                  </a:lnTo>
                  <a:lnTo>
                    <a:pt x="2862992" y="6568290"/>
                  </a:lnTo>
                  <a:lnTo>
                    <a:pt x="2864757" y="6565639"/>
                  </a:lnTo>
                  <a:lnTo>
                    <a:pt x="3151961" y="5777202"/>
                  </a:lnTo>
                  <a:lnTo>
                    <a:pt x="3151217" y="5770881"/>
                  </a:lnTo>
                  <a:lnTo>
                    <a:pt x="3150423" y="5767706"/>
                  </a:lnTo>
                  <a:lnTo>
                    <a:pt x="3150026" y="5766515"/>
                  </a:lnTo>
                  <a:lnTo>
                    <a:pt x="3149232" y="5765722"/>
                  </a:lnTo>
                  <a:lnTo>
                    <a:pt x="3148835" y="5764531"/>
                  </a:lnTo>
                  <a:lnTo>
                    <a:pt x="3148041" y="5762944"/>
                  </a:lnTo>
                  <a:lnTo>
                    <a:pt x="3147246" y="5761356"/>
                  </a:lnTo>
                  <a:lnTo>
                    <a:pt x="3146452" y="5759372"/>
                  </a:lnTo>
                  <a:lnTo>
                    <a:pt x="3151614" y="5749450"/>
                  </a:lnTo>
                  <a:lnTo>
                    <a:pt x="3151614" y="5745084"/>
                  </a:lnTo>
                  <a:lnTo>
                    <a:pt x="3169085" y="5712143"/>
                  </a:lnTo>
                  <a:lnTo>
                    <a:pt x="3174644" y="5705000"/>
                  </a:lnTo>
                  <a:lnTo>
                    <a:pt x="3179806" y="5697856"/>
                  </a:lnTo>
                  <a:lnTo>
                    <a:pt x="3181686" y="5695601"/>
                  </a:lnTo>
                  <a:lnTo>
                    <a:pt x="3243467" y="5525998"/>
                  </a:lnTo>
                  <a:lnTo>
                    <a:pt x="3241349" y="5524818"/>
                  </a:lnTo>
                  <a:lnTo>
                    <a:pt x="3240536" y="5524024"/>
                  </a:lnTo>
                  <a:lnTo>
                    <a:pt x="3239722" y="5524024"/>
                  </a:lnTo>
                  <a:lnTo>
                    <a:pt x="3239316" y="5524024"/>
                  </a:lnTo>
                  <a:lnTo>
                    <a:pt x="3238502" y="5526008"/>
                  </a:lnTo>
                  <a:lnTo>
                    <a:pt x="3238096" y="5528389"/>
                  </a:lnTo>
                  <a:lnTo>
                    <a:pt x="3236469" y="5532358"/>
                  </a:lnTo>
                  <a:lnTo>
                    <a:pt x="3235655" y="5536327"/>
                  </a:lnTo>
                  <a:lnTo>
                    <a:pt x="3235249" y="5537518"/>
                  </a:lnTo>
                  <a:lnTo>
                    <a:pt x="3234842" y="5538311"/>
                  </a:lnTo>
                  <a:lnTo>
                    <a:pt x="3232808" y="5538708"/>
                  </a:lnTo>
                  <a:lnTo>
                    <a:pt x="3231181" y="5538311"/>
                  </a:lnTo>
                  <a:lnTo>
                    <a:pt x="3227521" y="5536327"/>
                  </a:lnTo>
                  <a:lnTo>
                    <a:pt x="3223454" y="5533946"/>
                  </a:lnTo>
                  <a:lnTo>
                    <a:pt x="3221013" y="5533152"/>
                  </a:lnTo>
                  <a:lnTo>
                    <a:pt x="3218980" y="5533152"/>
                  </a:lnTo>
                  <a:lnTo>
                    <a:pt x="3213692" y="5531961"/>
                  </a:lnTo>
                  <a:lnTo>
                    <a:pt x="3212066" y="5526802"/>
                  </a:lnTo>
                  <a:lnTo>
                    <a:pt x="3210032" y="5525611"/>
                  </a:lnTo>
                  <a:lnTo>
                    <a:pt x="3206778" y="5509339"/>
                  </a:lnTo>
                  <a:lnTo>
                    <a:pt x="3208812" y="5493067"/>
                  </a:lnTo>
                  <a:lnTo>
                    <a:pt x="3210032" y="5491876"/>
                  </a:lnTo>
                  <a:lnTo>
                    <a:pt x="3210845" y="5491083"/>
                  </a:lnTo>
                  <a:lnTo>
                    <a:pt x="3211659" y="5491876"/>
                  </a:lnTo>
                  <a:lnTo>
                    <a:pt x="3212472" y="5492273"/>
                  </a:lnTo>
                  <a:lnTo>
                    <a:pt x="3213692" y="5492273"/>
                  </a:lnTo>
                  <a:lnTo>
                    <a:pt x="3214099" y="5492273"/>
                  </a:lnTo>
                  <a:lnTo>
                    <a:pt x="3214099" y="5491083"/>
                  </a:lnTo>
                  <a:lnTo>
                    <a:pt x="3214506" y="5486320"/>
                  </a:lnTo>
                  <a:lnTo>
                    <a:pt x="3216946" y="5487114"/>
                  </a:lnTo>
                  <a:lnTo>
                    <a:pt x="3216133" y="5483939"/>
                  </a:lnTo>
                  <a:lnTo>
                    <a:pt x="3215726" y="5480764"/>
                  </a:lnTo>
                  <a:lnTo>
                    <a:pt x="3215319" y="5477986"/>
                  </a:lnTo>
                  <a:lnTo>
                    <a:pt x="3214913" y="5476795"/>
                  </a:lnTo>
                  <a:lnTo>
                    <a:pt x="3215319" y="5476001"/>
                  </a:lnTo>
                  <a:lnTo>
                    <a:pt x="3215726" y="5474017"/>
                  </a:lnTo>
                  <a:lnTo>
                    <a:pt x="3215726" y="5472033"/>
                  </a:lnTo>
                  <a:lnTo>
                    <a:pt x="3216133" y="5466873"/>
                  </a:lnTo>
                  <a:lnTo>
                    <a:pt x="3218573" y="5457745"/>
                  </a:lnTo>
                  <a:lnTo>
                    <a:pt x="3221013" y="5450204"/>
                  </a:lnTo>
                  <a:lnTo>
                    <a:pt x="3221420" y="5446236"/>
                  </a:lnTo>
                  <a:lnTo>
                    <a:pt x="3222234" y="5442267"/>
                  </a:lnTo>
                  <a:lnTo>
                    <a:pt x="3222234" y="5437107"/>
                  </a:lnTo>
                  <a:lnTo>
                    <a:pt x="3222234" y="5431551"/>
                  </a:lnTo>
                  <a:lnTo>
                    <a:pt x="3222234" y="5425995"/>
                  </a:lnTo>
                  <a:lnTo>
                    <a:pt x="3222234" y="5420042"/>
                  </a:lnTo>
                  <a:lnTo>
                    <a:pt x="3223860" y="5407342"/>
                  </a:lnTo>
                  <a:lnTo>
                    <a:pt x="3224267" y="5400992"/>
                  </a:lnTo>
                  <a:lnTo>
                    <a:pt x="3224267" y="5394642"/>
                  </a:lnTo>
                  <a:lnTo>
                    <a:pt x="3223860" y="5388689"/>
                  </a:lnTo>
                  <a:lnTo>
                    <a:pt x="3222234" y="5383132"/>
                  </a:lnTo>
                  <a:lnTo>
                    <a:pt x="3223860" y="5378370"/>
                  </a:lnTo>
                  <a:lnTo>
                    <a:pt x="3224674" y="5374004"/>
                  </a:lnTo>
                  <a:lnTo>
                    <a:pt x="3225081" y="5370035"/>
                  </a:lnTo>
                  <a:lnTo>
                    <a:pt x="3225081" y="5365273"/>
                  </a:lnTo>
                  <a:lnTo>
                    <a:pt x="3224674" y="5355748"/>
                  </a:lnTo>
                  <a:lnTo>
                    <a:pt x="3224267" y="5350588"/>
                  </a:lnTo>
                  <a:lnTo>
                    <a:pt x="3224267" y="5345032"/>
                  </a:lnTo>
                  <a:lnTo>
                    <a:pt x="3222640" y="5334713"/>
                  </a:lnTo>
                  <a:lnTo>
                    <a:pt x="3221013" y="5322807"/>
                  </a:lnTo>
                  <a:lnTo>
                    <a:pt x="3219387" y="5318441"/>
                  </a:lnTo>
                  <a:lnTo>
                    <a:pt x="3218980" y="5314870"/>
                  </a:lnTo>
                  <a:lnTo>
                    <a:pt x="3218573" y="5311298"/>
                  </a:lnTo>
                  <a:lnTo>
                    <a:pt x="3218980" y="5308123"/>
                  </a:lnTo>
                  <a:lnTo>
                    <a:pt x="3219387" y="5301376"/>
                  </a:lnTo>
                  <a:lnTo>
                    <a:pt x="3218980" y="5297407"/>
                  </a:lnTo>
                  <a:lnTo>
                    <a:pt x="3218573" y="5291851"/>
                  </a:lnTo>
                  <a:lnTo>
                    <a:pt x="3217760" y="5285898"/>
                  </a:lnTo>
                  <a:lnTo>
                    <a:pt x="3216946" y="5281135"/>
                  </a:lnTo>
                  <a:lnTo>
                    <a:pt x="3216946" y="5276373"/>
                  </a:lnTo>
                  <a:lnTo>
                    <a:pt x="3216946" y="5273991"/>
                  </a:lnTo>
                  <a:lnTo>
                    <a:pt x="3217353" y="5271213"/>
                  </a:lnTo>
                  <a:lnTo>
                    <a:pt x="3216946" y="5268832"/>
                  </a:lnTo>
                  <a:lnTo>
                    <a:pt x="3215726" y="5266451"/>
                  </a:lnTo>
                  <a:lnTo>
                    <a:pt x="3214913" y="5264466"/>
                  </a:lnTo>
                  <a:lnTo>
                    <a:pt x="3214913" y="5262879"/>
                  </a:lnTo>
                  <a:lnTo>
                    <a:pt x="3215319" y="5259704"/>
                  </a:lnTo>
                  <a:lnTo>
                    <a:pt x="3215726" y="5257322"/>
                  </a:lnTo>
                  <a:lnTo>
                    <a:pt x="3217353" y="5254941"/>
                  </a:lnTo>
                  <a:lnTo>
                    <a:pt x="3217353" y="5254147"/>
                  </a:lnTo>
                  <a:lnTo>
                    <a:pt x="3216946" y="5253354"/>
                  </a:lnTo>
                  <a:lnTo>
                    <a:pt x="3213692" y="5251766"/>
                  </a:lnTo>
                  <a:lnTo>
                    <a:pt x="3213286" y="5251369"/>
                  </a:lnTo>
                  <a:lnTo>
                    <a:pt x="3213286" y="5250972"/>
                  </a:lnTo>
                  <a:lnTo>
                    <a:pt x="3214099" y="5248988"/>
                  </a:lnTo>
                  <a:lnTo>
                    <a:pt x="3216946" y="5244226"/>
                  </a:lnTo>
                  <a:lnTo>
                    <a:pt x="3220200" y="5238272"/>
                  </a:lnTo>
                  <a:lnTo>
                    <a:pt x="3221013" y="5235891"/>
                  </a:lnTo>
                  <a:lnTo>
                    <a:pt x="3221420" y="5233510"/>
                  </a:lnTo>
                  <a:lnTo>
                    <a:pt x="3221013" y="5231525"/>
                  </a:lnTo>
                  <a:lnTo>
                    <a:pt x="3220607" y="5228747"/>
                  </a:lnTo>
                  <a:lnTo>
                    <a:pt x="3221013" y="5222794"/>
                  </a:lnTo>
                  <a:lnTo>
                    <a:pt x="3221420" y="5216841"/>
                  </a:lnTo>
                  <a:lnTo>
                    <a:pt x="3221420" y="5210491"/>
                  </a:lnTo>
                  <a:lnTo>
                    <a:pt x="3220607" y="5208507"/>
                  </a:lnTo>
                  <a:lnTo>
                    <a:pt x="3220200" y="5208110"/>
                  </a:lnTo>
                  <a:lnTo>
                    <a:pt x="3219387" y="5207713"/>
                  </a:lnTo>
                  <a:lnTo>
                    <a:pt x="3219387" y="5204935"/>
                  </a:lnTo>
                  <a:lnTo>
                    <a:pt x="3219387" y="5202157"/>
                  </a:lnTo>
                  <a:lnTo>
                    <a:pt x="3219387" y="5199379"/>
                  </a:lnTo>
                  <a:lnTo>
                    <a:pt x="3219387" y="5196600"/>
                  </a:lnTo>
                  <a:lnTo>
                    <a:pt x="3219387" y="5192235"/>
                  </a:lnTo>
                  <a:lnTo>
                    <a:pt x="3218573" y="5187869"/>
                  </a:lnTo>
                  <a:lnTo>
                    <a:pt x="3217353" y="5179138"/>
                  </a:lnTo>
                  <a:lnTo>
                    <a:pt x="3215319" y="5170803"/>
                  </a:lnTo>
                  <a:lnTo>
                    <a:pt x="3214913" y="5166835"/>
                  </a:lnTo>
                  <a:lnTo>
                    <a:pt x="3214506" y="5162866"/>
                  </a:lnTo>
                  <a:lnTo>
                    <a:pt x="3214506" y="5154135"/>
                  </a:lnTo>
                  <a:lnTo>
                    <a:pt x="3214913" y="5141038"/>
                  </a:lnTo>
                  <a:lnTo>
                    <a:pt x="3215145" y="5138014"/>
                  </a:lnTo>
                  <a:lnTo>
                    <a:pt x="3206805" y="5153325"/>
                  </a:lnTo>
                  <a:lnTo>
                    <a:pt x="3194123" y="5175550"/>
                  </a:lnTo>
                  <a:lnTo>
                    <a:pt x="3180251" y="5197378"/>
                  </a:lnTo>
                  <a:lnTo>
                    <a:pt x="3165984" y="5219206"/>
                  </a:lnTo>
                  <a:lnTo>
                    <a:pt x="3150527" y="5240638"/>
                  </a:lnTo>
                  <a:lnTo>
                    <a:pt x="3134278" y="5262069"/>
                  </a:lnTo>
                  <a:lnTo>
                    <a:pt x="3117632" y="5282706"/>
                  </a:lnTo>
                  <a:lnTo>
                    <a:pt x="3100590" y="5302947"/>
                  </a:lnTo>
                  <a:lnTo>
                    <a:pt x="3083152" y="5322791"/>
                  </a:lnTo>
                  <a:lnTo>
                    <a:pt x="3065317" y="5341841"/>
                  </a:lnTo>
                  <a:lnTo>
                    <a:pt x="3047483" y="5359700"/>
                  </a:lnTo>
                  <a:lnTo>
                    <a:pt x="3029252" y="5377163"/>
                  </a:lnTo>
                  <a:lnTo>
                    <a:pt x="3011813" y="5393435"/>
                  </a:lnTo>
                  <a:lnTo>
                    <a:pt x="2993979" y="5408119"/>
                  </a:lnTo>
                  <a:lnTo>
                    <a:pt x="2976144" y="5421613"/>
                  </a:lnTo>
                  <a:lnTo>
                    <a:pt x="2959102" y="5433916"/>
                  </a:lnTo>
                  <a:lnTo>
                    <a:pt x="2978918" y="5386291"/>
                  </a:lnTo>
                  <a:lnTo>
                    <a:pt x="2992394" y="5355731"/>
                  </a:lnTo>
                  <a:lnTo>
                    <a:pt x="3007454" y="5322394"/>
                  </a:lnTo>
                  <a:lnTo>
                    <a:pt x="3024099" y="5287866"/>
                  </a:lnTo>
                  <a:lnTo>
                    <a:pt x="3033215" y="5269610"/>
                  </a:lnTo>
                  <a:lnTo>
                    <a:pt x="3041934" y="5252147"/>
                  </a:lnTo>
                  <a:lnTo>
                    <a:pt x="3051446" y="5234288"/>
                  </a:lnTo>
                  <a:lnTo>
                    <a:pt x="3061354" y="5216825"/>
                  </a:lnTo>
                  <a:lnTo>
                    <a:pt x="3071262" y="5199760"/>
                  </a:lnTo>
                  <a:lnTo>
                    <a:pt x="3081170" y="5183488"/>
                  </a:lnTo>
                  <a:lnTo>
                    <a:pt x="3091475" y="5167613"/>
                  </a:lnTo>
                  <a:lnTo>
                    <a:pt x="3101779" y="5152928"/>
                  </a:lnTo>
                  <a:lnTo>
                    <a:pt x="3112876" y="5139435"/>
                  </a:lnTo>
                  <a:lnTo>
                    <a:pt x="3123181" y="5126735"/>
                  </a:lnTo>
                  <a:lnTo>
                    <a:pt x="3133881" y="5114828"/>
                  </a:lnTo>
                  <a:lnTo>
                    <a:pt x="3139430" y="5110066"/>
                  </a:lnTo>
                  <a:lnTo>
                    <a:pt x="3144582" y="5104906"/>
                  </a:lnTo>
                  <a:lnTo>
                    <a:pt x="3149734" y="5100541"/>
                  </a:lnTo>
                  <a:lnTo>
                    <a:pt x="3155283" y="5096969"/>
                  </a:lnTo>
                  <a:lnTo>
                    <a:pt x="3160435" y="5093397"/>
                  </a:lnTo>
                  <a:lnTo>
                    <a:pt x="3165984" y="5090222"/>
                  </a:lnTo>
                  <a:lnTo>
                    <a:pt x="3170740" y="5087444"/>
                  </a:lnTo>
                  <a:lnTo>
                    <a:pt x="3176288" y="5085063"/>
                  </a:lnTo>
                  <a:lnTo>
                    <a:pt x="3181440" y="5083475"/>
                  </a:lnTo>
                  <a:lnTo>
                    <a:pt x="3186593" y="5082285"/>
                  </a:lnTo>
                  <a:lnTo>
                    <a:pt x="3191745" y="5081491"/>
                  </a:lnTo>
                  <a:lnTo>
                    <a:pt x="3196897" y="5081491"/>
                  </a:lnTo>
                  <a:lnTo>
                    <a:pt x="3202049" y="5081888"/>
                  </a:lnTo>
                  <a:lnTo>
                    <a:pt x="3206805" y="5083475"/>
                  </a:lnTo>
                  <a:lnTo>
                    <a:pt x="3211957" y="5085063"/>
                  </a:lnTo>
                  <a:lnTo>
                    <a:pt x="3216713" y="5087444"/>
                  </a:lnTo>
                  <a:lnTo>
                    <a:pt x="3219507" y="5089076"/>
                  </a:lnTo>
                  <a:lnTo>
                    <a:pt x="3221827" y="5074362"/>
                  </a:lnTo>
                  <a:lnTo>
                    <a:pt x="3223860" y="5062456"/>
                  </a:lnTo>
                  <a:lnTo>
                    <a:pt x="3225081" y="5058487"/>
                  </a:lnTo>
                  <a:lnTo>
                    <a:pt x="3225894" y="5056106"/>
                  </a:lnTo>
                  <a:lnTo>
                    <a:pt x="3225894" y="5059281"/>
                  </a:lnTo>
                  <a:lnTo>
                    <a:pt x="3225487" y="5069203"/>
                  </a:lnTo>
                  <a:lnTo>
                    <a:pt x="3223860" y="5084681"/>
                  </a:lnTo>
                  <a:lnTo>
                    <a:pt x="3223324" y="5091615"/>
                  </a:lnTo>
                  <a:lnTo>
                    <a:pt x="3224499" y="5092497"/>
                  </a:lnTo>
                  <a:lnTo>
                    <a:pt x="3225487" y="5069203"/>
                  </a:lnTo>
                  <a:lnTo>
                    <a:pt x="3226301" y="5065631"/>
                  </a:lnTo>
                  <a:lnTo>
                    <a:pt x="3225857" y="5093517"/>
                  </a:lnTo>
                  <a:lnTo>
                    <a:pt x="3226225" y="5093794"/>
                  </a:lnTo>
                  <a:lnTo>
                    <a:pt x="3228234" y="5095638"/>
                  </a:lnTo>
                  <a:lnTo>
                    <a:pt x="3229148" y="5063250"/>
                  </a:lnTo>
                  <a:lnTo>
                    <a:pt x="3229555" y="5043406"/>
                  </a:lnTo>
                  <a:lnTo>
                    <a:pt x="3233622" y="5027928"/>
                  </a:lnTo>
                  <a:lnTo>
                    <a:pt x="3237282" y="5009672"/>
                  </a:lnTo>
                  <a:lnTo>
                    <a:pt x="3235655" y="5036262"/>
                  </a:lnTo>
                  <a:lnTo>
                    <a:pt x="3234028" y="5054916"/>
                  </a:lnTo>
                  <a:lnTo>
                    <a:pt x="3234028" y="5058487"/>
                  </a:lnTo>
                  <a:lnTo>
                    <a:pt x="3234842" y="5048566"/>
                  </a:lnTo>
                  <a:lnTo>
                    <a:pt x="3235655" y="5036262"/>
                  </a:lnTo>
                  <a:lnTo>
                    <a:pt x="3236469" y="5024753"/>
                  </a:lnTo>
                  <a:lnTo>
                    <a:pt x="3237689" y="5011656"/>
                  </a:lnTo>
                  <a:lnTo>
                    <a:pt x="3238909" y="4982287"/>
                  </a:lnTo>
                  <a:lnTo>
                    <a:pt x="3240536" y="4968000"/>
                  </a:lnTo>
                  <a:lnTo>
                    <a:pt x="3241756" y="4954903"/>
                  </a:lnTo>
                  <a:lnTo>
                    <a:pt x="3242976" y="4943790"/>
                  </a:lnTo>
                  <a:lnTo>
                    <a:pt x="3244196" y="4939028"/>
                  </a:lnTo>
                  <a:lnTo>
                    <a:pt x="3245417" y="4935456"/>
                  </a:lnTo>
                  <a:lnTo>
                    <a:pt x="3247857" y="4943393"/>
                  </a:lnTo>
                  <a:lnTo>
                    <a:pt x="3246230" y="4957284"/>
                  </a:lnTo>
                  <a:lnTo>
                    <a:pt x="3244603" y="4978318"/>
                  </a:lnTo>
                  <a:lnTo>
                    <a:pt x="3241756" y="5005703"/>
                  </a:lnTo>
                  <a:lnTo>
                    <a:pt x="3239316" y="5038644"/>
                  </a:lnTo>
                  <a:lnTo>
                    <a:pt x="3237689" y="5074759"/>
                  </a:lnTo>
                  <a:lnTo>
                    <a:pt x="3237282" y="5094206"/>
                  </a:lnTo>
                  <a:lnTo>
                    <a:pt x="3237282" y="5105289"/>
                  </a:lnTo>
                  <a:lnTo>
                    <a:pt x="3240096" y="5108875"/>
                  </a:lnTo>
                  <a:lnTo>
                    <a:pt x="3244852" y="5115225"/>
                  </a:lnTo>
                  <a:lnTo>
                    <a:pt x="3237282" y="5119934"/>
                  </a:lnTo>
                  <a:lnTo>
                    <a:pt x="3237282" y="5133894"/>
                  </a:lnTo>
                  <a:lnTo>
                    <a:pt x="3238096" y="5154135"/>
                  </a:lnTo>
                  <a:lnTo>
                    <a:pt x="3238909" y="5174772"/>
                  </a:lnTo>
                  <a:lnTo>
                    <a:pt x="3240943" y="5194616"/>
                  </a:lnTo>
                  <a:lnTo>
                    <a:pt x="3242163" y="5213666"/>
                  </a:lnTo>
                  <a:lnTo>
                    <a:pt x="3242976" y="5232319"/>
                  </a:lnTo>
                  <a:lnTo>
                    <a:pt x="3242976" y="5250179"/>
                  </a:lnTo>
                  <a:lnTo>
                    <a:pt x="3242570" y="5268038"/>
                  </a:lnTo>
                  <a:lnTo>
                    <a:pt x="3241756" y="5303757"/>
                  </a:lnTo>
                  <a:lnTo>
                    <a:pt x="3241349" y="5322410"/>
                  </a:lnTo>
                  <a:lnTo>
                    <a:pt x="3241349" y="5342254"/>
                  </a:lnTo>
                  <a:lnTo>
                    <a:pt x="3241349" y="5350192"/>
                  </a:lnTo>
                  <a:lnTo>
                    <a:pt x="3241756" y="5372020"/>
                  </a:lnTo>
                  <a:lnTo>
                    <a:pt x="3242163" y="5392657"/>
                  </a:lnTo>
                  <a:lnTo>
                    <a:pt x="3242570" y="5410914"/>
                  </a:lnTo>
                  <a:lnTo>
                    <a:pt x="3242976" y="5413692"/>
                  </a:lnTo>
                  <a:lnTo>
                    <a:pt x="3243790" y="5416073"/>
                  </a:lnTo>
                  <a:lnTo>
                    <a:pt x="3245010" y="5420042"/>
                  </a:lnTo>
                  <a:lnTo>
                    <a:pt x="3245823" y="5423614"/>
                  </a:lnTo>
                  <a:lnTo>
                    <a:pt x="3245823" y="5425995"/>
                  </a:lnTo>
                  <a:lnTo>
                    <a:pt x="3246230" y="5428376"/>
                  </a:lnTo>
                  <a:lnTo>
                    <a:pt x="3247450" y="5428376"/>
                  </a:lnTo>
                  <a:lnTo>
                    <a:pt x="3248264" y="5429567"/>
                  </a:lnTo>
                  <a:lnTo>
                    <a:pt x="3249077" y="5430361"/>
                  </a:lnTo>
                  <a:lnTo>
                    <a:pt x="3249484" y="5431551"/>
                  </a:lnTo>
                  <a:lnTo>
                    <a:pt x="3249890" y="5435123"/>
                  </a:lnTo>
                  <a:lnTo>
                    <a:pt x="3250704" y="5439886"/>
                  </a:lnTo>
                  <a:lnTo>
                    <a:pt x="3249890" y="5445045"/>
                  </a:lnTo>
                  <a:lnTo>
                    <a:pt x="3249077" y="5450204"/>
                  </a:lnTo>
                  <a:lnTo>
                    <a:pt x="3247857" y="5459333"/>
                  </a:lnTo>
                  <a:lnTo>
                    <a:pt x="3251111" y="5460126"/>
                  </a:lnTo>
                  <a:lnTo>
                    <a:pt x="3252331" y="5460920"/>
                  </a:lnTo>
                  <a:lnTo>
                    <a:pt x="3253958" y="5462111"/>
                  </a:lnTo>
                  <a:lnTo>
                    <a:pt x="3252737" y="5464889"/>
                  </a:lnTo>
                  <a:lnTo>
                    <a:pt x="3252737" y="5466873"/>
                  </a:lnTo>
                  <a:lnTo>
                    <a:pt x="3252737" y="5468064"/>
                  </a:lnTo>
                  <a:lnTo>
                    <a:pt x="3254364" y="5474017"/>
                  </a:lnTo>
                  <a:lnTo>
                    <a:pt x="3255585" y="5479176"/>
                  </a:lnTo>
                  <a:lnTo>
                    <a:pt x="3255991" y="5484336"/>
                  </a:lnTo>
                  <a:lnTo>
                    <a:pt x="3255991" y="5489495"/>
                  </a:lnTo>
                  <a:lnTo>
                    <a:pt x="3255797" y="5492148"/>
                  </a:lnTo>
                  <a:lnTo>
                    <a:pt x="3309965" y="5343445"/>
                  </a:lnTo>
                  <a:lnTo>
                    <a:pt x="3282624" y="5430361"/>
                  </a:lnTo>
                  <a:lnTo>
                    <a:pt x="3255680" y="5517674"/>
                  </a:lnTo>
                  <a:lnTo>
                    <a:pt x="3236751" y="5579152"/>
                  </a:lnTo>
                  <a:lnTo>
                    <a:pt x="3244601" y="5559621"/>
                  </a:lnTo>
                  <a:lnTo>
                    <a:pt x="3261641" y="5518370"/>
                  </a:lnTo>
                  <a:lnTo>
                    <a:pt x="3241431" y="5579453"/>
                  </a:lnTo>
                  <a:lnTo>
                    <a:pt x="3225580" y="5623481"/>
                  </a:lnTo>
                  <a:lnTo>
                    <a:pt x="3222410" y="5633000"/>
                  </a:lnTo>
                  <a:lnTo>
                    <a:pt x="3223598" y="5631810"/>
                  </a:lnTo>
                  <a:lnTo>
                    <a:pt x="3231128" y="5609201"/>
                  </a:lnTo>
                  <a:lnTo>
                    <a:pt x="3241431" y="5579453"/>
                  </a:lnTo>
                  <a:lnTo>
                    <a:pt x="3260452" y="5524319"/>
                  </a:lnTo>
                  <a:lnTo>
                    <a:pt x="3283039" y="5456889"/>
                  </a:lnTo>
                  <a:lnTo>
                    <a:pt x="3294531" y="5423571"/>
                  </a:lnTo>
                  <a:lnTo>
                    <a:pt x="3305230" y="5393426"/>
                  </a:lnTo>
                  <a:lnTo>
                    <a:pt x="3314741" y="5368040"/>
                  </a:lnTo>
                  <a:lnTo>
                    <a:pt x="3318704" y="5358124"/>
                  </a:lnTo>
                  <a:lnTo>
                    <a:pt x="3322666" y="5349795"/>
                  </a:lnTo>
                  <a:lnTo>
                    <a:pt x="3319496" y="5368834"/>
                  </a:lnTo>
                  <a:lnTo>
                    <a:pt x="3290568" y="5449749"/>
                  </a:lnTo>
                  <a:lnTo>
                    <a:pt x="3268377" y="5512817"/>
                  </a:lnTo>
                  <a:lnTo>
                    <a:pt x="3242619" y="5587386"/>
                  </a:lnTo>
                  <a:lnTo>
                    <a:pt x="3218006" y="5662000"/>
                  </a:lnTo>
                  <a:lnTo>
                    <a:pt x="3219115" y="5660153"/>
                  </a:lnTo>
                  <a:lnTo>
                    <a:pt x="3221894" y="5657374"/>
                  </a:lnTo>
                  <a:lnTo>
                    <a:pt x="3224674" y="5654199"/>
                  </a:lnTo>
                  <a:lnTo>
                    <a:pt x="3231821" y="5645865"/>
                  </a:lnTo>
                  <a:lnTo>
                    <a:pt x="3245718" y="5633165"/>
                  </a:lnTo>
                  <a:lnTo>
                    <a:pt x="3258027" y="5622449"/>
                  </a:lnTo>
                  <a:lnTo>
                    <a:pt x="3263983" y="5616496"/>
                  </a:lnTo>
                  <a:lnTo>
                    <a:pt x="3270336" y="5610146"/>
                  </a:lnTo>
                  <a:lnTo>
                    <a:pt x="3277086" y="5603002"/>
                  </a:lnTo>
                  <a:lnTo>
                    <a:pt x="3284630" y="5594271"/>
                  </a:lnTo>
                  <a:lnTo>
                    <a:pt x="3292572" y="5584746"/>
                  </a:lnTo>
                  <a:lnTo>
                    <a:pt x="3301704" y="5576015"/>
                  </a:lnTo>
                  <a:lnTo>
                    <a:pt x="3320763" y="5556965"/>
                  </a:lnTo>
                  <a:lnTo>
                    <a:pt x="3330293" y="5547837"/>
                  </a:lnTo>
                  <a:lnTo>
                    <a:pt x="3339028" y="5538312"/>
                  </a:lnTo>
                  <a:lnTo>
                    <a:pt x="3347366" y="5528787"/>
                  </a:lnTo>
                  <a:lnTo>
                    <a:pt x="3354911" y="5519658"/>
                  </a:lnTo>
                  <a:lnTo>
                    <a:pt x="3362852" y="5514499"/>
                  </a:lnTo>
                  <a:lnTo>
                    <a:pt x="3369999" y="5508546"/>
                  </a:lnTo>
                  <a:lnTo>
                    <a:pt x="3376352" y="5502990"/>
                  </a:lnTo>
                  <a:lnTo>
                    <a:pt x="3383102" y="5496243"/>
                  </a:lnTo>
                  <a:lnTo>
                    <a:pt x="3396999" y="5481558"/>
                  </a:lnTo>
                  <a:lnTo>
                    <a:pt x="3404543" y="5474017"/>
                  </a:lnTo>
                  <a:lnTo>
                    <a:pt x="3413279" y="5465683"/>
                  </a:lnTo>
                  <a:lnTo>
                    <a:pt x="3427970" y="5449411"/>
                  </a:lnTo>
                  <a:lnTo>
                    <a:pt x="3444250" y="5431551"/>
                  </a:lnTo>
                  <a:lnTo>
                    <a:pt x="3450206" y="5424011"/>
                  </a:lnTo>
                  <a:lnTo>
                    <a:pt x="3455765" y="5417661"/>
                  </a:lnTo>
                  <a:lnTo>
                    <a:pt x="3460529" y="5412501"/>
                  </a:lnTo>
                  <a:lnTo>
                    <a:pt x="3465691" y="5408533"/>
                  </a:lnTo>
                  <a:lnTo>
                    <a:pt x="3476412" y="5399008"/>
                  </a:lnTo>
                  <a:lnTo>
                    <a:pt x="3482765" y="5393054"/>
                  </a:lnTo>
                  <a:lnTo>
                    <a:pt x="3489912" y="5385514"/>
                  </a:lnTo>
                  <a:lnTo>
                    <a:pt x="3499044" y="5375989"/>
                  </a:lnTo>
                  <a:lnTo>
                    <a:pt x="3505795" y="5368845"/>
                  </a:lnTo>
                  <a:lnTo>
                    <a:pt x="3512545" y="5362098"/>
                  </a:lnTo>
                  <a:lnTo>
                    <a:pt x="3516118" y="5358526"/>
                  </a:lnTo>
                  <a:lnTo>
                    <a:pt x="3520509" y="5355488"/>
                  </a:lnTo>
                  <a:lnTo>
                    <a:pt x="3527457" y="5347406"/>
                  </a:lnTo>
                  <a:lnTo>
                    <a:pt x="3529618" y="5343445"/>
                  </a:lnTo>
                  <a:lnTo>
                    <a:pt x="3532001" y="5341460"/>
                  </a:lnTo>
                  <a:lnTo>
                    <a:pt x="3534083" y="5339699"/>
                  </a:lnTo>
                  <a:lnTo>
                    <a:pt x="3680050" y="5169919"/>
                  </a:lnTo>
                  <a:lnTo>
                    <a:pt x="3695348" y="5141831"/>
                  </a:lnTo>
                  <a:lnTo>
                    <a:pt x="3706469" y="5128337"/>
                  </a:lnTo>
                  <a:lnTo>
                    <a:pt x="3711234" y="5121590"/>
                  </a:lnTo>
                  <a:lnTo>
                    <a:pt x="3716397" y="5114447"/>
                  </a:lnTo>
                  <a:lnTo>
                    <a:pt x="3717986" y="5112859"/>
                  </a:lnTo>
                  <a:lnTo>
                    <a:pt x="3719177" y="5112859"/>
                  </a:lnTo>
                  <a:lnTo>
                    <a:pt x="3719574" y="5112859"/>
                  </a:lnTo>
                  <a:lnTo>
                    <a:pt x="3719972" y="5113653"/>
                  </a:lnTo>
                  <a:lnTo>
                    <a:pt x="3720369" y="5115240"/>
                  </a:lnTo>
                  <a:lnTo>
                    <a:pt x="3720369" y="5116034"/>
                  </a:lnTo>
                  <a:lnTo>
                    <a:pt x="3720766" y="5116431"/>
                  </a:lnTo>
                  <a:lnTo>
                    <a:pt x="3721163" y="5116431"/>
                  </a:lnTo>
                  <a:lnTo>
                    <a:pt x="3722354" y="5114843"/>
                  </a:lnTo>
                  <a:lnTo>
                    <a:pt x="3723525" y="5112838"/>
                  </a:lnTo>
                  <a:lnTo>
                    <a:pt x="3888802" y="4746073"/>
                  </a:lnTo>
                  <a:lnTo>
                    <a:pt x="3889554" y="4743367"/>
                  </a:lnTo>
                  <a:lnTo>
                    <a:pt x="3892334" y="4736620"/>
                  </a:lnTo>
                  <a:lnTo>
                    <a:pt x="3898688" y="4721539"/>
                  </a:lnTo>
                  <a:lnTo>
                    <a:pt x="3901866" y="4712411"/>
                  </a:lnTo>
                  <a:lnTo>
                    <a:pt x="3905440" y="4701298"/>
                  </a:lnTo>
                  <a:lnTo>
                    <a:pt x="3909411" y="4687408"/>
                  </a:lnTo>
                  <a:lnTo>
                    <a:pt x="3912589" y="4677089"/>
                  </a:lnTo>
                  <a:lnTo>
                    <a:pt x="3916163" y="4666770"/>
                  </a:lnTo>
                  <a:lnTo>
                    <a:pt x="3918546" y="4661214"/>
                  </a:lnTo>
                  <a:lnTo>
                    <a:pt x="3921326" y="4655261"/>
                  </a:lnTo>
                  <a:lnTo>
                    <a:pt x="3922914" y="4650498"/>
                  </a:lnTo>
                  <a:lnTo>
                    <a:pt x="3924106" y="4644942"/>
                  </a:lnTo>
                  <a:lnTo>
                    <a:pt x="3924900" y="4639783"/>
                  </a:lnTo>
                  <a:lnTo>
                    <a:pt x="3925694" y="4637004"/>
                  </a:lnTo>
                  <a:lnTo>
                    <a:pt x="3928872" y="4629464"/>
                  </a:lnTo>
                  <a:lnTo>
                    <a:pt x="3931652" y="4624701"/>
                  </a:lnTo>
                  <a:lnTo>
                    <a:pt x="3934829" y="4619542"/>
                  </a:lnTo>
                  <a:lnTo>
                    <a:pt x="3935623" y="4618351"/>
                  </a:lnTo>
                  <a:lnTo>
                    <a:pt x="3935623" y="4617161"/>
                  </a:lnTo>
                  <a:lnTo>
                    <a:pt x="3935226" y="4614779"/>
                  </a:lnTo>
                  <a:lnTo>
                    <a:pt x="3934432" y="4611207"/>
                  </a:lnTo>
                  <a:lnTo>
                    <a:pt x="3934432" y="4610017"/>
                  </a:lnTo>
                  <a:lnTo>
                    <a:pt x="3934829" y="4609223"/>
                  </a:lnTo>
                  <a:lnTo>
                    <a:pt x="3936417" y="4605651"/>
                  </a:lnTo>
                  <a:lnTo>
                    <a:pt x="3943963" y="4596523"/>
                  </a:lnTo>
                  <a:lnTo>
                    <a:pt x="3951509" y="4585807"/>
                  </a:lnTo>
                  <a:lnTo>
                    <a:pt x="3951633" y="4585621"/>
                  </a:lnTo>
                  <a:lnTo>
                    <a:pt x="3951319" y="4585015"/>
                  </a:lnTo>
                  <a:lnTo>
                    <a:pt x="3951944" y="4583952"/>
                  </a:lnTo>
                  <a:lnTo>
                    <a:pt x="3951743" y="4583541"/>
                  </a:lnTo>
                  <a:lnTo>
                    <a:pt x="3951155" y="4584549"/>
                  </a:lnTo>
                  <a:lnTo>
                    <a:pt x="3941241" y="4564315"/>
                  </a:lnTo>
                  <a:lnTo>
                    <a:pt x="3931327" y="4544081"/>
                  </a:lnTo>
                  <a:lnTo>
                    <a:pt x="3926965" y="4534162"/>
                  </a:lnTo>
                  <a:lnTo>
                    <a:pt x="3923396" y="4524244"/>
                  </a:lnTo>
                  <a:lnTo>
                    <a:pt x="3920224" y="4514325"/>
                  </a:lnTo>
                  <a:lnTo>
                    <a:pt x="3917448" y="4504406"/>
                  </a:lnTo>
                  <a:lnTo>
                    <a:pt x="3915465" y="4494488"/>
                  </a:lnTo>
                  <a:lnTo>
                    <a:pt x="3915068" y="4484966"/>
                  </a:lnTo>
                  <a:lnTo>
                    <a:pt x="3915068" y="4479808"/>
                  </a:lnTo>
                  <a:lnTo>
                    <a:pt x="3915465" y="4475444"/>
                  </a:lnTo>
                  <a:lnTo>
                    <a:pt x="3915861" y="4470286"/>
                  </a:lnTo>
                  <a:lnTo>
                    <a:pt x="3917051" y="4465922"/>
                  </a:lnTo>
                  <a:lnTo>
                    <a:pt x="3918241" y="4460764"/>
                  </a:lnTo>
                  <a:lnTo>
                    <a:pt x="3920224" y="4456400"/>
                  </a:lnTo>
                  <a:lnTo>
                    <a:pt x="3921810" y="4452036"/>
                  </a:lnTo>
                  <a:lnTo>
                    <a:pt x="3924189" y="4447275"/>
                  </a:lnTo>
                  <a:lnTo>
                    <a:pt x="3926965" y="4442514"/>
                  </a:lnTo>
                  <a:lnTo>
                    <a:pt x="3930138" y="4437753"/>
                  </a:lnTo>
                  <a:lnTo>
                    <a:pt x="3933707" y="4433389"/>
                  </a:lnTo>
                  <a:lnTo>
                    <a:pt x="3937672" y="4429024"/>
                  </a:lnTo>
                  <a:lnTo>
                    <a:pt x="3951948" y="4380621"/>
                  </a:lnTo>
                  <a:lnTo>
                    <a:pt x="3952857" y="4381303"/>
                  </a:lnTo>
                  <a:lnTo>
                    <a:pt x="3953056" y="4380623"/>
                  </a:lnTo>
                  <a:lnTo>
                    <a:pt x="3956210" y="4383004"/>
                  </a:lnTo>
                  <a:lnTo>
                    <a:pt x="3959364" y="4384195"/>
                  </a:lnTo>
                  <a:lnTo>
                    <a:pt x="3962912" y="4384989"/>
                  </a:lnTo>
                  <a:lnTo>
                    <a:pt x="3965777" y="4385710"/>
                  </a:lnTo>
                  <a:lnTo>
                    <a:pt x="3967381" y="4385389"/>
                  </a:lnTo>
                  <a:lnTo>
                    <a:pt x="3965966" y="4385389"/>
                  </a:lnTo>
                  <a:lnTo>
                    <a:pt x="3962398" y="4384599"/>
                  </a:lnTo>
                  <a:lnTo>
                    <a:pt x="3958434" y="4383414"/>
                  </a:lnTo>
                  <a:lnTo>
                    <a:pt x="3954471" y="4381045"/>
                  </a:lnTo>
                  <a:lnTo>
                    <a:pt x="3950903" y="4378676"/>
                  </a:lnTo>
                  <a:lnTo>
                    <a:pt x="3946543" y="4374727"/>
                  </a:lnTo>
                  <a:lnTo>
                    <a:pt x="3942976" y="4370778"/>
                  </a:lnTo>
                  <a:lnTo>
                    <a:pt x="3939012" y="4365644"/>
                  </a:lnTo>
                  <a:lnTo>
                    <a:pt x="3935444" y="4360115"/>
                  </a:lnTo>
                  <a:lnTo>
                    <a:pt x="3938219" y="4358931"/>
                  </a:lnTo>
                  <a:lnTo>
                    <a:pt x="3936237" y="4356561"/>
                  </a:lnTo>
                  <a:lnTo>
                    <a:pt x="3938219" y="4356166"/>
                  </a:lnTo>
                  <a:lnTo>
                    <a:pt x="3939012" y="4356166"/>
                  </a:lnTo>
                  <a:lnTo>
                    <a:pt x="3939012" y="4354982"/>
                  </a:lnTo>
                  <a:lnTo>
                    <a:pt x="3938615" y="4353402"/>
                  </a:lnTo>
                  <a:lnTo>
                    <a:pt x="3937426" y="4349848"/>
                  </a:lnTo>
                  <a:lnTo>
                    <a:pt x="3940597" y="4350243"/>
                  </a:lnTo>
                  <a:lnTo>
                    <a:pt x="3941390" y="4349848"/>
                  </a:lnTo>
                  <a:lnTo>
                    <a:pt x="3941786" y="4349058"/>
                  </a:lnTo>
                  <a:lnTo>
                    <a:pt x="3940994" y="4339186"/>
                  </a:lnTo>
                  <a:lnTo>
                    <a:pt x="3940994" y="4334842"/>
                  </a:lnTo>
                  <a:lnTo>
                    <a:pt x="3940994" y="4333657"/>
                  </a:lnTo>
                  <a:lnTo>
                    <a:pt x="3941390" y="4333262"/>
                  </a:lnTo>
                  <a:lnTo>
                    <a:pt x="3944561" y="4333262"/>
                  </a:lnTo>
                  <a:lnTo>
                    <a:pt x="3946633" y="4333520"/>
                  </a:lnTo>
                  <a:lnTo>
                    <a:pt x="3953032" y="4333253"/>
                  </a:lnTo>
                  <a:lnTo>
                    <a:pt x="3953032" y="4332300"/>
                  </a:lnTo>
                  <a:lnTo>
                    <a:pt x="3954223" y="4332300"/>
                  </a:lnTo>
                  <a:lnTo>
                    <a:pt x="3954497" y="4332300"/>
                  </a:lnTo>
                  <a:lnTo>
                    <a:pt x="3954620" y="4332300"/>
                  </a:lnTo>
                  <a:lnTo>
                    <a:pt x="3954620" y="4333005"/>
                  </a:lnTo>
                  <a:lnTo>
                    <a:pt x="3957795" y="4332300"/>
                  </a:lnTo>
                  <a:lnTo>
                    <a:pt x="3957795" y="4332775"/>
                  </a:lnTo>
                  <a:lnTo>
                    <a:pt x="3959624" y="4331682"/>
                  </a:lnTo>
                  <a:lnTo>
                    <a:pt x="3960416" y="4330893"/>
                  </a:lnTo>
                  <a:lnTo>
                    <a:pt x="3960416" y="4330498"/>
                  </a:lnTo>
                  <a:lnTo>
                    <a:pt x="3965966" y="4324574"/>
                  </a:lnTo>
                  <a:lnTo>
                    <a:pt x="3966610" y="4324146"/>
                  </a:lnTo>
                  <a:lnTo>
                    <a:pt x="3963207" y="4322282"/>
                  </a:lnTo>
                  <a:lnTo>
                    <a:pt x="3959324" y="4319552"/>
                  </a:lnTo>
                  <a:lnTo>
                    <a:pt x="3958975" y="4327238"/>
                  </a:lnTo>
                  <a:lnTo>
                    <a:pt x="3958975" y="4330353"/>
                  </a:lnTo>
                  <a:lnTo>
                    <a:pt x="3958568" y="4331521"/>
                  </a:lnTo>
                  <a:lnTo>
                    <a:pt x="3954497" y="4332300"/>
                  </a:lnTo>
                  <a:lnTo>
                    <a:pt x="3954442" y="4332256"/>
                  </a:lnTo>
                  <a:lnTo>
                    <a:pt x="3954223" y="4332300"/>
                  </a:lnTo>
                  <a:lnTo>
                    <a:pt x="3951842" y="4330315"/>
                  </a:lnTo>
                  <a:lnTo>
                    <a:pt x="3949063" y="4327934"/>
                  </a:lnTo>
                  <a:lnTo>
                    <a:pt x="3948061" y="4327043"/>
                  </a:lnTo>
                  <a:lnTo>
                    <a:pt x="3945542" y="4324901"/>
                  </a:lnTo>
                  <a:lnTo>
                    <a:pt x="3944321" y="4324122"/>
                  </a:lnTo>
                  <a:lnTo>
                    <a:pt x="3942286" y="4323733"/>
                  </a:lnTo>
                  <a:lnTo>
                    <a:pt x="3941878" y="4323733"/>
                  </a:lnTo>
                  <a:lnTo>
                    <a:pt x="3940657" y="4323344"/>
                  </a:lnTo>
                  <a:lnTo>
                    <a:pt x="3939029" y="4323344"/>
                  </a:lnTo>
                  <a:lnTo>
                    <a:pt x="3937808" y="4322954"/>
                  </a:lnTo>
                  <a:lnTo>
                    <a:pt x="3936180" y="4321786"/>
                  </a:lnTo>
                  <a:lnTo>
                    <a:pt x="3934144" y="4313219"/>
                  </a:lnTo>
                  <a:lnTo>
                    <a:pt x="3931295" y="4310494"/>
                  </a:lnTo>
                  <a:lnTo>
                    <a:pt x="3927631" y="4291024"/>
                  </a:lnTo>
                  <a:lnTo>
                    <a:pt x="3928323" y="4291866"/>
                  </a:lnTo>
                  <a:lnTo>
                    <a:pt x="3928028" y="4290230"/>
                  </a:lnTo>
                  <a:lnTo>
                    <a:pt x="3928127" y="4290354"/>
                  </a:lnTo>
                  <a:lnTo>
                    <a:pt x="3926044" y="4279572"/>
                  </a:lnTo>
                  <a:lnTo>
                    <a:pt x="3926044" y="4269165"/>
                  </a:lnTo>
                  <a:lnTo>
                    <a:pt x="3929523" y="4265162"/>
                  </a:lnTo>
                  <a:lnTo>
                    <a:pt x="3934548" y="4261159"/>
                  </a:lnTo>
                  <a:lnTo>
                    <a:pt x="3945757" y="4252353"/>
                  </a:lnTo>
                  <a:lnTo>
                    <a:pt x="3951491" y="4247528"/>
                  </a:lnTo>
                  <a:lnTo>
                    <a:pt x="3945790" y="4252139"/>
                  </a:lnTo>
                  <a:lnTo>
                    <a:pt x="3934235" y="4260866"/>
                  </a:lnTo>
                  <a:lnTo>
                    <a:pt x="3929055" y="4264832"/>
                  </a:lnTo>
                  <a:lnTo>
                    <a:pt x="3925469" y="4268799"/>
                  </a:lnTo>
                  <a:lnTo>
                    <a:pt x="3925469" y="4246983"/>
                  </a:lnTo>
                  <a:lnTo>
                    <a:pt x="3925867" y="4244206"/>
                  </a:lnTo>
                  <a:lnTo>
                    <a:pt x="3925939" y="4244135"/>
                  </a:lnTo>
                  <a:lnTo>
                    <a:pt x="3926044" y="4243398"/>
                  </a:lnTo>
                  <a:lnTo>
                    <a:pt x="3926441" y="4243001"/>
                  </a:lnTo>
                  <a:lnTo>
                    <a:pt x="3926838" y="4243001"/>
                  </a:lnTo>
                  <a:lnTo>
                    <a:pt x="3928028" y="4243001"/>
                  </a:lnTo>
                  <a:lnTo>
                    <a:pt x="3928822" y="4243794"/>
                  </a:lnTo>
                  <a:lnTo>
                    <a:pt x="3929616" y="4244191"/>
                  </a:lnTo>
                  <a:lnTo>
                    <a:pt x="3929852" y="4243955"/>
                  </a:lnTo>
                  <a:lnTo>
                    <a:pt x="3929852" y="4243016"/>
                  </a:lnTo>
                  <a:lnTo>
                    <a:pt x="3929852" y="4232704"/>
                  </a:lnTo>
                  <a:lnTo>
                    <a:pt x="3930013" y="4232864"/>
                  </a:lnTo>
                  <a:lnTo>
                    <a:pt x="3930013" y="4231888"/>
                  </a:lnTo>
                  <a:lnTo>
                    <a:pt x="3931779" y="4233654"/>
                  </a:lnTo>
                  <a:lnTo>
                    <a:pt x="3931446" y="4228340"/>
                  </a:lnTo>
                  <a:lnTo>
                    <a:pt x="3929852" y="4221994"/>
                  </a:lnTo>
                  <a:lnTo>
                    <a:pt x="3929055" y="4216441"/>
                  </a:lnTo>
                  <a:lnTo>
                    <a:pt x="3928656" y="4214458"/>
                  </a:lnTo>
                  <a:lnTo>
                    <a:pt x="3928656" y="4212078"/>
                  </a:lnTo>
                  <a:lnTo>
                    <a:pt x="3929055" y="4208508"/>
                  </a:lnTo>
                  <a:lnTo>
                    <a:pt x="3928656" y="4204541"/>
                  </a:lnTo>
                  <a:lnTo>
                    <a:pt x="3928258" y="4194625"/>
                  </a:lnTo>
                  <a:lnTo>
                    <a:pt x="3929055" y="4176379"/>
                  </a:lnTo>
                  <a:lnTo>
                    <a:pt x="3929453" y="4160513"/>
                  </a:lnTo>
                  <a:lnTo>
                    <a:pt x="3929453" y="4152977"/>
                  </a:lnTo>
                  <a:lnTo>
                    <a:pt x="3929055" y="4144647"/>
                  </a:lnTo>
                  <a:lnTo>
                    <a:pt x="3928656" y="4135524"/>
                  </a:lnTo>
                  <a:lnTo>
                    <a:pt x="3927859" y="4124815"/>
                  </a:lnTo>
                  <a:lnTo>
                    <a:pt x="3926266" y="4113312"/>
                  </a:lnTo>
                  <a:lnTo>
                    <a:pt x="3925469" y="4101016"/>
                  </a:lnTo>
                  <a:lnTo>
                    <a:pt x="3924273" y="4076027"/>
                  </a:lnTo>
                  <a:lnTo>
                    <a:pt x="3923078" y="4063730"/>
                  </a:lnTo>
                  <a:lnTo>
                    <a:pt x="3922281" y="4051434"/>
                  </a:lnTo>
                  <a:lnTo>
                    <a:pt x="3920687" y="4039931"/>
                  </a:lnTo>
                  <a:lnTo>
                    <a:pt x="3918296" y="4029222"/>
                  </a:lnTo>
                  <a:lnTo>
                    <a:pt x="3918695" y="4020099"/>
                  </a:lnTo>
                  <a:lnTo>
                    <a:pt x="3918695" y="4010976"/>
                  </a:lnTo>
                  <a:lnTo>
                    <a:pt x="3918296" y="4002646"/>
                  </a:lnTo>
                  <a:lnTo>
                    <a:pt x="3917499" y="3993523"/>
                  </a:lnTo>
                  <a:lnTo>
                    <a:pt x="3914710" y="3974881"/>
                  </a:lnTo>
                  <a:lnTo>
                    <a:pt x="3913515" y="3964964"/>
                  </a:lnTo>
                  <a:lnTo>
                    <a:pt x="3912319" y="3953858"/>
                  </a:lnTo>
                  <a:lnTo>
                    <a:pt x="3908733" y="3933629"/>
                  </a:lnTo>
                  <a:lnTo>
                    <a:pt x="3904748" y="3911020"/>
                  </a:lnTo>
                  <a:lnTo>
                    <a:pt x="3902358" y="3902293"/>
                  </a:lnTo>
                  <a:lnTo>
                    <a:pt x="3901162" y="3895154"/>
                  </a:lnTo>
                  <a:lnTo>
                    <a:pt x="3899967" y="3888411"/>
                  </a:lnTo>
                  <a:lnTo>
                    <a:pt x="3899568" y="3882064"/>
                  </a:lnTo>
                  <a:lnTo>
                    <a:pt x="3898771" y="3868578"/>
                  </a:lnTo>
                  <a:lnTo>
                    <a:pt x="3897974" y="3860645"/>
                  </a:lnTo>
                  <a:lnTo>
                    <a:pt x="3896381" y="3850729"/>
                  </a:lnTo>
                  <a:lnTo>
                    <a:pt x="3894388" y="3838433"/>
                  </a:lnTo>
                  <a:lnTo>
                    <a:pt x="3892396" y="3829310"/>
                  </a:lnTo>
                  <a:lnTo>
                    <a:pt x="3891200" y="3820187"/>
                  </a:lnTo>
                  <a:lnTo>
                    <a:pt x="3890404" y="3815427"/>
                  </a:lnTo>
                  <a:lnTo>
                    <a:pt x="3890404" y="3809477"/>
                  </a:lnTo>
                  <a:lnTo>
                    <a:pt x="3890005" y="3805511"/>
                  </a:lnTo>
                  <a:lnTo>
                    <a:pt x="3888810" y="3801147"/>
                  </a:lnTo>
                  <a:lnTo>
                    <a:pt x="3887614" y="3796784"/>
                  </a:lnTo>
                  <a:lnTo>
                    <a:pt x="3886419" y="3794008"/>
                  </a:lnTo>
                  <a:lnTo>
                    <a:pt x="3886419" y="3787265"/>
                  </a:lnTo>
                  <a:lnTo>
                    <a:pt x="3886419" y="3782505"/>
                  </a:lnTo>
                  <a:lnTo>
                    <a:pt x="3887614" y="3777348"/>
                  </a:lnTo>
                  <a:lnTo>
                    <a:pt x="3887614" y="3775762"/>
                  </a:lnTo>
                  <a:lnTo>
                    <a:pt x="3886419" y="3774968"/>
                  </a:lnTo>
                  <a:lnTo>
                    <a:pt x="3885622" y="3773382"/>
                  </a:lnTo>
                  <a:lnTo>
                    <a:pt x="3883231" y="3771795"/>
                  </a:lnTo>
                  <a:lnTo>
                    <a:pt x="3882833" y="3771002"/>
                  </a:lnTo>
                  <a:lnTo>
                    <a:pt x="3882833" y="3770209"/>
                  </a:lnTo>
                  <a:lnTo>
                    <a:pt x="3883231" y="3766639"/>
                  </a:lnTo>
                  <a:lnTo>
                    <a:pt x="3885223" y="3756326"/>
                  </a:lnTo>
                  <a:lnTo>
                    <a:pt x="3886817" y="3744426"/>
                  </a:lnTo>
                  <a:lnTo>
                    <a:pt x="3887614" y="3739667"/>
                  </a:lnTo>
                  <a:lnTo>
                    <a:pt x="3887614" y="3735700"/>
                  </a:lnTo>
                  <a:lnTo>
                    <a:pt x="3886020" y="3730544"/>
                  </a:lnTo>
                  <a:lnTo>
                    <a:pt x="3885622" y="3725784"/>
                  </a:lnTo>
                  <a:lnTo>
                    <a:pt x="3884825" y="3714281"/>
                  </a:lnTo>
                  <a:lnTo>
                    <a:pt x="3884427" y="3702778"/>
                  </a:lnTo>
                  <a:lnTo>
                    <a:pt x="3883231" y="3690085"/>
                  </a:lnTo>
                  <a:lnTo>
                    <a:pt x="3882036" y="3686119"/>
                  </a:lnTo>
                  <a:lnTo>
                    <a:pt x="3881637" y="3684532"/>
                  </a:lnTo>
                  <a:lnTo>
                    <a:pt x="3881239" y="3683739"/>
                  </a:lnTo>
                  <a:lnTo>
                    <a:pt x="3880043" y="3678979"/>
                  </a:lnTo>
                  <a:lnTo>
                    <a:pt x="3879645" y="3673822"/>
                  </a:lnTo>
                  <a:lnTo>
                    <a:pt x="3879247" y="3667873"/>
                  </a:lnTo>
                  <a:lnTo>
                    <a:pt x="3878848" y="3661923"/>
                  </a:lnTo>
                  <a:lnTo>
                    <a:pt x="3877653" y="3650023"/>
                  </a:lnTo>
                  <a:lnTo>
                    <a:pt x="3875262" y="3638124"/>
                  </a:lnTo>
                  <a:lnTo>
                    <a:pt x="3870480" y="3616308"/>
                  </a:lnTo>
                  <a:lnTo>
                    <a:pt x="3871027" y="3615816"/>
                  </a:lnTo>
                  <a:lnTo>
                    <a:pt x="3870926" y="3615353"/>
                  </a:lnTo>
                  <a:lnTo>
                    <a:pt x="3870314" y="3615905"/>
                  </a:lnTo>
                  <a:lnTo>
                    <a:pt x="3870344" y="3616091"/>
                  </a:lnTo>
                  <a:lnTo>
                    <a:pt x="3849212" y="3634782"/>
                  </a:lnTo>
                  <a:lnTo>
                    <a:pt x="3828080" y="3653075"/>
                  </a:lnTo>
                  <a:lnTo>
                    <a:pt x="3806150" y="3670573"/>
                  </a:lnTo>
                  <a:lnTo>
                    <a:pt x="3785248" y="3687173"/>
                  </a:lnTo>
                  <a:lnTo>
                    <a:pt x="3784619" y="3687674"/>
                  </a:lnTo>
                  <a:lnTo>
                    <a:pt x="3784620" y="3687673"/>
                  </a:lnTo>
                  <a:lnTo>
                    <a:pt x="3784619" y="3687673"/>
                  </a:lnTo>
                  <a:lnTo>
                    <a:pt x="3784730" y="3687159"/>
                  </a:lnTo>
                  <a:lnTo>
                    <a:pt x="3787001" y="3676568"/>
                  </a:lnTo>
                  <a:lnTo>
                    <a:pt x="3790176" y="3664669"/>
                  </a:lnTo>
                  <a:lnTo>
                    <a:pt x="3796922" y="3640871"/>
                  </a:lnTo>
                  <a:lnTo>
                    <a:pt x="3805257" y="3617073"/>
                  </a:lnTo>
                  <a:lnTo>
                    <a:pt x="3814782" y="3592085"/>
                  </a:lnTo>
                  <a:lnTo>
                    <a:pt x="3825101" y="3567493"/>
                  </a:lnTo>
                  <a:lnTo>
                    <a:pt x="3836610" y="3542108"/>
                  </a:lnTo>
                  <a:lnTo>
                    <a:pt x="3848913" y="3516724"/>
                  </a:lnTo>
                  <a:lnTo>
                    <a:pt x="3862407" y="3491339"/>
                  </a:lnTo>
                  <a:lnTo>
                    <a:pt x="3862411" y="3491495"/>
                  </a:lnTo>
                  <a:lnTo>
                    <a:pt x="3862422" y="3491474"/>
                  </a:lnTo>
                  <a:lnTo>
                    <a:pt x="3862407" y="3490860"/>
                  </a:lnTo>
                  <a:lnTo>
                    <a:pt x="3863300" y="3489249"/>
                  </a:lnTo>
                  <a:lnTo>
                    <a:pt x="3862542" y="3454787"/>
                  </a:lnTo>
                  <a:lnTo>
                    <a:pt x="3862542" y="3453993"/>
                  </a:lnTo>
                  <a:lnTo>
                    <a:pt x="3862542" y="3421846"/>
                  </a:lnTo>
                  <a:lnTo>
                    <a:pt x="3862542" y="3421053"/>
                  </a:lnTo>
                  <a:lnTo>
                    <a:pt x="3862542" y="3408353"/>
                  </a:lnTo>
                  <a:lnTo>
                    <a:pt x="3862542" y="3407560"/>
                  </a:lnTo>
                  <a:lnTo>
                    <a:pt x="3862939" y="3396059"/>
                  </a:lnTo>
                  <a:lnTo>
                    <a:pt x="3863733" y="3387731"/>
                  </a:lnTo>
                  <a:lnTo>
                    <a:pt x="3864924" y="3382574"/>
                  </a:lnTo>
                  <a:lnTo>
                    <a:pt x="3864924" y="3382180"/>
                  </a:lnTo>
                  <a:lnTo>
                    <a:pt x="3865320" y="3388523"/>
                  </a:lnTo>
                  <a:lnTo>
                    <a:pt x="3865717" y="3408353"/>
                  </a:lnTo>
                  <a:lnTo>
                    <a:pt x="3865709" y="3408691"/>
                  </a:lnTo>
                  <a:lnTo>
                    <a:pt x="3865718" y="3409148"/>
                  </a:lnTo>
                  <a:lnTo>
                    <a:pt x="3865321" y="3424624"/>
                  </a:lnTo>
                  <a:lnTo>
                    <a:pt x="3865321" y="3432562"/>
                  </a:lnTo>
                  <a:lnTo>
                    <a:pt x="3865321" y="3439321"/>
                  </a:lnTo>
                  <a:lnTo>
                    <a:pt x="3866114" y="3460740"/>
                  </a:lnTo>
                  <a:lnTo>
                    <a:pt x="3866908" y="3481378"/>
                  </a:lnTo>
                  <a:lnTo>
                    <a:pt x="3867201" y="3482550"/>
                  </a:lnTo>
                  <a:lnTo>
                    <a:pt x="3867963" y="3481026"/>
                  </a:lnTo>
                  <a:lnTo>
                    <a:pt x="3867971" y="3481160"/>
                  </a:lnTo>
                  <a:lnTo>
                    <a:pt x="3867998" y="3481103"/>
                  </a:lnTo>
                  <a:lnTo>
                    <a:pt x="3867963" y="3480511"/>
                  </a:lnTo>
                  <a:lnTo>
                    <a:pt x="3868835" y="3478763"/>
                  </a:lnTo>
                  <a:lnTo>
                    <a:pt x="3866908" y="3444071"/>
                  </a:lnTo>
                  <a:lnTo>
                    <a:pt x="3865854" y="3412463"/>
                  </a:lnTo>
                  <a:lnTo>
                    <a:pt x="3865717" y="3408715"/>
                  </a:lnTo>
                  <a:lnTo>
                    <a:pt x="3865725" y="3408591"/>
                  </a:lnTo>
                  <a:lnTo>
                    <a:pt x="3865717" y="3408353"/>
                  </a:lnTo>
                  <a:lnTo>
                    <a:pt x="3866114" y="3401611"/>
                  </a:lnTo>
                  <a:lnTo>
                    <a:pt x="3866142" y="3402138"/>
                  </a:lnTo>
                  <a:lnTo>
                    <a:pt x="3866150" y="3402006"/>
                  </a:lnTo>
                  <a:lnTo>
                    <a:pt x="3870420" y="3476369"/>
                  </a:lnTo>
                  <a:lnTo>
                    <a:pt x="3871138" y="3475077"/>
                  </a:lnTo>
                  <a:lnTo>
                    <a:pt x="3871152" y="3475282"/>
                  </a:lnTo>
                  <a:lnTo>
                    <a:pt x="3872056" y="3473614"/>
                  </a:lnTo>
                  <a:lnTo>
                    <a:pt x="3870083" y="3435339"/>
                  </a:lnTo>
                  <a:lnTo>
                    <a:pt x="3869289" y="3415893"/>
                  </a:lnTo>
                  <a:lnTo>
                    <a:pt x="3868496" y="3396059"/>
                  </a:lnTo>
                  <a:lnTo>
                    <a:pt x="3866908" y="3357589"/>
                  </a:lnTo>
                  <a:lnTo>
                    <a:pt x="3867305" y="3351236"/>
                  </a:lnTo>
                  <a:lnTo>
                    <a:pt x="3867301" y="3351139"/>
                  </a:lnTo>
                  <a:lnTo>
                    <a:pt x="3867261" y="3351829"/>
                  </a:lnTo>
                  <a:lnTo>
                    <a:pt x="3865295" y="3299708"/>
                  </a:lnTo>
                  <a:lnTo>
                    <a:pt x="3863722" y="3247579"/>
                  </a:lnTo>
                  <a:lnTo>
                    <a:pt x="3862542" y="3195046"/>
                  </a:lnTo>
                  <a:lnTo>
                    <a:pt x="3862542" y="3194901"/>
                  </a:lnTo>
                  <a:lnTo>
                    <a:pt x="3862542" y="3143311"/>
                  </a:lnTo>
                  <a:lnTo>
                    <a:pt x="3871670" y="3263952"/>
                  </a:lnTo>
                  <a:lnTo>
                    <a:pt x="3871670" y="3299266"/>
                  </a:lnTo>
                  <a:lnTo>
                    <a:pt x="3871884" y="3315700"/>
                  </a:lnTo>
                  <a:lnTo>
                    <a:pt x="3871885" y="3315735"/>
                  </a:lnTo>
                  <a:lnTo>
                    <a:pt x="3871671" y="3299266"/>
                  </a:lnTo>
                  <a:lnTo>
                    <a:pt x="3871671" y="3263952"/>
                  </a:lnTo>
                  <a:lnTo>
                    <a:pt x="3872068" y="3227442"/>
                  </a:lnTo>
                  <a:lnTo>
                    <a:pt x="3872861" y="3193314"/>
                  </a:lnTo>
                  <a:lnTo>
                    <a:pt x="3874052" y="3163944"/>
                  </a:lnTo>
                  <a:lnTo>
                    <a:pt x="3875243" y="3152835"/>
                  </a:lnTo>
                  <a:lnTo>
                    <a:pt x="3876036" y="3143310"/>
                  </a:lnTo>
                  <a:lnTo>
                    <a:pt x="3876120" y="3143765"/>
                  </a:lnTo>
                  <a:lnTo>
                    <a:pt x="3876157" y="3143310"/>
                  </a:lnTo>
                  <a:lnTo>
                    <a:pt x="3878851" y="3158444"/>
                  </a:lnTo>
                  <a:lnTo>
                    <a:pt x="3878081" y="3183137"/>
                  </a:lnTo>
                  <a:lnTo>
                    <a:pt x="3876926" y="3220174"/>
                  </a:lnTo>
                  <a:lnTo>
                    <a:pt x="3876157" y="3267574"/>
                  </a:lnTo>
                  <a:lnTo>
                    <a:pt x="3876157" y="3324118"/>
                  </a:lnTo>
                  <a:lnTo>
                    <a:pt x="3876199" y="3327656"/>
                  </a:lnTo>
                  <a:lnTo>
                    <a:pt x="3885635" y="3448704"/>
                  </a:lnTo>
                  <a:lnTo>
                    <a:pt x="3894619" y="3434379"/>
                  </a:lnTo>
                  <a:lnTo>
                    <a:pt x="3904605" y="3418058"/>
                  </a:lnTo>
                  <a:lnTo>
                    <a:pt x="3925377" y="3385424"/>
                  </a:lnTo>
                  <a:lnTo>
                    <a:pt x="3947747" y="3353186"/>
                  </a:lnTo>
                  <a:lnTo>
                    <a:pt x="3970916" y="3321742"/>
                  </a:lnTo>
                  <a:lnTo>
                    <a:pt x="3994484" y="3290695"/>
                  </a:lnTo>
                  <a:lnTo>
                    <a:pt x="4018851" y="3260445"/>
                  </a:lnTo>
                  <a:lnTo>
                    <a:pt x="4044017" y="3231383"/>
                  </a:lnTo>
                  <a:lnTo>
                    <a:pt x="4067899" y="3204515"/>
                  </a:lnTo>
                  <a:lnTo>
                    <a:pt x="4067946" y="3203367"/>
                  </a:lnTo>
                  <a:lnTo>
                    <a:pt x="4068863" y="3202414"/>
                  </a:lnTo>
                  <a:lnTo>
                    <a:pt x="4070380" y="3176998"/>
                  </a:lnTo>
                  <a:lnTo>
                    <a:pt x="4071173" y="3150428"/>
                  </a:lnTo>
                  <a:lnTo>
                    <a:pt x="4074740" y="3038187"/>
                  </a:lnTo>
                  <a:lnTo>
                    <a:pt x="4079497" y="2928722"/>
                  </a:lnTo>
                  <a:lnTo>
                    <a:pt x="4081480" y="2874396"/>
                  </a:lnTo>
                  <a:lnTo>
                    <a:pt x="4084254" y="2820447"/>
                  </a:lnTo>
                  <a:lnTo>
                    <a:pt x="4087822" y="2766102"/>
                  </a:lnTo>
                  <a:lnTo>
                    <a:pt x="4091390" y="2711364"/>
                  </a:lnTo>
                  <a:lnTo>
                    <a:pt x="4095751" y="2655849"/>
                  </a:lnTo>
                  <a:lnTo>
                    <a:pt x="4100111" y="2599511"/>
                  </a:lnTo>
                  <a:lnTo>
                    <a:pt x="4104868" y="2541638"/>
                  </a:lnTo>
                  <a:lnTo>
                    <a:pt x="4110814" y="2482948"/>
                  </a:lnTo>
                  <a:lnTo>
                    <a:pt x="4117157" y="2421888"/>
                  </a:lnTo>
                  <a:lnTo>
                    <a:pt x="4124292" y="2359170"/>
                  </a:lnTo>
                  <a:lnTo>
                    <a:pt x="4132221" y="2294861"/>
                  </a:lnTo>
                  <a:lnTo>
                    <a:pt x="4140546" y="2227489"/>
                  </a:lnTo>
                  <a:lnTo>
                    <a:pt x="4143717" y="2199373"/>
                  </a:lnTo>
                  <a:lnTo>
                    <a:pt x="4146888" y="2166840"/>
                  </a:lnTo>
                  <a:lnTo>
                    <a:pt x="4152438" y="2095830"/>
                  </a:lnTo>
                  <a:lnTo>
                    <a:pt x="4156006" y="2061326"/>
                  </a:lnTo>
                  <a:lnTo>
                    <a:pt x="4157591" y="2045066"/>
                  </a:lnTo>
                  <a:lnTo>
                    <a:pt x="4159970" y="2029202"/>
                  </a:lnTo>
                  <a:lnTo>
                    <a:pt x="4162348" y="2014925"/>
                  </a:lnTo>
                  <a:lnTo>
                    <a:pt x="4165123" y="2001441"/>
                  </a:lnTo>
                  <a:lnTo>
                    <a:pt x="4165388" y="2000119"/>
                  </a:lnTo>
                  <a:lnTo>
                    <a:pt x="4162845" y="1997427"/>
                  </a:lnTo>
                  <a:lnTo>
                    <a:pt x="4148965" y="1983947"/>
                  </a:lnTo>
                  <a:lnTo>
                    <a:pt x="4135086" y="1971259"/>
                  </a:lnTo>
                  <a:lnTo>
                    <a:pt x="4120413" y="1958968"/>
                  </a:lnTo>
                  <a:lnTo>
                    <a:pt x="4106136" y="1947867"/>
                  </a:lnTo>
                  <a:lnTo>
                    <a:pt x="4091067" y="1936765"/>
                  </a:lnTo>
                  <a:lnTo>
                    <a:pt x="4076394" y="1926853"/>
                  </a:lnTo>
                  <a:lnTo>
                    <a:pt x="4065052" y="1920288"/>
                  </a:lnTo>
                  <a:lnTo>
                    <a:pt x="4072020" y="1935695"/>
                  </a:lnTo>
                  <a:lnTo>
                    <a:pt x="4079155" y="1952745"/>
                  </a:lnTo>
                  <a:lnTo>
                    <a:pt x="4085894" y="1969795"/>
                  </a:lnTo>
                  <a:lnTo>
                    <a:pt x="4092236" y="1986448"/>
                  </a:lnTo>
                  <a:lnTo>
                    <a:pt x="4097785" y="2003498"/>
                  </a:lnTo>
                  <a:lnTo>
                    <a:pt x="4103335" y="2020151"/>
                  </a:lnTo>
                  <a:lnTo>
                    <a:pt x="4107695" y="2036011"/>
                  </a:lnTo>
                  <a:lnTo>
                    <a:pt x="4112056" y="2052268"/>
                  </a:lnTo>
                  <a:lnTo>
                    <a:pt x="4115623" y="2067732"/>
                  </a:lnTo>
                  <a:lnTo>
                    <a:pt x="4118398" y="2083195"/>
                  </a:lnTo>
                  <a:lnTo>
                    <a:pt x="4120380" y="2097858"/>
                  </a:lnTo>
                  <a:lnTo>
                    <a:pt x="4121965" y="2111744"/>
                  </a:lnTo>
                  <a:lnTo>
                    <a:pt x="4122758" y="2125611"/>
                  </a:lnTo>
                  <a:lnTo>
                    <a:pt x="4114038" y="2113727"/>
                  </a:lnTo>
                  <a:lnTo>
                    <a:pt x="4105317" y="2102621"/>
                  </a:lnTo>
                  <a:lnTo>
                    <a:pt x="4096200" y="2091126"/>
                  </a:lnTo>
                  <a:lnTo>
                    <a:pt x="4087083" y="2080420"/>
                  </a:lnTo>
                  <a:lnTo>
                    <a:pt x="4077966" y="2070111"/>
                  </a:lnTo>
                  <a:lnTo>
                    <a:pt x="4068849" y="2059802"/>
                  </a:lnTo>
                  <a:lnTo>
                    <a:pt x="4049822" y="2039977"/>
                  </a:lnTo>
                  <a:lnTo>
                    <a:pt x="4030399" y="2020944"/>
                  </a:lnTo>
                  <a:lnTo>
                    <a:pt x="4010183" y="2002705"/>
                  </a:lnTo>
                  <a:lnTo>
                    <a:pt x="3990363" y="1985655"/>
                  </a:lnTo>
                  <a:lnTo>
                    <a:pt x="3969750" y="1969002"/>
                  </a:lnTo>
                  <a:lnTo>
                    <a:pt x="3948742" y="1953142"/>
                  </a:lnTo>
                  <a:lnTo>
                    <a:pt x="3927733" y="1938074"/>
                  </a:lnTo>
                  <a:lnTo>
                    <a:pt x="3905931" y="1922611"/>
                  </a:lnTo>
                  <a:lnTo>
                    <a:pt x="3884922" y="1908336"/>
                  </a:lnTo>
                  <a:lnTo>
                    <a:pt x="3841319" y="1879391"/>
                  </a:lnTo>
                  <a:lnTo>
                    <a:pt x="3838801" y="1877757"/>
                  </a:lnTo>
                  <a:lnTo>
                    <a:pt x="3842149" y="1885828"/>
                  </a:lnTo>
                  <a:lnTo>
                    <a:pt x="3860802" y="1933890"/>
                  </a:lnTo>
                  <a:lnTo>
                    <a:pt x="3879852" y="1984336"/>
                  </a:lnTo>
                  <a:lnTo>
                    <a:pt x="3888980" y="2009360"/>
                  </a:lnTo>
                  <a:lnTo>
                    <a:pt x="3897712" y="2034781"/>
                  </a:lnTo>
                  <a:lnTo>
                    <a:pt x="3906046" y="2060203"/>
                  </a:lnTo>
                  <a:lnTo>
                    <a:pt x="3914380" y="2085624"/>
                  </a:lnTo>
                  <a:lnTo>
                    <a:pt x="3921921" y="2111048"/>
                  </a:lnTo>
                  <a:lnTo>
                    <a:pt x="3929065" y="2136461"/>
                  </a:lnTo>
                  <a:lnTo>
                    <a:pt x="3935812" y="2161495"/>
                  </a:lnTo>
                  <a:lnTo>
                    <a:pt x="3942162" y="2186520"/>
                  </a:lnTo>
                  <a:lnTo>
                    <a:pt x="3948115" y="2211142"/>
                  </a:lnTo>
                  <a:lnTo>
                    <a:pt x="3952480" y="2235369"/>
                  </a:lnTo>
                  <a:lnTo>
                    <a:pt x="3957243" y="2259199"/>
                  </a:lnTo>
                  <a:lnTo>
                    <a:pt x="3960418" y="2282230"/>
                  </a:lnTo>
                  <a:lnTo>
                    <a:pt x="3962799" y="2304876"/>
                  </a:lnTo>
                  <a:lnTo>
                    <a:pt x="3964783" y="2326726"/>
                  </a:lnTo>
                  <a:lnTo>
                    <a:pt x="3965577" y="2348177"/>
                  </a:lnTo>
                  <a:lnTo>
                    <a:pt x="3965577" y="2368435"/>
                  </a:lnTo>
                  <a:lnTo>
                    <a:pt x="3965180" y="2378366"/>
                  </a:lnTo>
                  <a:lnTo>
                    <a:pt x="3964387" y="2387900"/>
                  </a:lnTo>
                  <a:lnTo>
                    <a:pt x="3963196" y="2397435"/>
                  </a:lnTo>
                  <a:lnTo>
                    <a:pt x="3962005" y="2406573"/>
                  </a:lnTo>
                  <a:lnTo>
                    <a:pt x="3944543" y="2389490"/>
                  </a:lnTo>
                  <a:lnTo>
                    <a:pt x="3927477" y="2372009"/>
                  </a:lnTo>
                  <a:lnTo>
                    <a:pt x="3910015" y="2353342"/>
                  </a:lnTo>
                  <a:lnTo>
                    <a:pt x="3893346" y="2334672"/>
                  </a:lnTo>
                  <a:lnTo>
                    <a:pt x="3876677" y="2314807"/>
                  </a:lnTo>
                  <a:lnTo>
                    <a:pt x="3860405" y="2294147"/>
                  </a:lnTo>
                  <a:lnTo>
                    <a:pt x="3844927" y="2273503"/>
                  </a:lnTo>
                  <a:lnTo>
                    <a:pt x="3829052" y="2252447"/>
                  </a:lnTo>
                  <a:lnTo>
                    <a:pt x="3813574" y="2231003"/>
                  </a:lnTo>
                  <a:lnTo>
                    <a:pt x="3798890" y="2209156"/>
                  </a:lnTo>
                  <a:lnTo>
                    <a:pt x="3783808" y="2186917"/>
                  </a:lnTo>
                  <a:lnTo>
                    <a:pt x="3769521" y="2164673"/>
                  </a:lnTo>
                  <a:lnTo>
                    <a:pt x="3764444" y="2156836"/>
                  </a:lnTo>
                  <a:lnTo>
                    <a:pt x="3766952" y="2188978"/>
                  </a:lnTo>
                  <a:lnTo>
                    <a:pt x="3768950" y="2230276"/>
                  </a:lnTo>
                  <a:lnTo>
                    <a:pt x="3770948" y="2272374"/>
                  </a:lnTo>
                  <a:lnTo>
                    <a:pt x="3772146" y="2314905"/>
                  </a:lnTo>
                  <a:lnTo>
                    <a:pt x="3772146" y="2314986"/>
                  </a:lnTo>
                  <a:lnTo>
                    <a:pt x="3772146" y="2357050"/>
                  </a:lnTo>
                  <a:lnTo>
                    <a:pt x="3772146" y="2357122"/>
                  </a:lnTo>
                  <a:lnTo>
                    <a:pt x="3771347" y="2399256"/>
                  </a:lnTo>
                  <a:lnTo>
                    <a:pt x="3770947" y="2419926"/>
                  </a:lnTo>
                  <a:lnTo>
                    <a:pt x="3769747" y="2440587"/>
                  </a:lnTo>
                  <a:lnTo>
                    <a:pt x="3768311" y="2458753"/>
                  </a:lnTo>
                  <a:lnTo>
                    <a:pt x="3768151" y="2460788"/>
                  </a:lnTo>
                  <a:lnTo>
                    <a:pt x="3766952" y="2480674"/>
                  </a:lnTo>
                  <a:lnTo>
                    <a:pt x="3766949" y="2480704"/>
                  </a:lnTo>
                  <a:lnTo>
                    <a:pt x="3766948" y="2480712"/>
                  </a:lnTo>
                  <a:lnTo>
                    <a:pt x="3766457" y="2484694"/>
                  </a:lnTo>
                  <a:lnTo>
                    <a:pt x="3764555" y="2500145"/>
                  </a:lnTo>
                  <a:lnTo>
                    <a:pt x="3762158" y="2518815"/>
                  </a:lnTo>
                  <a:lnTo>
                    <a:pt x="3759761" y="2537492"/>
                  </a:lnTo>
                  <a:lnTo>
                    <a:pt x="3756964" y="2555369"/>
                  </a:lnTo>
                  <a:lnTo>
                    <a:pt x="3755338" y="2563275"/>
                  </a:lnTo>
                  <a:lnTo>
                    <a:pt x="3759564" y="2574789"/>
                  </a:lnTo>
                  <a:lnTo>
                    <a:pt x="3763540" y="2587495"/>
                  </a:lnTo>
                  <a:lnTo>
                    <a:pt x="3767118" y="2600201"/>
                  </a:lnTo>
                  <a:lnTo>
                    <a:pt x="3770299" y="2613305"/>
                  </a:lnTo>
                  <a:lnTo>
                    <a:pt x="3773082" y="2626409"/>
                  </a:lnTo>
                  <a:lnTo>
                    <a:pt x="3775865" y="2639912"/>
                  </a:lnTo>
                  <a:lnTo>
                    <a:pt x="3777852" y="2653811"/>
                  </a:lnTo>
                  <a:lnTo>
                    <a:pt x="3779840" y="2668503"/>
                  </a:lnTo>
                  <a:lnTo>
                    <a:pt x="3750818" y="2647060"/>
                  </a:lnTo>
                  <a:lnTo>
                    <a:pt x="3718218" y="2623629"/>
                  </a:lnTo>
                  <a:lnTo>
                    <a:pt x="3683629" y="2598216"/>
                  </a:lnTo>
                  <a:lnTo>
                    <a:pt x="3646656" y="2570817"/>
                  </a:lnTo>
                  <a:lnTo>
                    <a:pt x="3608092" y="2541831"/>
                  </a:lnTo>
                  <a:lnTo>
                    <a:pt x="3589009" y="2526740"/>
                  </a:lnTo>
                  <a:lnTo>
                    <a:pt x="3577040" y="2516976"/>
                  </a:lnTo>
                  <a:lnTo>
                    <a:pt x="3568912" y="2538488"/>
                  </a:lnTo>
                  <a:lnTo>
                    <a:pt x="3558570" y="2565454"/>
                  </a:lnTo>
                  <a:lnTo>
                    <a:pt x="3537886" y="2616212"/>
                  </a:lnTo>
                  <a:lnTo>
                    <a:pt x="3517202" y="2663820"/>
                  </a:lnTo>
                  <a:lnTo>
                    <a:pt x="3498904" y="2707855"/>
                  </a:lnTo>
                  <a:lnTo>
                    <a:pt x="3483124" y="2746014"/>
                  </a:lnTo>
                  <a:lnTo>
                    <a:pt x="3482993" y="2746331"/>
                  </a:lnTo>
                  <a:lnTo>
                    <a:pt x="3482993" y="2746330"/>
                  </a:lnTo>
                  <a:lnTo>
                    <a:pt x="3483003" y="2746012"/>
                  </a:lnTo>
                  <a:lnTo>
                    <a:pt x="3484187" y="2708214"/>
                  </a:lnTo>
                  <a:lnTo>
                    <a:pt x="3485380" y="2668900"/>
                  </a:lnTo>
                  <a:lnTo>
                    <a:pt x="3486971" y="2589096"/>
                  </a:lnTo>
                  <a:lnTo>
                    <a:pt x="3489137" y="2439185"/>
                  </a:lnTo>
                  <a:lnTo>
                    <a:pt x="3475703" y="2425467"/>
                  </a:lnTo>
                  <a:lnTo>
                    <a:pt x="3458210" y="2407594"/>
                  </a:lnTo>
                  <a:lnTo>
                    <a:pt x="3441512" y="2388926"/>
                  </a:lnTo>
                  <a:lnTo>
                    <a:pt x="3430367" y="2375890"/>
                  </a:lnTo>
                  <a:lnTo>
                    <a:pt x="3430200" y="2376461"/>
                  </a:lnTo>
                  <a:lnTo>
                    <a:pt x="3420347" y="2408627"/>
                  </a:lnTo>
                  <a:lnTo>
                    <a:pt x="3410494" y="2438404"/>
                  </a:lnTo>
                  <a:lnTo>
                    <a:pt x="3401035" y="2465377"/>
                  </a:lnTo>
                  <a:lnTo>
                    <a:pt x="3391970" y="2489990"/>
                  </a:lnTo>
                  <a:lnTo>
                    <a:pt x="3383693" y="2511021"/>
                  </a:lnTo>
                  <a:lnTo>
                    <a:pt x="3375416" y="2528083"/>
                  </a:lnTo>
                  <a:lnTo>
                    <a:pt x="3371869" y="2535225"/>
                  </a:lnTo>
                  <a:lnTo>
                    <a:pt x="3368322" y="2541573"/>
                  </a:lnTo>
                  <a:lnTo>
                    <a:pt x="3365169" y="2547126"/>
                  </a:lnTo>
                  <a:lnTo>
                    <a:pt x="3362016" y="2551093"/>
                  </a:lnTo>
                  <a:lnTo>
                    <a:pt x="3362010" y="2551067"/>
                  </a:lnTo>
                  <a:lnTo>
                    <a:pt x="3361988" y="2551095"/>
                  </a:lnTo>
                  <a:lnTo>
                    <a:pt x="3358839" y="2537203"/>
                  </a:lnTo>
                  <a:lnTo>
                    <a:pt x="3356084" y="2522909"/>
                  </a:lnTo>
                  <a:lnTo>
                    <a:pt x="3353723" y="2507431"/>
                  </a:lnTo>
                  <a:lnTo>
                    <a:pt x="3351361" y="2490757"/>
                  </a:lnTo>
                  <a:lnTo>
                    <a:pt x="3349393" y="2473688"/>
                  </a:lnTo>
                  <a:lnTo>
                    <a:pt x="3347819" y="2455791"/>
                  </a:lnTo>
                  <a:lnTo>
                    <a:pt x="3345876" y="2437788"/>
                  </a:lnTo>
                  <a:lnTo>
                    <a:pt x="3345857" y="2437612"/>
                  </a:lnTo>
                  <a:lnTo>
                    <a:pt x="3345857" y="2437610"/>
                  </a:lnTo>
                  <a:lnTo>
                    <a:pt x="3345851" y="2437562"/>
                  </a:lnTo>
                  <a:lnTo>
                    <a:pt x="3344670" y="2418097"/>
                  </a:lnTo>
                  <a:lnTo>
                    <a:pt x="3344063" y="2405708"/>
                  </a:lnTo>
                  <a:lnTo>
                    <a:pt x="3342704" y="2378050"/>
                  </a:lnTo>
                  <a:lnTo>
                    <a:pt x="3342702" y="2377972"/>
                  </a:lnTo>
                  <a:lnTo>
                    <a:pt x="3342702" y="2377971"/>
                  </a:lnTo>
                  <a:lnTo>
                    <a:pt x="3342688" y="2377206"/>
                  </a:lnTo>
                  <a:lnTo>
                    <a:pt x="3341915" y="2335963"/>
                  </a:lnTo>
                  <a:lnTo>
                    <a:pt x="3341915" y="2335864"/>
                  </a:lnTo>
                  <a:lnTo>
                    <a:pt x="3341915" y="2292276"/>
                  </a:lnTo>
                  <a:lnTo>
                    <a:pt x="3341915" y="2292160"/>
                  </a:lnTo>
                  <a:lnTo>
                    <a:pt x="3342150" y="2265164"/>
                  </a:lnTo>
                  <a:lnTo>
                    <a:pt x="3333920" y="2274408"/>
                  </a:lnTo>
                  <a:lnTo>
                    <a:pt x="3325629" y="2283689"/>
                  </a:lnTo>
                  <a:lnTo>
                    <a:pt x="3316990" y="2302531"/>
                  </a:lnTo>
                  <a:lnTo>
                    <a:pt x="3304236" y="2328337"/>
                  </a:lnTo>
                  <a:lnTo>
                    <a:pt x="3291083" y="2353741"/>
                  </a:lnTo>
                  <a:lnTo>
                    <a:pt x="3264378" y="2405743"/>
                  </a:lnTo>
                  <a:lnTo>
                    <a:pt x="3250827" y="2432735"/>
                  </a:lnTo>
                  <a:lnTo>
                    <a:pt x="3236079" y="2462016"/>
                  </a:lnTo>
                  <a:lnTo>
                    <a:pt x="3230499" y="2474361"/>
                  </a:lnTo>
                  <a:lnTo>
                    <a:pt x="3214158" y="2508461"/>
                  </a:lnTo>
                  <a:lnTo>
                    <a:pt x="3206186" y="2524316"/>
                  </a:lnTo>
                  <a:lnTo>
                    <a:pt x="3198613" y="2540174"/>
                  </a:lnTo>
                  <a:lnTo>
                    <a:pt x="3184663" y="2567918"/>
                  </a:lnTo>
                  <a:lnTo>
                    <a:pt x="3182670" y="2572675"/>
                  </a:lnTo>
                  <a:lnTo>
                    <a:pt x="3181076" y="2576242"/>
                  </a:lnTo>
                  <a:lnTo>
                    <a:pt x="3179083" y="2582979"/>
                  </a:lnTo>
                  <a:lnTo>
                    <a:pt x="3176692" y="2589719"/>
                  </a:lnTo>
                  <a:lnTo>
                    <a:pt x="3175097" y="2593285"/>
                  </a:lnTo>
                  <a:lnTo>
                    <a:pt x="3172706" y="2597249"/>
                  </a:lnTo>
                  <a:lnTo>
                    <a:pt x="3173503" y="2598043"/>
                  </a:lnTo>
                  <a:lnTo>
                    <a:pt x="3174300" y="2599627"/>
                  </a:lnTo>
                  <a:lnTo>
                    <a:pt x="3174300" y="2602006"/>
                  </a:lnTo>
                  <a:lnTo>
                    <a:pt x="3173104" y="2603988"/>
                  </a:lnTo>
                  <a:lnTo>
                    <a:pt x="3171112" y="2610330"/>
                  </a:lnTo>
                  <a:lnTo>
                    <a:pt x="3167524" y="2617070"/>
                  </a:lnTo>
                  <a:lnTo>
                    <a:pt x="3162742" y="2624217"/>
                  </a:lnTo>
                  <a:lnTo>
                    <a:pt x="3158357" y="2632152"/>
                  </a:lnTo>
                  <a:lnTo>
                    <a:pt x="3149589" y="2644853"/>
                  </a:lnTo>
                  <a:lnTo>
                    <a:pt x="3150784" y="2646441"/>
                  </a:lnTo>
                  <a:lnTo>
                    <a:pt x="3151581" y="2648425"/>
                  </a:lnTo>
                  <a:lnTo>
                    <a:pt x="3151980" y="2650013"/>
                  </a:lnTo>
                  <a:lnTo>
                    <a:pt x="3152379" y="2652790"/>
                  </a:lnTo>
                  <a:lnTo>
                    <a:pt x="3149190" y="2657156"/>
                  </a:lnTo>
                  <a:lnTo>
                    <a:pt x="3147596" y="2659531"/>
                  </a:lnTo>
                  <a:lnTo>
                    <a:pt x="3146400" y="2662304"/>
                  </a:lnTo>
                  <a:lnTo>
                    <a:pt x="3143211" y="2671826"/>
                  </a:lnTo>
                  <a:lnTo>
                    <a:pt x="3140023" y="2680159"/>
                  </a:lnTo>
                  <a:lnTo>
                    <a:pt x="3136436" y="2688484"/>
                  </a:lnTo>
                  <a:lnTo>
                    <a:pt x="3132450" y="2696401"/>
                  </a:lnTo>
                  <a:lnTo>
                    <a:pt x="3127667" y="2704341"/>
                  </a:lnTo>
                  <a:lnTo>
                    <a:pt x="3122485" y="2711876"/>
                  </a:lnTo>
                  <a:lnTo>
                    <a:pt x="3112521" y="2727346"/>
                  </a:lnTo>
                  <a:lnTo>
                    <a:pt x="3102158" y="2741622"/>
                  </a:lnTo>
                  <a:lnTo>
                    <a:pt x="3102143" y="2741555"/>
                  </a:lnTo>
                  <a:lnTo>
                    <a:pt x="3102095" y="2741620"/>
                  </a:lnTo>
                  <a:lnTo>
                    <a:pt x="3101315" y="2738121"/>
                  </a:lnTo>
                  <a:lnTo>
                    <a:pt x="3098970" y="2741622"/>
                  </a:lnTo>
                  <a:lnTo>
                    <a:pt x="3098959" y="2741549"/>
                  </a:lnTo>
                  <a:lnTo>
                    <a:pt x="3098912" y="2741620"/>
                  </a:lnTo>
                  <a:lnTo>
                    <a:pt x="3098514" y="2738841"/>
                  </a:lnTo>
                  <a:lnTo>
                    <a:pt x="3098514" y="2738447"/>
                  </a:lnTo>
                  <a:lnTo>
                    <a:pt x="3097749" y="2738064"/>
                  </a:lnTo>
                  <a:lnTo>
                    <a:pt x="3096977" y="2738450"/>
                  </a:lnTo>
                  <a:lnTo>
                    <a:pt x="3095781" y="2739242"/>
                  </a:lnTo>
                  <a:lnTo>
                    <a:pt x="3094585" y="2741225"/>
                  </a:lnTo>
                  <a:lnTo>
                    <a:pt x="3092991" y="2744398"/>
                  </a:lnTo>
                  <a:lnTo>
                    <a:pt x="3092979" y="2744328"/>
                  </a:lnTo>
                  <a:lnTo>
                    <a:pt x="3092944" y="2744397"/>
                  </a:lnTo>
                  <a:lnTo>
                    <a:pt x="3092148" y="2739637"/>
                  </a:lnTo>
                  <a:lnTo>
                    <a:pt x="3091750" y="2738447"/>
                  </a:lnTo>
                  <a:lnTo>
                    <a:pt x="3091750" y="2737656"/>
                  </a:lnTo>
                  <a:lnTo>
                    <a:pt x="3091397" y="2737656"/>
                  </a:lnTo>
                  <a:lnTo>
                    <a:pt x="3090599" y="2737656"/>
                  </a:lnTo>
                  <a:lnTo>
                    <a:pt x="3087809" y="2741225"/>
                  </a:lnTo>
                  <a:lnTo>
                    <a:pt x="3083824" y="2745984"/>
                  </a:lnTo>
                  <a:lnTo>
                    <a:pt x="3078215" y="2753802"/>
                  </a:lnTo>
                  <a:lnTo>
                    <a:pt x="3078307" y="2754076"/>
                  </a:lnTo>
                  <a:lnTo>
                    <a:pt x="3078834" y="2753551"/>
                  </a:lnTo>
                  <a:lnTo>
                    <a:pt x="3079231" y="2754744"/>
                  </a:lnTo>
                  <a:lnTo>
                    <a:pt x="3074068" y="2759502"/>
                  </a:lnTo>
                  <a:lnTo>
                    <a:pt x="3074068" y="2760290"/>
                  </a:lnTo>
                  <a:lnTo>
                    <a:pt x="3078835" y="2755908"/>
                  </a:lnTo>
                  <a:lnTo>
                    <a:pt x="3084414" y="2758288"/>
                  </a:lnTo>
                  <a:lnTo>
                    <a:pt x="3085211" y="2759082"/>
                  </a:lnTo>
                  <a:lnTo>
                    <a:pt x="3085211" y="2760670"/>
                  </a:lnTo>
                  <a:lnTo>
                    <a:pt x="3085211" y="2762653"/>
                  </a:lnTo>
                  <a:lnTo>
                    <a:pt x="3085211" y="2764638"/>
                  </a:lnTo>
                  <a:lnTo>
                    <a:pt x="3086804" y="2765034"/>
                  </a:lnTo>
                  <a:lnTo>
                    <a:pt x="3086406" y="2767815"/>
                  </a:lnTo>
                  <a:lnTo>
                    <a:pt x="3087203" y="2767417"/>
                  </a:lnTo>
                  <a:lnTo>
                    <a:pt x="3088398" y="2766224"/>
                  </a:lnTo>
                  <a:lnTo>
                    <a:pt x="3089195" y="2765432"/>
                  </a:lnTo>
                  <a:lnTo>
                    <a:pt x="3089594" y="2765432"/>
                  </a:lnTo>
                  <a:lnTo>
                    <a:pt x="3089992" y="2765432"/>
                  </a:lnTo>
                  <a:lnTo>
                    <a:pt x="3090390" y="2766224"/>
                  </a:lnTo>
                  <a:lnTo>
                    <a:pt x="3091187" y="2766224"/>
                  </a:lnTo>
                  <a:lnTo>
                    <a:pt x="3091984" y="2766622"/>
                  </a:lnTo>
                  <a:lnTo>
                    <a:pt x="3092781" y="2766622"/>
                  </a:lnTo>
                  <a:lnTo>
                    <a:pt x="3095570" y="2770592"/>
                  </a:lnTo>
                  <a:lnTo>
                    <a:pt x="3097164" y="2772975"/>
                  </a:lnTo>
                  <a:lnTo>
                    <a:pt x="3098758" y="2774166"/>
                  </a:lnTo>
                  <a:lnTo>
                    <a:pt x="3099555" y="2774959"/>
                  </a:lnTo>
                  <a:lnTo>
                    <a:pt x="3100750" y="2775753"/>
                  </a:lnTo>
                  <a:lnTo>
                    <a:pt x="3102743" y="2775753"/>
                  </a:lnTo>
                  <a:lnTo>
                    <a:pt x="3103938" y="2775753"/>
                  </a:lnTo>
                  <a:lnTo>
                    <a:pt x="3105930" y="2776547"/>
                  </a:lnTo>
                  <a:lnTo>
                    <a:pt x="3109516" y="2778532"/>
                  </a:lnTo>
                  <a:lnTo>
                    <a:pt x="3110712" y="2779325"/>
                  </a:lnTo>
                  <a:lnTo>
                    <a:pt x="3115892" y="2791232"/>
                  </a:lnTo>
                  <a:lnTo>
                    <a:pt x="3116290" y="2792026"/>
                  </a:lnTo>
                  <a:lnTo>
                    <a:pt x="3115493" y="2791628"/>
                  </a:lnTo>
                  <a:lnTo>
                    <a:pt x="3115095" y="2790835"/>
                  </a:lnTo>
                  <a:lnTo>
                    <a:pt x="3115493" y="2792026"/>
                  </a:lnTo>
                  <a:lnTo>
                    <a:pt x="3115493" y="2796393"/>
                  </a:lnTo>
                  <a:lnTo>
                    <a:pt x="3113501" y="2797188"/>
                  </a:lnTo>
                  <a:lnTo>
                    <a:pt x="3112306" y="2797982"/>
                  </a:lnTo>
                  <a:lnTo>
                    <a:pt x="3111110" y="2799173"/>
                  </a:lnTo>
                  <a:lnTo>
                    <a:pt x="3110712" y="2800760"/>
                  </a:lnTo>
                  <a:lnTo>
                    <a:pt x="3109915" y="2803935"/>
                  </a:lnTo>
                  <a:lnTo>
                    <a:pt x="3109516" y="2805522"/>
                  </a:lnTo>
                  <a:lnTo>
                    <a:pt x="3108720" y="2807510"/>
                  </a:lnTo>
                  <a:lnTo>
                    <a:pt x="3108720" y="2815843"/>
                  </a:lnTo>
                  <a:lnTo>
                    <a:pt x="3109118" y="2818225"/>
                  </a:lnTo>
                  <a:lnTo>
                    <a:pt x="3109118" y="2820210"/>
                  </a:lnTo>
                  <a:lnTo>
                    <a:pt x="3109118" y="2821004"/>
                  </a:lnTo>
                  <a:lnTo>
                    <a:pt x="3108321" y="2821798"/>
                  </a:lnTo>
                  <a:lnTo>
                    <a:pt x="3107126" y="2823783"/>
                  </a:lnTo>
                  <a:lnTo>
                    <a:pt x="3106727" y="2825370"/>
                  </a:lnTo>
                  <a:lnTo>
                    <a:pt x="3106329" y="2827355"/>
                  </a:lnTo>
                  <a:lnTo>
                    <a:pt x="3105930" y="2831721"/>
                  </a:lnTo>
                  <a:lnTo>
                    <a:pt x="3105532" y="2832911"/>
                  </a:lnTo>
                  <a:lnTo>
                    <a:pt x="3103540" y="2834103"/>
                  </a:lnTo>
                  <a:lnTo>
                    <a:pt x="3103540" y="2834896"/>
                  </a:lnTo>
                  <a:lnTo>
                    <a:pt x="3103540" y="2834897"/>
                  </a:lnTo>
                  <a:lnTo>
                    <a:pt x="3103540" y="2836087"/>
                  </a:lnTo>
                  <a:lnTo>
                    <a:pt x="3103938" y="2837675"/>
                  </a:lnTo>
                  <a:lnTo>
                    <a:pt x="3103938" y="2838072"/>
                  </a:lnTo>
                  <a:lnTo>
                    <a:pt x="3103141" y="2838470"/>
                  </a:lnTo>
                  <a:lnTo>
                    <a:pt x="3102743" y="2838866"/>
                  </a:lnTo>
                  <a:lnTo>
                    <a:pt x="3101149" y="2838866"/>
                  </a:lnTo>
                  <a:lnTo>
                    <a:pt x="3100352" y="2838470"/>
                  </a:lnTo>
                  <a:lnTo>
                    <a:pt x="3100352" y="2838866"/>
                  </a:lnTo>
                  <a:lnTo>
                    <a:pt x="3102743" y="2842042"/>
                  </a:lnTo>
                  <a:lnTo>
                    <a:pt x="3102743" y="2842439"/>
                  </a:lnTo>
                  <a:lnTo>
                    <a:pt x="3101946" y="2842439"/>
                  </a:lnTo>
                  <a:lnTo>
                    <a:pt x="3098758" y="2841645"/>
                  </a:lnTo>
                  <a:lnTo>
                    <a:pt x="3095172" y="2840851"/>
                  </a:lnTo>
                  <a:lnTo>
                    <a:pt x="3093977" y="2840454"/>
                  </a:lnTo>
                  <a:lnTo>
                    <a:pt x="3093180" y="2840851"/>
                  </a:lnTo>
                  <a:lnTo>
                    <a:pt x="3093180" y="2841645"/>
                  </a:lnTo>
                  <a:lnTo>
                    <a:pt x="3092781" y="2842439"/>
                  </a:lnTo>
                  <a:lnTo>
                    <a:pt x="3091984" y="2844027"/>
                  </a:lnTo>
                  <a:lnTo>
                    <a:pt x="3089992" y="2845218"/>
                  </a:lnTo>
                  <a:lnTo>
                    <a:pt x="3088797" y="2846805"/>
                  </a:lnTo>
                  <a:lnTo>
                    <a:pt x="3089195" y="2848790"/>
                  </a:lnTo>
                  <a:lnTo>
                    <a:pt x="3089195" y="2849981"/>
                  </a:lnTo>
                  <a:lnTo>
                    <a:pt x="3088797" y="2850377"/>
                  </a:lnTo>
                  <a:lnTo>
                    <a:pt x="3087601" y="2851172"/>
                  </a:lnTo>
                  <a:lnTo>
                    <a:pt x="3087203" y="2851568"/>
                  </a:lnTo>
                  <a:lnTo>
                    <a:pt x="3086406" y="2852759"/>
                  </a:lnTo>
                  <a:lnTo>
                    <a:pt x="3086007" y="2854744"/>
                  </a:lnTo>
                  <a:lnTo>
                    <a:pt x="3085609" y="2858317"/>
                  </a:lnTo>
                  <a:lnTo>
                    <a:pt x="3084414" y="2861889"/>
                  </a:lnTo>
                  <a:lnTo>
                    <a:pt x="3084015" y="2863873"/>
                  </a:lnTo>
                  <a:lnTo>
                    <a:pt x="3083218" y="2864668"/>
                  </a:lnTo>
                  <a:lnTo>
                    <a:pt x="3081226" y="2866653"/>
                  </a:lnTo>
                  <a:lnTo>
                    <a:pt x="3077640" y="2868636"/>
                  </a:lnTo>
                  <a:lnTo>
                    <a:pt x="3073257" y="2870623"/>
                  </a:lnTo>
                  <a:lnTo>
                    <a:pt x="3068475" y="2872209"/>
                  </a:lnTo>
                  <a:lnTo>
                    <a:pt x="3062897" y="2874195"/>
                  </a:lnTo>
                  <a:lnTo>
                    <a:pt x="3058115" y="2874591"/>
                  </a:lnTo>
                  <a:lnTo>
                    <a:pt x="3054529" y="2874988"/>
                  </a:lnTo>
                  <a:lnTo>
                    <a:pt x="3053334" y="2874591"/>
                  </a:lnTo>
                  <a:lnTo>
                    <a:pt x="3052138" y="2873797"/>
                  </a:lnTo>
                  <a:lnTo>
                    <a:pt x="3052935" y="2873003"/>
                  </a:lnTo>
                  <a:lnTo>
                    <a:pt x="3055326" y="2871417"/>
                  </a:lnTo>
                  <a:lnTo>
                    <a:pt x="3059709" y="2871018"/>
                  </a:lnTo>
                  <a:lnTo>
                    <a:pt x="3065686" y="2868240"/>
                  </a:lnTo>
                  <a:lnTo>
                    <a:pt x="3072061" y="2861889"/>
                  </a:lnTo>
                  <a:lnTo>
                    <a:pt x="3055326" y="2871417"/>
                  </a:lnTo>
                  <a:lnTo>
                    <a:pt x="3054131" y="2871814"/>
                  </a:lnTo>
                  <a:lnTo>
                    <a:pt x="3061303" y="2865859"/>
                  </a:lnTo>
                  <a:lnTo>
                    <a:pt x="3069272" y="2861095"/>
                  </a:lnTo>
                  <a:lnTo>
                    <a:pt x="3076444" y="2855141"/>
                  </a:lnTo>
                  <a:lnTo>
                    <a:pt x="3080031" y="2851966"/>
                  </a:lnTo>
                  <a:lnTo>
                    <a:pt x="3083617" y="2848393"/>
                  </a:lnTo>
                  <a:lnTo>
                    <a:pt x="3078437" y="2852362"/>
                  </a:lnTo>
                  <a:lnTo>
                    <a:pt x="3075648" y="2854744"/>
                  </a:lnTo>
                  <a:lnTo>
                    <a:pt x="3073257" y="2855934"/>
                  </a:lnTo>
                  <a:lnTo>
                    <a:pt x="3067678" y="2858713"/>
                  </a:lnTo>
                  <a:lnTo>
                    <a:pt x="3062498" y="2862286"/>
                  </a:lnTo>
                  <a:lnTo>
                    <a:pt x="3052537" y="2869033"/>
                  </a:lnTo>
                  <a:lnTo>
                    <a:pt x="3047357" y="2871417"/>
                  </a:lnTo>
                  <a:lnTo>
                    <a:pt x="3045569" y="2870843"/>
                  </a:lnTo>
                  <a:lnTo>
                    <a:pt x="3043364" y="2872295"/>
                  </a:lnTo>
                  <a:lnTo>
                    <a:pt x="3037508" y="2875509"/>
                  </a:lnTo>
                  <a:lnTo>
                    <a:pt x="3044490" y="2881718"/>
                  </a:lnTo>
                  <a:lnTo>
                    <a:pt x="3051232" y="2888860"/>
                  </a:lnTo>
                  <a:lnTo>
                    <a:pt x="3057974" y="2896792"/>
                  </a:lnTo>
                  <a:lnTo>
                    <a:pt x="3063923" y="2905123"/>
                  </a:lnTo>
                  <a:lnTo>
                    <a:pt x="3069079" y="2913846"/>
                  </a:lnTo>
                  <a:lnTo>
                    <a:pt x="3073838" y="2923372"/>
                  </a:lnTo>
                  <a:lnTo>
                    <a:pt x="3077804" y="2933684"/>
                  </a:lnTo>
                  <a:lnTo>
                    <a:pt x="3081769" y="2945197"/>
                  </a:lnTo>
                  <a:lnTo>
                    <a:pt x="3084942" y="2956711"/>
                  </a:lnTo>
                  <a:lnTo>
                    <a:pt x="3087153" y="2965241"/>
                  </a:lnTo>
                  <a:lnTo>
                    <a:pt x="3087708" y="2967372"/>
                  </a:lnTo>
                  <a:lnTo>
                    <a:pt x="3087716" y="2967410"/>
                  </a:lnTo>
                  <a:lnTo>
                    <a:pt x="3087718" y="2967419"/>
                  </a:lnTo>
                  <a:lnTo>
                    <a:pt x="3087833" y="2967932"/>
                  </a:lnTo>
                  <a:lnTo>
                    <a:pt x="3090092" y="2978063"/>
                  </a:lnTo>
                  <a:lnTo>
                    <a:pt x="3091285" y="2987964"/>
                  </a:lnTo>
                  <a:lnTo>
                    <a:pt x="3092477" y="2997895"/>
                  </a:lnTo>
                  <a:lnTo>
                    <a:pt x="3092477" y="2997952"/>
                  </a:lnTo>
                  <a:lnTo>
                    <a:pt x="3092477" y="3007412"/>
                  </a:lnTo>
                  <a:lnTo>
                    <a:pt x="3092477" y="3007469"/>
                  </a:lnTo>
                  <a:lnTo>
                    <a:pt x="3092477" y="3016545"/>
                  </a:lnTo>
                  <a:lnTo>
                    <a:pt x="3092477" y="3016605"/>
                  </a:lnTo>
                  <a:lnTo>
                    <a:pt x="3091684" y="3025733"/>
                  </a:lnTo>
                  <a:lnTo>
                    <a:pt x="3090494" y="3034449"/>
                  </a:lnTo>
                  <a:lnTo>
                    <a:pt x="3089305" y="3043189"/>
                  </a:lnTo>
                  <a:lnTo>
                    <a:pt x="3087322" y="3051914"/>
                  </a:lnTo>
                  <a:lnTo>
                    <a:pt x="3084942" y="3060246"/>
                  </a:lnTo>
                  <a:lnTo>
                    <a:pt x="3082563" y="3068573"/>
                  </a:lnTo>
                  <a:lnTo>
                    <a:pt x="3076614" y="3085238"/>
                  </a:lnTo>
                  <a:lnTo>
                    <a:pt x="3069872" y="3101903"/>
                  </a:lnTo>
                  <a:lnTo>
                    <a:pt x="3062733" y="3118959"/>
                  </a:lnTo>
                  <a:lnTo>
                    <a:pt x="3054802" y="3136422"/>
                  </a:lnTo>
                  <a:lnTo>
                    <a:pt x="3047266" y="3155457"/>
                  </a:lnTo>
                  <a:lnTo>
                    <a:pt x="3039731" y="3175293"/>
                  </a:lnTo>
                  <a:lnTo>
                    <a:pt x="3035566" y="3186915"/>
                  </a:lnTo>
                  <a:lnTo>
                    <a:pt x="3046376" y="3182395"/>
                  </a:lnTo>
                  <a:lnTo>
                    <a:pt x="3057476" y="3178389"/>
                  </a:lnTo>
                  <a:lnTo>
                    <a:pt x="3069369" y="3174783"/>
                  </a:lnTo>
                  <a:lnTo>
                    <a:pt x="3080865" y="3171579"/>
                  </a:lnTo>
                  <a:lnTo>
                    <a:pt x="3092758" y="3168776"/>
                  </a:lnTo>
                  <a:lnTo>
                    <a:pt x="3104650" y="3166773"/>
                  </a:lnTo>
                  <a:lnTo>
                    <a:pt x="3116939" y="3164769"/>
                  </a:lnTo>
                  <a:lnTo>
                    <a:pt x="3129228" y="3163167"/>
                  </a:lnTo>
                  <a:lnTo>
                    <a:pt x="3141517" y="3161565"/>
                  </a:lnTo>
                  <a:lnTo>
                    <a:pt x="3153806" y="3160362"/>
                  </a:lnTo>
                  <a:lnTo>
                    <a:pt x="3179177" y="3158761"/>
                  </a:lnTo>
                  <a:lnTo>
                    <a:pt x="3204548" y="3158360"/>
                  </a:lnTo>
                  <a:lnTo>
                    <a:pt x="3229522" y="3158360"/>
                  </a:lnTo>
                  <a:lnTo>
                    <a:pt x="3255290" y="3158761"/>
                  </a:lnTo>
                  <a:lnTo>
                    <a:pt x="3305635" y="3160362"/>
                  </a:lnTo>
                  <a:lnTo>
                    <a:pt x="3330609" y="3160762"/>
                  </a:lnTo>
                  <a:lnTo>
                    <a:pt x="3355187" y="3161164"/>
                  </a:lnTo>
                  <a:lnTo>
                    <a:pt x="3379369" y="3160762"/>
                  </a:lnTo>
                  <a:lnTo>
                    <a:pt x="3402758" y="3159962"/>
                  </a:lnTo>
                  <a:lnTo>
                    <a:pt x="3411613" y="3159332"/>
                  </a:lnTo>
                  <a:lnTo>
                    <a:pt x="3419120" y="3147249"/>
                  </a:lnTo>
                  <a:lnTo>
                    <a:pt x="3432592" y="3126599"/>
                  </a:lnTo>
                  <a:lnTo>
                    <a:pt x="3446064" y="3106744"/>
                  </a:lnTo>
                  <a:lnTo>
                    <a:pt x="3459536" y="3088079"/>
                  </a:lnTo>
                  <a:lnTo>
                    <a:pt x="3473008" y="3069811"/>
                  </a:lnTo>
                  <a:lnTo>
                    <a:pt x="3486877" y="3052735"/>
                  </a:lnTo>
                  <a:lnTo>
                    <a:pt x="3500349" y="3036851"/>
                  </a:lnTo>
                  <a:lnTo>
                    <a:pt x="3514613" y="3021761"/>
                  </a:lnTo>
                  <a:lnTo>
                    <a:pt x="3528482" y="3007463"/>
                  </a:lnTo>
                  <a:lnTo>
                    <a:pt x="3542350" y="2995152"/>
                  </a:lnTo>
                  <a:lnTo>
                    <a:pt x="3555822" y="2983635"/>
                  </a:lnTo>
                  <a:lnTo>
                    <a:pt x="3562955" y="2978075"/>
                  </a:lnTo>
                  <a:lnTo>
                    <a:pt x="3569691" y="2973312"/>
                  </a:lnTo>
                  <a:lnTo>
                    <a:pt x="3580786" y="2990781"/>
                  </a:lnTo>
                  <a:lnTo>
                    <a:pt x="3591880" y="3009846"/>
                  </a:lnTo>
                  <a:lnTo>
                    <a:pt x="3603371" y="3030100"/>
                  </a:lnTo>
                  <a:lnTo>
                    <a:pt x="3614466" y="3051544"/>
                  </a:lnTo>
                  <a:lnTo>
                    <a:pt x="3625164" y="3073782"/>
                  </a:lnTo>
                  <a:lnTo>
                    <a:pt x="3635467" y="3097610"/>
                  </a:lnTo>
                  <a:lnTo>
                    <a:pt x="3645373" y="3121437"/>
                  </a:lnTo>
                  <a:lnTo>
                    <a:pt x="3654882" y="3145661"/>
                  </a:lnTo>
                  <a:lnTo>
                    <a:pt x="3663600" y="3170678"/>
                  </a:lnTo>
                  <a:lnTo>
                    <a:pt x="3671128" y="3195300"/>
                  </a:lnTo>
                  <a:lnTo>
                    <a:pt x="3677468" y="3220320"/>
                  </a:lnTo>
                  <a:lnTo>
                    <a:pt x="3679458" y="3228048"/>
                  </a:lnTo>
                  <a:lnTo>
                    <a:pt x="3684887" y="3230077"/>
                  </a:lnTo>
                  <a:lnTo>
                    <a:pt x="3690852" y="3232853"/>
                  </a:lnTo>
                  <a:lnTo>
                    <a:pt x="3696816" y="3236816"/>
                  </a:lnTo>
                  <a:lnTo>
                    <a:pt x="3701986" y="3241575"/>
                  </a:lnTo>
                  <a:lnTo>
                    <a:pt x="3707553" y="3247523"/>
                  </a:lnTo>
                  <a:lnTo>
                    <a:pt x="3713120" y="3254265"/>
                  </a:lnTo>
                  <a:lnTo>
                    <a:pt x="3717494" y="3261797"/>
                  </a:lnTo>
                  <a:lnTo>
                    <a:pt x="3722663" y="3270520"/>
                  </a:lnTo>
                  <a:lnTo>
                    <a:pt x="3726640" y="3280431"/>
                  </a:lnTo>
                  <a:lnTo>
                    <a:pt x="3730616" y="3291136"/>
                  </a:lnTo>
                  <a:lnTo>
                    <a:pt x="3733399" y="3294308"/>
                  </a:lnTo>
                  <a:lnTo>
                    <a:pt x="3734990" y="3297876"/>
                  </a:lnTo>
                  <a:lnTo>
                    <a:pt x="3736581" y="3301445"/>
                  </a:lnTo>
                  <a:lnTo>
                    <a:pt x="3736978" y="3305410"/>
                  </a:lnTo>
                  <a:lnTo>
                    <a:pt x="3736978" y="3309772"/>
                  </a:lnTo>
                  <a:lnTo>
                    <a:pt x="3736581" y="3314132"/>
                  </a:lnTo>
                  <a:lnTo>
                    <a:pt x="3735388" y="3318495"/>
                  </a:lnTo>
                  <a:lnTo>
                    <a:pt x="3733797" y="3323251"/>
                  </a:lnTo>
                  <a:lnTo>
                    <a:pt x="3731411" y="3328009"/>
                  </a:lnTo>
                  <a:lnTo>
                    <a:pt x="3728628" y="3333163"/>
                  </a:lnTo>
                  <a:lnTo>
                    <a:pt x="3725447" y="3338319"/>
                  </a:lnTo>
                  <a:lnTo>
                    <a:pt x="3721868" y="3343472"/>
                  </a:lnTo>
                  <a:lnTo>
                    <a:pt x="3713517" y="3354574"/>
                  </a:lnTo>
                  <a:lnTo>
                    <a:pt x="3703179" y="3366469"/>
                  </a:lnTo>
                  <a:lnTo>
                    <a:pt x="3691249" y="3378757"/>
                  </a:lnTo>
                  <a:lnTo>
                    <a:pt x="3678257" y="3390568"/>
                  </a:lnTo>
                  <a:lnTo>
                    <a:pt x="3678257" y="3420974"/>
                  </a:lnTo>
                  <a:lnTo>
                    <a:pt x="3678257" y="3421671"/>
                  </a:lnTo>
                  <a:lnTo>
                    <a:pt x="3677461" y="3416899"/>
                  </a:lnTo>
                  <a:lnTo>
                    <a:pt x="3676352" y="3411218"/>
                  </a:lnTo>
                  <a:lnTo>
                    <a:pt x="3674056" y="3403382"/>
                  </a:lnTo>
                  <a:lnTo>
                    <a:pt x="3668732" y="3420481"/>
                  </a:lnTo>
                  <a:lnTo>
                    <a:pt x="3662382" y="3438327"/>
                  </a:lnTo>
                  <a:lnTo>
                    <a:pt x="3655238" y="3455777"/>
                  </a:lnTo>
                  <a:lnTo>
                    <a:pt x="3648095" y="3472832"/>
                  </a:lnTo>
                  <a:lnTo>
                    <a:pt x="3640157" y="3489886"/>
                  </a:lnTo>
                  <a:lnTo>
                    <a:pt x="3631823" y="3506940"/>
                  </a:lnTo>
                  <a:lnTo>
                    <a:pt x="3622694" y="3523994"/>
                  </a:lnTo>
                  <a:lnTo>
                    <a:pt x="3613169" y="3539858"/>
                  </a:lnTo>
                  <a:lnTo>
                    <a:pt x="3603248" y="3556119"/>
                  </a:lnTo>
                  <a:lnTo>
                    <a:pt x="3593326" y="3572380"/>
                  </a:lnTo>
                  <a:lnTo>
                    <a:pt x="3582610" y="3588244"/>
                  </a:lnTo>
                  <a:lnTo>
                    <a:pt x="3571894" y="3603712"/>
                  </a:lnTo>
                  <a:lnTo>
                    <a:pt x="3560385" y="3618783"/>
                  </a:lnTo>
                  <a:lnTo>
                    <a:pt x="3549272" y="3633854"/>
                  </a:lnTo>
                  <a:lnTo>
                    <a:pt x="3537366" y="3648528"/>
                  </a:lnTo>
                  <a:lnTo>
                    <a:pt x="3525460" y="3663599"/>
                  </a:lnTo>
                  <a:lnTo>
                    <a:pt x="3513157" y="3677480"/>
                  </a:lnTo>
                  <a:lnTo>
                    <a:pt x="3500853" y="3691758"/>
                  </a:lnTo>
                  <a:lnTo>
                    <a:pt x="3475850" y="3719521"/>
                  </a:lnTo>
                  <a:lnTo>
                    <a:pt x="3450450" y="3745697"/>
                  </a:lnTo>
                  <a:lnTo>
                    <a:pt x="3424653" y="3771079"/>
                  </a:lnTo>
                  <a:lnTo>
                    <a:pt x="3399253" y="3795669"/>
                  </a:lnTo>
                  <a:lnTo>
                    <a:pt x="3373456" y="3819069"/>
                  </a:lnTo>
                  <a:lnTo>
                    <a:pt x="3348453" y="3841279"/>
                  </a:lnTo>
                  <a:lnTo>
                    <a:pt x="3324243" y="3862299"/>
                  </a:lnTo>
                  <a:lnTo>
                    <a:pt x="3328203" y="3844452"/>
                  </a:lnTo>
                  <a:lnTo>
                    <a:pt x="3332559" y="3825811"/>
                  </a:lnTo>
                  <a:lnTo>
                    <a:pt x="3337706" y="3806774"/>
                  </a:lnTo>
                  <a:lnTo>
                    <a:pt x="3343250" y="3787340"/>
                  </a:lnTo>
                  <a:lnTo>
                    <a:pt x="3348794" y="3768303"/>
                  </a:lnTo>
                  <a:lnTo>
                    <a:pt x="3355129" y="3748473"/>
                  </a:lnTo>
                  <a:lnTo>
                    <a:pt x="3361861" y="3728643"/>
                  </a:lnTo>
                  <a:lnTo>
                    <a:pt x="3369385" y="3708019"/>
                  </a:lnTo>
                  <a:lnTo>
                    <a:pt x="3376908" y="3687792"/>
                  </a:lnTo>
                  <a:lnTo>
                    <a:pt x="3384828" y="3667565"/>
                  </a:lnTo>
                  <a:lnTo>
                    <a:pt x="3393143" y="3646942"/>
                  </a:lnTo>
                  <a:lnTo>
                    <a:pt x="3401459" y="3626715"/>
                  </a:lnTo>
                  <a:lnTo>
                    <a:pt x="3410566" y="3606488"/>
                  </a:lnTo>
                  <a:lnTo>
                    <a:pt x="3420069" y="3585864"/>
                  </a:lnTo>
                  <a:lnTo>
                    <a:pt x="3424401" y="3576645"/>
                  </a:lnTo>
                  <a:lnTo>
                    <a:pt x="3393812" y="3597224"/>
                  </a:lnTo>
                  <a:lnTo>
                    <a:pt x="3365580" y="3617049"/>
                  </a:lnTo>
                  <a:lnTo>
                    <a:pt x="3342516" y="3633305"/>
                  </a:lnTo>
                  <a:lnTo>
                    <a:pt x="3332973" y="3640442"/>
                  </a:lnTo>
                  <a:lnTo>
                    <a:pt x="3325815" y="3646390"/>
                  </a:lnTo>
                  <a:lnTo>
                    <a:pt x="3336949" y="3624979"/>
                  </a:lnTo>
                  <a:lnTo>
                    <a:pt x="3352855" y="3595638"/>
                  </a:lnTo>
                  <a:lnTo>
                    <a:pt x="3373135" y="3559556"/>
                  </a:lnTo>
                  <a:lnTo>
                    <a:pt x="3396596" y="3519113"/>
                  </a:lnTo>
                  <a:lnTo>
                    <a:pt x="3409718" y="3497702"/>
                  </a:lnTo>
                  <a:lnTo>
                    <a:pt x="3423238" y="3475498"/>
                  </a:lnTo>
                  <a:lnTo>
                    <a:pt x="3437155" y="3452897"/>
                  </a:lnTo>
                  <a:lnTo>
                    <a:pt x="3451868" y="3430297"/>
                  </a:lnTo>
                  <a:lnTo>
                    <a:pt x="3466979" y="3408491"/>
                  </a:lnTo>
                  <a:lnTo>
                    <a:pt x="3482487" y="3386291"/>
                  </a:lnTo>
                  <a:lnTo>
                    <a:pt x="3497995" y="3364486"/>
                  </a:lnTo>
                  <a:lnTo>
                    <a:pt x="3513503" y="3343868"/>
                  </a:lnTo>
                  <a:lnTo>
                    <a:pt x="3529806" y="3324044"/>
                  </a:lnTo>
                  <a:lnTo>
                    <a:pt x="3545712" y="3305410"/>
                  </a:lnTo>
                  <a:lnTo>
                    <a:pt x="3561618" y="3288362"/>
                  </a:lnTo>
                  <a:lnTo>
                    <a:pt x="3569570" y="3280431"/>
                  </a:lnTo>
                  <a:lnTo>
                    <a:pt x="3577921" y="3273296"/>
                  </a:lnTo>
                  <a:lnTo>
                    <a:pt x="3585476" y="3265763"/>
                  </a:lnTo>
                  <a:lnTo>
                    <a:pt x="3593031" y="3259022"/>
                  </a:lnTo>
                  <a:lnTo>
                    <a:pt x="3600984" y="3253471"/>
                  </a:lnTo>
                  <a:lnTo>
                    <a:pt x="3608540" y="3247523"/>
                  </a:lnTo>
                  <a:lnTo>
                    <a:pt x="3616095" y="3242368"/>
                  </a:lnTo>
                  <a:lnTo>
                    <a:pt x="3617191" y="3241791"/>
                  </a:lnTo>
                  <a:lnTo>
                    <a:pt x="3593436" y="3241679"/>
                  </a:lnTo>
                  <a:lnTo>
                    <a:pt x="3575409" y="3241507"/>
                  </a:lnTo>
                  <a:lnTo>
                    <a:pt x="3560577" y="3250898"/>
                  </a:lnTo>
                  <a:lnTo>
                    <a:pt x="3545124" y="3261222"/>
                  </a:lnTo>
                  <a:lnTo>
                    <a:pt x="3529671" y="3273135"/>
                  </a:lnTo>
                  <a:lnTo>
                    <a:pt x="3514217" y="3285048"/>
                  </a:lnTo>
                  <a:lnTo>
                    <a:pt x="3498368" y="3298152"/>
                  </a:lnTo>
                  <a:lnTo>
                    <a:pt x="3482518" y="3311653"/>
                  </a:lnTo>
                  <a:lnTo>
                    <a:pt x="3466668" y="3326345"/>
                  </a:lnTo>
                  <a:lnTo>
                    <a:pt x="3451611" y="3341039"/>
                  </a:lnTo>
                  <a:lnTo>
                    <a:pt x="3435762" y="3356129"/>
                  </a:lnTo>
                  <a:lnTo>
                    <a:pt x="3419912" y="3372010"/>
                  </a:lnTo>
                  <a:lnTo>
                    <a:pt x="3389402" y="3403775"/>
                  </a:lnTo>
                  <a:lnTo>
                    <a:pt x="3358495" y="3436337"/>
                  </a:lnTo>
                  <a:lnTo>
                    <a:pt x="3300248" y="3499877"/>
                  </a:lnTo>
                  <a:lnTo>
                    <a:pt x="3271718" y="3530058"/>
                  </a:lnTo>
                  <a:lnTo>
                    <a:pt x="3245170" y="3558254"/>
                  </a:lnTo>
                  <a:lnTo>
                    <a:pt x="3232094" y="3571359"/>
                  </a:lnTo>
                  <a:lnTo>
                    <a:pt x="3219415" y="3583670"/>
                  </a:lnTo>
                  <a:lnTo>
                    <a:pt x="3207131" y="3594790"/>
                  </a:lnTo>
                  <a:lnTo>
                    <a:pt x="3195640" y="3605115"/>
                  </a:lnTo>
                  <a:lnTo>
                    <a:pt x="3209905" y="3568579"/>
                  </a:lnTo>
                  <a:lnTo>
                    <a:pt x="3226151" y="3528470"/>
                  </a:lnTo>
                  <a:lnTo>
                    <a:pt x="3244378" y="3485978"/>
                  </a:lnTo>
                  <a:lnTo>
                    <a:pt x="3263794" y="3441897"/>
                  </a:lnTo>
                  <a:lnTo>
                    <a:pt x="3284794" y="3396232"/>
                  </a:lnTo>
                  <a:lnTo>
                    <a:pt x="3306984" y="3349775"/>
                  </a:lnTo>
                  <a:lnTo>
                    <a:pt x="3330362" y="3302917"/>
                  </a:lnTo>
                  <a:lnTo>
                    <a:pt x="3342249" y="3279885"/>
                  </a:lnTo>
                  <a:lnTo>
                    <a:pt x="3354532" y="3256853"/>
                  </a:lnTo>
                  <a:lnTo>
                    <a:pt x="3366114" y="3236176"/>
                  </a:lnTo>
                  <a:lnTo>
                    <a:pt x="3343691" y="3234868"/>
                  </a:lnTo>
                  <a:lnTo>
                    <a:pt x="3302464" y="3232466"/>
                  </a:lnTo>
                  <a:lnTo>
                    <a:pt x="3261236" y="3229662"/>
                  </a:lnTo>
                  <a:lnTo>
                    <a:pt x="3219612" y="3225658"/>
                  </a:lnTo>
                  <a:lnTo>
                    <a:pt x="3178781" y="3221653"/>
                  </a:lnTo>
                  <a:lnTo>
                    <a:pt x="3137157" y="3216842"/>
                  </a:lnTo>
                  <a:lnTo>
                    <a:pt x="3095929" y="3210838"/>
                  </a:lnTo>
                  <a:lnTo>
                    <a:pt x="3054305" y="3204427"/>
                  </a:lnTo>
                  <a:lnTo>
                    <a:pt x="3030880" y="3200557"/>
                  </a:lnTo>
                  <a:lnTo>
                    <a:pt x="3028627" y="3207824"/>
                  </a:lnTo>
                  <a:lnTo>
                    <a:pt x="3025454" y="3220114"/>
                  </a:lnTo>
                  <a:lnTo>
                    <a:pt x="3023075" y="3232020"/>
                  </a:lnTo>
                  <a:lnTo>
                    <a:pt x="3020299" y="3244704"/>
                  </a:lnTo>
                  <a:lnTo>
                    <a:pt x="3015143" y="3270500"/>
                  </a:lnTo>
                  <a:lnTo>
                    <a:pt x="3010781" y="3297068"/>
                  </a:lnTo>
                  <a:lnTo>
                    <a:pt x="3001263" y="3353781"/>
                  </a:lnTo>
                  <a:lnTo>
                    <a:pt x="2992141" y="3415233"/>
                  </a:lnTo>
                  <a:lnTo>
                    <a:pt x="2983813" y="3479899"/>
                  </a:lnTo>
                  <a:lnTo>
                    <a:pt x="2975088" y="3547743"/>
                  </a:lnTo>
                  <a:lnTo>
                    <a:pt x="2967553" y="3617571"/>
                  </a:lnTo>
                  <a:lnTo>
                    <a:pt x="2959621" y="3689383"/>
                  </a:lnTo>
                  <a:lnTo>
                    <a:pt x="2952879" y="3761988"/>
                  </a:lnTo>
                  <a:lnTo>
                    <a:pt x="2946534" y="3833799"/>
                  </a:lnTo>
                  <a:lnTo>
                    <a:pt x="2940982" y="3906007"/>
                  </a:lnTo>
                  <a:lnTo>
                    <a:pt x="2935826" y="3977025"/>
                  </a:lnTo>
                  <a:lnTo>
                    <a:pt x="2931860" y="4045663"/>
                  </a:lnTo>
                  <a:lnTo>
                    <a:pt x="2928291" y="4111920"/>
                  </a:lnTo>
                  <a:lnTo>
                    <a:pt x="2925911" y="4174606"/>
                  </a:lnTo>
                  <a:lnTo>
                    <a:pt x="2924325" y="4233325"/>
                  </a:lnTo>
                  <a:lnTo>
                    <a:pt x="2923928" y="4287680"/>
                  </a:lnTo>
                  <a:lnTo>
                    <a:pt x="2923928" y="4694347"/>
                  </a:lnTo>
                  <a:lnTo>
                    <a:pt x="2923928" y="4722119"/>
                  </a:lnTo>
                  <a:lnTo>
                    <a:pt x="2922739" y="4750685"/>
                  </a:lnTo>
                  <a:lnTo>
                    <a:pt x="2921945" y="4809007"/>
                  </a:lnTo>
                  <a:lnTo>
                    <a:pt x="2921549" y="4837573"/>
                  </a:lnTo>
                  <a:lnTo>
                    <a:pt x="2921549" y="4866139"/>
                  </a:lnTo>
                  <a:lnTo>
                    <a:pt x="2922342" y="4894705"/>
                  </a:lnTo>
                  <a:lnTo>
                    <a:pt x="2923928" y="4922477"/>
                  </a:lnTo>
                  <a:lnTo>
                    <a:pt x="2924722" y="4933983"/>
                  </a:lnTo>
                  <a:lnTo>
                    <a:pt x="2925911" y="4944695"/>
                  </a:lnTo>
                  <a:lnTo>
                    <a:pt x="2927894" y="4955011"/>
                  </a:lnTo>
                  <a:lnTo>
                    <a:pt x="2929481" y="4965326"/>
                  </a:lnTo>
                  <a:lnTo>
                    <a:pt x="2934240" y="4985164"/>
                  </a:lnTo>
                  <a:lnTo>
                    <a:pt x="2938999" y="5004208"/>
                  </a:lnTo>
                  <a:lnTo>
                    <a:pt x="2944154" y="5022061"/>
                  </a:lnTo>
                  <a:lnTo>
                    <a:pt x="2949310" y="5039121"/>
                  </a:lnTo>
                  <a:lnTo>
                    <a:pt x="2954465" y="5056182"/>
                  </a:lnTo>
                  <a:lnTo>
                    <a:pt x="2958828" y="5071655"/>
                  </a:lnTo>
                  <a:lnTo>
                    <a:pt x="2958506" y="5072459"/>
                  </a:lnTo>
                  <a:lnTo>
                    <a:pt x="2961946" y="5087460"/>
                  </a:lnTo>
                  <a:lnTo>
                    <a:pt x="2963524" y="5095001"/>
                  </a:lnTo>
                  <a:lnTo>
                    <a:pt x="2964313" y="5102938"/>
                  </a:lnTo>
                  <a:lnTo>
                    <a:pt x="2966679" y="5120798"/>
                  </a:lnTo>
                  <a:lnTo>
                    <a:pt x="2967862" y="5137863"/>
                  </a:lnTo>
                  <a:lnTo>
                    <a:pt x="2968651" y="5154135"/>
                  </a:lnTo>
                  <a:lnTo>
                    <a:pt x="2968651" y="5168819"/>
                  </a:lnTo>
                  <a:lnTo>
                    <a:pt x="2968651" y="5169136"/>
                  </a:lnTo>
                  <a:lnTo>
                    <a:pt x="2968868" y="5168515"/>
                  </a:lnTo>
                  <a:lnTo>
                    <a:pt x="2968868" y="5179621"/>
                  </a:lnTo>
                  <a:lnTo>
                    <a:pt x="2968470" y="5190330"/>
                  </a:lnTo>
                  <a:lnTo>
                    <a:pt x="2967675" y="5200245"/>
                  </a:lnTo>
                  <a:lnTo>
                    <a:pt x="2967051" y="5208034"/>
                  </a:lnTo>
                  <a:lnTo>
                    <a:pt x="2966794" y="5211538"/>
                  </a:lnTo>
                  <a:lnTo>
                    <a:pt x="2967676" y="5212429"/>
                  </a:lnTo>
                  <a:lnTo>
                    <a:pt x="2968522" y="5213405"/>
                  </a:lnTo>
                  <a:lnTo>
                    <a:pt x="2968651" y="5213270"/>
                  </a:lnTo>
                  <a:lnTo>
                    <a:pt x="2968548" y="5213435"/>
                  </a:lnTo>
                  <a:lnTo>
                    <a:pt x="2970416" y="5215591"/>
                  </a:lnTo>
                  <a:lnTo>
                    <a:pt x="2973546" y="5218754"/>
                  </a:lnTo>
                  <a:lnTo>
                    <a:pt x="2976677" y="5221916"/>
                  </a:lnTo>
                  <a:lnTo>
                    <a:pt x="2980200" y="5225869"/>
                  </a:lnTo>
                  <a:lnTo>
                    <a:pt x="2980982" y="5228241"/>
                  </a:lnTo>
                  <a:lnTo>
                    <a:pt x="2982548" y="5230218"/>
                  </a:lnTo>
                  <a:lnTo>
                    <a:pt x="2982939" y="5236147"/>
                  </a:lnTo>
                  <a:lnTo>
                    <a:pt x="2978243" y="5237729"/>
                  </a:lnTo>
                  <a:lnTo>
                    <a:pt x="2975895" y="5234962"/>
                  </a:lnTo>
                  <a:lnTo>
                    <a:pt x="2974329" y="5234171"/>
                  </a:lnTo>
                  <a:lnTo>
                    <a:pt x="2973546" y="5234566"/>
                  </a:lnTo>
                  <a:lnTo>
                    <a:pt x="2972372" y="5232985"/>
                  </a:lnTo>
                  <a:lnTo>
                    <a:pt x="2971590" y="5233380"/>
                  </a:lnTo>
                  <a:lnTo>
                    <a:pt x="2971590" y="5234962"/>
                  </a:lnTo>
                  <a:lnTo>
                    <a:pt x="2971590" y="5235752"/>
                  </a:lnTo>
                  <a:lnTo>
                    <a:pt x="2971590" y="5236147"/>
                  </a:lnTo>
                  <a:lnTo>
                    <a:pt x="2971198" y="5236147"/>
                  </a:lnTo>
                  <a:lnTo>
                    <a:pt x="2969633" y="5237333"/>
                  </a:lnTo>
                  <a:lnTo>
                    <a:pt x="2966502" y="5237333"/>
                  </a:lnTo>
                  <a:lnTo>
                    <a:pt x="2964545" y="5237333"/>
                  </a:lnTo>
                  <a:lnTo>
                    <a:pt x="2962980" y="5237333"/>
                  </a:lnTo>
                  <a:lnTo>
                    <a:pt x="2961414" y="5238124"/>
                  </a:lnTo>
                  <a:lnTo>
                    <a:pt x="2960631" y="5239705"/>
                  </a:lnTo>
                  <a:lnTo>
                    <a:pt x="2959849" y="5240891"/>
                  </a:lnTo>
                  <a:lnTo>
                    <a:pt x="2958675" y="5241682"/>
                  </a:lnTo>
                  <a:lnTo>
                    <a:pt x="2956326" y="5243263"/>
                  </a:lnTo>
                  <a:lnTo>
                    <a:pt x="2955152" y="5244449"/>
                  </a:lnTo>
                  <a:lnTo>
                    <a:pt x="2955138" y="5244471"/>
                  </a:lnTo>
                  <a:lnTo>
                    <a:pt x="2955619" y="5244139"/>
                  </a:lnTo>
                  <a:lnTo>
                    <a:pt x="2955752" y="5243874"/>
                  </a:lnTo>
                  <a:lnTo>
                    <a:pt x="2958136" y="5242287"/>
                  </a:lnTo>
                  <a:lnTo>
                    <a:pt x="2960124" y="5241097"/>
                  </a:lnTo>
                  <a:lnTo>
                    <a:pt x="2955752" y="5252203"/>
                  </a:lnTo>
                  <a:lnTo>
                    <a:pt x="2953764" y="5257359"/>
                  </a:lnTo>
                  <a:lnTo>
                    <a:pt x="2951380" y="5262118"/>
                  </a:lnTo>
                  <a:lnTo>
                    <a:pt x="2948597" y="5267275"/>
                  </a:lnTo>
                  <a:lnTo>
                    <a:pt x="2945815" y="5271637"/>
                  </a:lnTo>
                  <a:lnTo>
                    <a:pt x="2943482" y="5274548"/>
                  </a:lnTo>
                  <a:lnTo>
                    <a:pt x="2942617" y="5275668"/>
                  </a:lnTo>
                  <a:lnTo>
                    <a:pt x="2939615" y="5279945"/>
                  </a:lnTo>
                  <a:lnTo>
                    <a:pt x="2939563" y="5279819"/>
                  </a:lnTo>
                  <a:lnTo>
                    <a:pt x="2939525" y="5279871"/>
                  </a:lnTo>
                  <a:lnTo>
                    <a:pt x="2939889" y="5280422"/>
                  </a:lnTo>
                  <a:lnTo>
                    <a:pt x="2939889" y="5280817"/>
                  </a:lnTo>
                  <a:lnTo>
                    <a:pt x="2939242" y="5280600"/>
                  </a:lnTo>
                  <a:lnTo>
                    <a:pt x="2939201" y="5280645"/>
                  </a:lnTo>
                  <a:lnTo>
                    <a:pt x="2940076" y="5281228"/>
                  </a:lnTo>
                  <a:lnTo>
                    <a:pt x="2936316" y="5284944"/>
                  </a:lnTo>
                  <a:lnTo>
                    <a:pt x="2932557" y="5288288"/>
                  </a:lnTo>
                  <a:lnTo>
                    <a:pt x="2928379" y="5291260"/>
                  </a:lnTo>
                  <a:lnTo>
                    <a:pt x="2925729" y="5293146"/>
                  </a:lnTo>
                  <a:lnTo>
                    <a:pt x="2924352" y="5294245"/>
                  </a:lnTo>
                  <a:lnTo>
                    <a:pt x="2924750" y="5293848"/>
                  </a:lnTo>
                  <a:lnTo>
                    <a:pt x="2924751" y="5293842"/>
                  </a:lnTo>
                  <a:lnTo>
                    <a:pt x="2924398" y="5294093"/>
                  </a:lnTo>
                  <a:lnTo>
                    <a:pt x="2923452" y="5295048"/>
                  </a:lnTo>
                  <a:lnTo>
                    <a:pt x="2920712" y="5296630"/>
                  </a:lnTo>
                  <a:lnTo>
                    <a:pt x="2919437" y="5297202"/>
                  </a:lnTo>
                  <a:lnTo>
                    <a:pt x="2921173" y="5296625"/>
                  </a:lnTo>
                  <a:lnTo>
                    <a:pt x="2916006" y="5299004"/>
                  </a:lnTo>
                  <a:lnTo>
                    <a:pt x="2915447" y="5299329"/>
                  </a:lnTo>
                  <a:lnTo>
                    <a:pt x="2917389" y="5298660"/>
                  </a:lnTo>
                  <a:lnTo>
                    <a:pt x="2921026" y="5297407"/>
                  </a:lnTo>
                  <a:lnTo>
                    <a:pt x="2915773" y="5299913"/>
                  </a:lnTo>
                  <a:lnTo>
                    <a:pt x="2910924" y="5302838"/>
                  </a:lnTo>
                  <a:lnTo>
                    <a:pt x="2905671" y="5305344"/>
                  </a:lnTo>
                  <a:lnTo>
                    <a:pt x="2900418" y="5307851"/>
                  </a:lnTo>
                  <a:lnTo>
                    <a:pt x="2894760" y="5309522"/>
                  </a:lnTo>
                  <a:lnTo>
                    <a:pt x="2888699" y="5311193"/>
                  </a:lnTo>
                  <a:lnTo>
                    <a:pt x="2882234" y="5312446"/>
                  </a:lnTo>
                  <a:lnTo>
                    <a:pt x="2876576" y="5313282"/>
                  </a:lnTo>
                  <a:lnTo>
                    <a:pt x="2880050" y="5311486"/>
                  </a:lnTo>
                  <a:lnTo>
                    <a:pt x="2867319" y="5317648"/>
                  </a:lnTo>
                  <a:lnTo>
                    <a:pt x="2852609" y="5323204"/>
                  </a:lnTo>
                  <a:lnTo>
                    <a:pt x="2838297" y="5329157"/>
                  </a:lnTo>
                  <a:lnTo>
                    <a:pt x="2829746" y="5332359"/>
                  </a:lnTo>
                  <a:lnTo>
                    <a:pt x="2842657" y="5333920"/>
                  </a:lnTo>
                  <a:lnTo>
                    <a:pt x="2855384" y="5335905"/>
                  </a:lnTo>
                  <a:lnTo>
                    <a:pt x="2861350" y="5337492"/>
                  </a:lnTo>
                  <a:lnTo>
                    <a:pt x="2866918" y="5339080"/>
                  </a:lnTo>
                  <a:lnTo>
                    <a:pt x="2872884" y="5341064"/>
                  </a:lnTo>
                  <a:lnTo>
                    <a:pt x="2878453" y="5343445"/>
                  </a:lnTo>
                  <a:lnTo>
                    <a:pt x="2883623" y="5345430"/>
                  </a:lnTo>
                  <a:lnTo>
                    <a:pt x="2889191" y="5348605"/>
                  </a:lnTo>
                  <a:lnTo>
                    <a:pt x="2893964" y="5351780"/>
                  </a:lnTo>
                  <a:lnTo>
                    <a:pt x="2898737" y="5354955"/>
                  </a:lnTo>
                  <a:lnTo>
                    <a:pt x="2903112" y="5358923"/>
                  </a:lnTo>
                  <a:lnTo>
                    <a:pt x="2907089" y="5363686"/>
                  </a:lnTo>
                  <a:lnTo>
                    <a:pt x="2911066" y="5368052"/>
                  </a:lnTo>
                  <a:lnTo>
                    <a:pt x="2914646" y="5373211"/>
                  </a:lnTo>
                  <a:lnTo>
                    <a:pt x="2917828" y="5378767"/>
                  </a:lnTo>
                  <a:lnTo>
                    <a:pt x="2920214" y="5384720"/>
                  </a:lnTo>
                  <a:lnTo>
                    <a:pt x="2922998" y="5391467"/>
                  </a:lnTo>
                  <a:lnTo>
                    <a:pt x="2924987" y="5398611"/>
                  </a:lnTo>
                  <a:lnTo>
                    <a:pt x="2926578" y="5406549"/>
                  </a:lnTo>
                  <a:lnTo>
                    <a:pt x="2928169" y="5414486"/>
                  </a:lnTo>
                  <a:lnTo>
                    <a:pt x="2928964" y="5423217"/>
                  </a:lnTo>
                  <a:lnTo>
                    <a:pt x="2928964" y="5432742"/>
                  </a:lnTo>
                  <a:lnTo>
                    <a:pt x="2928964" y="5442664"/>
                  </a:lnTo>
                  <a:lnTo>
                    <a:pt x="2928566" y="5453380"/>
                  </a:lnTo>
                  <a:lnTo>
                    <a:pt x="2926976" y="5464493"/>
                  </a:lnTo>
                  <a:lnTo>
                    <a:pt x="2925385" y="5476796"/>
                  </a:lnTo>
                  <a:lnTo>
                    <a:pt x="2923396" y="5489496"/>
                  </a:lnTo>
                  <a:lnTo>
                    <a:pt x="2921010" y="5502593"/>
                  </a:lnTo>
                  <a:lnTo>
                    <a:pt x="2917032" y="5516881"/>
                  </a:lnTo>
                  <a:lnTo>
                    <a:pt x="2913453" y="5531962"/>
                  </a:lnTo>
                  <a:lnTo>
                    <a:pt x="2898737" y="5584747"/>
                  </a:lnTo>
                  <a:lnTo>
                    <a:pt x="2890384" y="5611734"/>
                  </a:lnTo>
                  <a:lnTo>
                    <a:pt x="2882032" y="5639119"/>
                  </a:lnTo>
                  <a:lnTo>
                    <a:pt x="2872884" y="5666900"/>
                  </a:lnTo>
                  <a:lnTo>
                    <a:pt x="2863737" y="5693887"/>
                  </a:lnTo>
                  <a:lnTo>
                    <a:pt x="2853793" y="5720478"/>
                  </a:lnTo>
                  <a:lnTo>
                    <a:pt x="2843452" y="5746672"/>
                  </a:lnTo>
                  <a:lnTo>
                    <a:pt x="2836691" y="5763738"/>
                  </a:lnTo>
                  <a:lnTo>
                    <a:pt x="2830725" y="5780803"/>
                  </a:lnTo>
                  <a:lnTo>
                    <a:pt x="2825555" y="5798266"/>
                  </a:lnTo>
                  <a:lnTo>
                    <a:pt x="2820782" y="5816125"/>
                  </a:lnTo>
                  <a:lnTo>
                    <a:pt x="2817202" y="5833588"/>
                  </a:lnTo>
                  <a:lnTo>
                    <a:pt x="2813623" y="5851050"/>
                  </a:lnTo>
                  <a:lnTo>
                    <a:pt x="2810441" y="5869307"/>
                  </a:lnTo>
                  <a:lnTo>
                    <a:pt x="2807259" y="5887166"/>
                  </a:lnTo>
                  <a:lnTo>
                    <a:pt x="2801293" y="5923679"/>
                  </a:lnTo>
                  <a:lnTo>
                    <a:pt x="2795725" y="5961382"/>
                  </a:lnTo>
                  <a:lnTo>
                    <a:pt x="2792145" y="5980035"/>
                  </a:lnTo>
                  <a:lnTo>
                    <a:pt x="2787770" y="5999482"/>
                  </a:lnTo>
                  <a:lnTo>
                    <a:pt x="2783793" y="6018929"/>
                  </a:lnTo>
                  <a:lnTo>
                    <a:pt x="2778623" y="6038773"/>
                  </a:lnTo>
                  <a:lnTo>
                    <a:pt x="2773850" y="6057426"/>
                  </a:lnTo>
                  <a:lnTo>
                    <a:pt x="2769475" y="6075682"/>
                  </a:lnTo>
                  <a:lnTo>
                    <a:pt x="2765895" y="6094336"/>
                  </a:lnTo>
                  <a:lnTo>
                    <a:pt x="2762713" y="6112989"/>
                  </a:lnTo>
                  <a:lnTo>
                    <a:pt x="2759929" y="6130848"/>
                  </a:lnTo>
                  <a:lnTo>
                    <a:pt x="2757543" y="6148708"/>
                  </a:lnTo>
                  <a:lnTo>
                    <a:pt x="2755952" y="6166964"/>
                  </a:lnTo>
                  <a:lnTo>
                    <a:pt x="2754361" y="6184426"/>
                  </a:lnTo>
                  <a:lnTo>
                    <a:pt x="2753168" y="6202683"/>
                  </a:lnTo>
                  <a:lnTo>
                    <a:pt x="2752372" y="6220145"/>
                  </a:lnTo>
                  <a:lnTo>
                    <a:pt x="2751179" y="6255864"/>
                  </a:lnTo>
                  <a:lnTo>
                    <a:pt x="2751179" y="6291186"/>
                  </a:lnTo>
                  <a:lnTo>
                    <a:pt x="2751577" y="6326111"/>
                  </a:lnTo>
                  <a:lnTo>
                    <a:pt x="2753168" y="6397152"/>
                  </a:lnTo>
                  <a:lnTo>
                    <a:pt x="2753566" y="6432474"/>
                  </a:lnTo>
                  <a:lnTo>
                    <a:pt x="2753168" y="6468590"/>
                  </a:lnTo>
                  <a:lnTo>
                    <a:pt x="2752372" y="6504706"/>
                  </a:lnTo>
                  <a:lnTo>
                    <a:pt x="2751179" y="6522962"/>
                  </a:lnTo>
                  <a:lnTo>
                    <a:pt x="2749986" y="6541218"/>
                  </a:lnTo>
                  <a:lnTo>
                    <a:pt x="2748395" y="6559871"/>
                  </a:lnTo>
                  <a:lnTo>
                    <a:pt x="2746804" y="6578921"/>
                  </a:lnTo>
                  <a:lnTo>
                    <a:pt x="2744020" y="6597178"/>
                  </a:lnTo>
                  <a:lnTo>
                    <a:pt x="2741236" y="6616228"/>
                  </a:lnTo>
                  <a:lnTo>
                    <a:pt x="2736463" y="6644009"/>
                  </a:lnTo>
                  <a:lnTo>
                    <a:pt x="2731293" y="6669806"/>
                  </a:lnTo>
                  <a:lnTo>
                    <a:pt x="2725725" y="6692428"/>
                  </a:lnTo>
                  <a:lnTo>
                    <a:pt x="2722543" y="6702747"/>
                  </a:lnTo>
                  <a:lnTo>
                    <a:pt x="2719361" y="6712669"/>
                  </a:lnTo>
                  <a:lnTo>
                    <a:pt x="2716179" y="6722194"/>
                  </a:lnTo>
                  <a:lnTo>
                    <a:pt x="2712599" y="6730925"/>
                  </a:lnTo>
                  <a:lnTo>
                    <a:pt x="2709418" y="6738862"/>
                  </a:lnTo>
                  <a:lnTo>
                    <a:pt x="2705440" y="6746403"/>
                  </a:lnTo>
                  <a:lnTo>
                    <a:pt x="2701861" y="6753944"/>
                  </a:lnTo>
                  <a:lnTo>
                    <a:pt x="2697883" y="6760691"/>
                  </a:lnTo>
                  <a:lnTo>
                    <a:pt x="2694304" y="6766247"/>
                  </a:lnTo>
                  <a:lnTo>
                    <a:pt x="2690327" y="6772200"/>
                  </a:lnTo>
                  <a:lnTo>
                    <a:pt x="2686349" y="6777359"/>
                  </a:lnTo>
                  <a:lnTo>
                    <a:pt x="2681577" y="6782122"/>
                  </a:lnTo>
                  <a:lnTo>
                    <a:pt x="2677599" y="6786091"/>
                  </a:lnTo>
                  <a:lnTo>
                    <a:pt x="2673224" y="6790456"/>
                  </a:lnTo>
                  <a:lnTo>
                    <a:pt x="2668849" y="6794028"/>
                  </a:lnTo>
                  <a:lnTo>
                    <a:pt x="2664474" y="6796806"/>
                  </a:lnTo>
                  <a:lnTo>
                    <a:pt x="2659701" y="6799981"/>
                  </a:lnTo>
                  <a:lnTo>
                    <a:pt x="2654929" y="6801966"/>
                  </a:lnTo>
                  <a:lnTo>
                    <a:pt x="2650156" y="6803950"/>
                  </a:lnTo>
                  <a:lnTo>
                    <a:pt x="2644985" y="6805538"/>
                  </a:lnTo>
                  <a:lnTo>
                    <a:pt x="2640610" y="6807125"/>
                  </a:lnTo>
                  <a:lnTo>
                    <a:pt x="2635042" y="6808316"/>
                  </a:lnTo>
                  <a:lnTo>
                    <a:pt x="2630269" y="6809110"/>
                  </a:lnTo>
                  <a:lnTo>
                    <a:pt x="2625099" y="6809903"/>
                  </a:lnTo>
                  <a:lnTo>
                    <a:pt x="2614360" y="6810300"/>
                  </a:lnTo>
                  <a:lnTo>
                    <a:pt x="2602428" y="6809903"/>
                  </a:lnTo>
                  <a:lnTo>
                    <a:pt x="2590894" y="6808316"/>
                  </a:lnTo>
                  <a:lnTo>
                    <a:pt x="2578565" y="6806728"/>
                  </a:lnTo>
                  <a:lnTo>
                    <a:pt x="2566235" y="6803950"/>
                  </a:lnTo>
                  <a:lnTo>
                    <a:pt x="2540780" y="6797997"/>
                  </a:lnTo>
                  <a:lnTo>
                    <a:pt x="2513337" y="6791647"/>
                  </a:lnTo>
                  <a:lnTo>
                    <a:pt x="2504587" y="6791647"/>
                  </a:lnTo>
                  <a:lnTo>
                    <a:pt x="2481916" y="6790060"/>
                  </a:lnTo>
                  <a:lnTo>
                    <a:pt x="2471575" y="6788472"/>
                  </a:lnTo>
                  <a:lnTo>
                    <a:pt x="2461632" y="6787281"/>
                  </a:lnTo>
                  <a:lnTo>
                    <a:pt x="2451689" y="6785297"/>
                  </a:lnTo>
                  <a:lnTo>
                    <a:pt x="2442541" y="6783709"/>
                  </a:lnTo>
                  <a:lnTo>
                    <a:pt x="2433791" y="6781328"/>
                  </a:lnTo>
                  <a:lnTo>
                    <a:pt x="2425837" y="6778550"/>
                  </a:lnTo>
                  <a:lnTo>
                    <a:pt x="2418280" y="6775375"/>
                  </a:lnTo>
                  <a:lnTo>
                    <a:pt x="2410723" y="6772200"/>
                  </a:lnTo>
                  <a:lnTo>
                    <a:pt x="2404359" y="6768231"/>
                  </a:lnTo>
                  <a:lnTo>
                    <a:pt x="2398791" y="6764263"/>
                  </a:lnTo>
                  <a:lnTo>
                    <a:pt x="2393223" y="6759500"/>
                  </a:lnTo>
                  <a:lnTo>
                    <a:pt x="2388848" y="6754738"/>
                  </a:lnTo>
                  <a:lnTo>
                    <a:pt x="2384075" y="6748784"/>
                  </a:lnTo>
                  <a:lnTo>
                    <a:pt x="2380893" y="6742434"/>
                  </a:lnTo>
                  <a:lnTo>
                    <a:pt x="2377711" y="6735687"/>
                  </a:lnTo>
                  <a:lnTo>
                    <a:pt x="2376120" y="6728544"/>
                  </a:lnTo>
                  <a:lnTo>
                    <a:pt x="2374132" y="6721003"/>
                  </a:lnTo>
                  <a:lnTo>
                    <a:pt x="2373734" y="6712272"/>
                  </a:lnTo>
                  <a:lnTo>
                    <a:pt x="2373336" y="6702747"/>
                  </a:lnTo>
                  <a:lnTo>
                    <a:pt x="2374132" y="6692825"/>
                  </a:lnTo>
                  <a:lnTo>
                    <a:pt x="2375723" y="6682506"/>
                  </a:lnTo>
                  <a:lnTo>
                    <a:pt x="2377711" y="6671394"/>
                  </a:lnTo>
                  <a:lnTo>
                    <a:pt x="2380495" y="6659090"/>
                  </a:lnTo>
                  <a:lnTo>
                    <a:pt x="2384075" y="6645993"/>
                  </a:lnTo>
                  <a:lnTo>
                    <a:pt x="2388848" y="6632500"/>
                  </a:lnTo>
                  <a:lnTo>
                    <a:pt x="2394018" y="6617418"/>
                  </a:lnTo>
                  <a:lnTo>
                    <a:pt x="2400382" y="6602337"/>
                  </a:lnTo>
                  <a:lnTo>
                    <a:pt x="2407143" y="6586065"/>
                  </a:lnTo>
                  <a:lnTo>
                    <a:pt x="2415098" y="6568206"/>
                  </a:lnTo>
                  <a:lnTo>
                    <a:pt x="2423848" y="6550346"/>
                  </a:lnTo>
                  <a:lnTo>
                    <a:pt x="2431405" y="6534471"/>
                  </a:lnTo>
                  <a:lnTo>
                    <a:pt x="2438564" y="6518596"/>
                  </a:lnTo>
                  <a:lnTo>
                    <a:pt x="2444928" y="6503515"/>
                  </a:lnTo>
                  <a:lnTo>
                    <a:pt x="2450496" y="6488037"/>
                  </a:lnTo>
                  <a:lnTo>
                    <a:pt x="2456064" y="6473352"/>
                  </a:lnTo>
                  <a:lnTo>
                    <a:pt x="2461234" y="6457874"/>
                  </a:lnTo>
                  <a:lnTo>
                    <a:pt x="2465609" y="6443190"/>
                  </a:lnTo>
                  <a:lnTo>
                    <a:pt x="2469587" y="6428108"/>
                  </a:lnTo>
                  <a:lnTo>
                    <a:pt x="2473166" y="6413424"/>
                  </a:lnTo>
                  <a:lnTo>
                    <a:pt x="2476746" y="6398343"/>
                  </a:lnTo>
                  <a:lnTo>
                    <a:pt x="2483110" y="6368577"/>
                  </a:lnTo>
                  <a:lnTo>
                    <a:pt x="2488280" y="6338414"/>
                  </a:lnTo>
                  <a:lnTo>
                    <a:pt x="2492655" y="6308252"/>
                  </a:lnTo>
                  <a:lnTo>
                    <a:pt x="2496632" y="6277295"/>
                  </a:lnTo>
                  <a:lnTo>
                    <a:pt x="2501007" y="6245942"/>
                  </a:lnTo>
                  <a:lnTo>
                    <a:pt x="2508962" y="6180458"/>
                  </a:lnTo>
                  <a:lnTo>
                    <a:pt x="2513337" y="6146326"/>
                  </a:lnTo>
                  <a:lnTo>
                    <a:pt x="2519303" y="6110607"/>
                  </a:lnTo>
                  <a:lnTo>
                    <a:pt x="2525667" y="6073698"/>
                  </a:lnTo>
                  <a:lnTo>
                    <a:pt x="2533223" y="6035201"/>
                  </a:lnTo>
                  <a:lnTo>
                    <a:pt x="2536405" y="6018532"/>
                  </a:lnTo>
                  <a:lnTo>
                    <a:pt x="2539189" y="6001863"/>
                  </a:lnTo>
                  <a:lnTo>
                    <a:pt x="2541178" y="5985195"/>
                  </a:lnTo>
                  <a:lnTo>
                    <a:pt x="2542371" y="5968129"/>
                  </a:lnTo>
                  <a:lnTo>
                    <a:pt x="2543167" y="5950269"/>
                  </a:lnTo>
                  <a:lnTo>
                    <a:pt x="2543962" y="5933204"/>
                  </a:lnTo>
                  <a:lnTo>
                    <a:pt x="2544360" y="5897485"/>
                  </a:lnTo>
                  <a:lnTo>
                    <a:pt x="2544360" y="5862560"/>
                  </a:lnTo>
                  <a:lnTo>
                    <a:pt x="2544758" y="5827238"/>
                  </a:lnTo>
                  <a:lnTo>
                    <a:pt x="2544758" y="5809775"/>
                  </a:lnTo>
                  <a:lnTo>
                    <a:pt x="2545553" y="5792710"/>
                  </a:lnTo>
                  <a:lnTo>
                    <a:pt x="2546349" y="5776041"/>
                  </a:lnTo>
                  <a:lnTo>
                    <a:pt x="2547939" y="5758578"/>
                  </a:lnTo>
                  <a:lnTo>
                    <a:pt x="2548735" y="5749847"/>
                  </a:lnTo>
                  <a:lnTo>
                    <a:pt x="2549133" y="5740719"/>
                  </a:lnTo>
                  <a:lnTo>
                    <a:pt x="2549133" y="5731988"/>
                  </a:lnTo>
                  <a:lnTo>
                    <a:pt x="2548735" y="5723256"/>
                  </a:lnTo>
                  <a:lnTo>
                    <a:pt x="2547939" y="5714922"/>
                  </a:lnTo>
                  <a:lnTo>
                    <a:pt x="2547144" y="5706587"/>
                  </a:lnTo>
                  <a:lnTo>
                    <a:pt x="2545553" y="5698253"/>
                  </a:lnTo>
                  <a:lnTo>
                    <a:pt x="2544360" y="5690712"/>
                  </a:lnTo>
                  <a:lnTo>
                    <a:pt x="2539985" y="5674837"/>
                  </a:lnTo>
                  <a:lnTo>
                    <a:pt x="2536008" y="5659359"/>
                  </a:lnTo>
                  <a:lnTo>
                    <a:pt x="2531235" y="5644675"/>
                  </a:lnTo>
                  <a:lnTo>
                    <a:pt x="2526064" y="5629594"/>
                  </a:lnTo>
                  <a:lnTo>
                    <a:pt x="2521292" y="5614909"/>
                  </a:lnTo>
                  <a:lnTo>
                    <a:pt x="2516121" y="5599828"/>
                  </a:lnTo>
                  <a:lnTo>
                    <a:pt x="2511746" y="5584747"/>
                  </a:lnTo>
                  <a:lnTo>
                    <a:pt x="2507769" y="5569268"/>
                  </a:lnTo>
                  <a:lnTo>
                    <a:pt x="2504985" y="5552996"/>
                  </a:lnTo>
                  <a:lnTo>
                    <a:pt x="2503394" y="5545059"/>
                  </a:lnTo>
                  <a:lnTo>
                    <a:pt x="2502598" y="5536328"/>
                  </a:lnTo>
                  <a:lnTo>
                    <a:pt x="2502201" y="5527596"/>
                  </a:lnTo>
                  <a:lnTo>
                    <a:pt x="2501803" y="5519262"/>
                  </a:lnTo>
                  <a:lnTo>
                    <a:pt x="2502201" y="5510134"/>
                  </a:lnTo>
                  <a:lnTo>
                    <a:pt x="2502598" y="5501006"/>
                  </a:lnTo>
                  <a:lnTo>
                    <a:pt x="2504587" y="5479177"/>
                  </a:lnTo>
                  <a:lnTo>
                    <a:pt x="2507769" y="5458143"/>
                  </a:lnTo>
                  <a:lnTo>
                    <a:pt x="2510951" y="5439489"/>
                  </a:lnTo>
                  <a:lnTo>
                    <a:pt x="2514928" y="5422424"/>
                  </a:lnTo>
                  <a:lnTo>
                    <a:pt x="2519701" y="5406945"/>
                  </a:lnTo>
                  <a:lnTo>
                    <a:pt x="2524871" y="5393055"/>
                  </a:lnTo>
                  <a:lnTo>
                    <a:pt x="2530837" y="5380355"/>
                  </a:lnTo>
                  <a:lnTo>
                    <a:pt x="2536396" y="5369657"/>
                  </a:lnTo>
                  <a:lnTo>
                    <a:pt x="2535355" y="5369242"/>
                  </a:lnTo>
                  <a:lnTo>
                    <a:pt x="2531379" y="5367654"/>
                  </a:lnTo>
                  <a:lnTo>
                    <a:pt x="2527006" y="5365273"/>
                  </a:lnTo>
                  <a:lnTo>
                    <a:pt x="2522633" y="5362495"/>
                  </a:lnTo>
                  <a:lnTo>
                    <a:pt x="2519452" y="5360113"/>
                  </a:lnTo>
                  <a:lnTo>
                    <a:pt x="2517464" y="5362495"/>
                  </a:lnTo>
                  <a:lnTo>
                    <a:pt x="2516669" y="5364082"/>
                  </a:lnTo>
                  <a:lnTo>
                    <a:pt x="2514681" y="5365273"/>
                  </a:lnTo>
                  <a:lnTo>
                    <a:pt x="2512296" y="5362892"/>
                  </a:lnTo>
                  <a:lnTo>
                    <a:pt x="2509116" y="5361304"/>
                  </a:lnTo>
                  <a:lnTo>
                    <a:pt x="2503550" y="5358923"/>
                  </a:lnTo>
                  <a:lnTo>
                    <a:pt x="2500369" y="5358129"/>
                  </a:lnTo>
                  <a:lnTo>
                    <a:pt x="2497586" y="5356938"/>
                  </a:lnTo>
                  <a:lnTo>
                    <a:pt x="2492418" y="5352970"/>
                  </a:lnTo>
                  <a:lnTo>
                    <a:pt x="2489635" y="5351382"/>
                  </a:lnTo>
                  <a:lnTo>
                    <a:pt x="2489237" y="5350985"/>
                  </a:lnTo>
                  <a:lnTo>
                    <a:pt x="2488840" y="5350588"/>
                  </a:lnTo>
                  <a:lnTo>
                    <a:pt x="2484467" y="5330745"/>
                  </a:lnTo>
                  <a:lnTo>
                    <a:pt x="2481286" y="5317251"/>
                  </a:lnTo>
                  <a:lnTo>
                    <a:pt x="2481684" y="5317251"/>
                  </a:lnTo>
                  <a:lnTo>
                    <a:pt x="2482479" y="5315266"/>
                  </a:lnTo>
                  <a:lnTo>
                    <a:pt x="2490828" y="5300979"/>
                  </a:lnTo>
                  <a:lnTo>
                    <a:pt x="2495201" y="5294232"/>
                  </a:lnTo>
                  <a:lnTo>
                    <a:pt x="2497586" y="5291057"/>
                  </a:lnTo>
                  <a:lnTo>
                    <a:pt x="2500369" y="5288676"/>
                  </a:lnTo>
                  <a:lnTo>
                    <a:pt x="2502755" y="5286294"/>
                  </a:lnTo>
                  <a:lnTo>
                    <a:pt x="2505538" y="5284310"/>
                  </a:lnTo>
                  <a:lnTo>
                    <a:pt x="2508718" y="5282723"/>
                  </a:lnTo>
                  <a:lnTo>
                    <a:pt x="2511899" y="5281532"/>
                  </a:lnTo>
                  <a:lnTo>
                    <a:pt x="2511899" y="5285104"/>
                  </a:lnTo>
                  <a:lnTo>
                    <a:pt x="2514681" y="5283516"/>
                  </a:lnTo>
                  <a:lnTo>
                    <a:pt x="2514284" y="5285898"/>
                  </a:lnTo>
                  <a:lnTo>
                    <a:pt x="2514284" y="5286691"/>
                  </a:lnTo>
                  <a:lnTo>
                    <a:pt x="2514681" y="5287485"/>
                  </a:lnTo>
                  <a:lnTo>
                    <a:pt x="2515477" y="5287485"/>
                  </a:lnTo>
                  <a:lnTo>
                    <a:pt x="2516669" y="5287485"/>
                  </a:lnTo>
                  <a:lnTo>
                    <a:pt x="2516938" y="5287294"/>
                  </a:lnTo>
                  <a:lnTo>
                    <a:pt x="2516183" y="5283113"/>
                  </a:lnTo>
                  <a:lnTo>
                    <a:pt x="2515394" y="5281128"/>
                  </a:lnTo>
                  <a:lnTo>
                    <a:pt x="2514211" y="5279539"/>
                  </a:lnTo>
                  <a:lnTo>
                    <a:pt x="2511449" y="5239433"/>
                  </a:lnTo>
                  <a:lnTo>
                    <a:pt x="2511450" y="5239429"/>
                  </a:lnTo>
                  <a:lnTo>
                    <a:pt x="2511449" y="5239425"/>
                  </a:lnTo>
                  <a:lnTo>
                    <a:pt x="2511544" y="5238054"/>
                  </a:lnTo>
                  <a:lnTo>
                    <a:pt x="2514211" y="5199327"/>
                  </a:lnTo>
                  <a:lnTo>
                    <a:pt x="2515000" y="5196150"/>
                  </a:lnTo>
                  <a:lnTo>
                    <a:pt x="2515394" y="5195753"/>
                  </a:lnTo>
                  <a:lnTo>
                    <a:pt x="2515788" y="5195356"/>
                  </a:lnTo>
                  <a:lnTo>
                    <a:pt x="2515797" y="5195359"/>
                  </a:lnTo>
                  <a:lnTo>
                    <a:pt x="2515815" y="5195341"/>
                  </a:lnTo>
                  <a:lnTo>
                    <a:pt x="2517006" y="5195738"/>
                  </a:lnTo>
                  <a:lnTo>
                    <a:pt x="2517799" y="5196533"/>
                  </a:lnTo>
                  <a:lnTo>
                    <a:pt x="2518579" y="5197312"/>
                  </a:lnTo>
                  <a:lnTo>
                    <a:pt x="2518944" y="5196944"/>
                  </a:lnTo>
                  <a:lnTo>
                    <a:pt x="2518944" y="5195356"/>
                  </a:lnTo>
                  <a:lnTo>
                    <a:pt x="2519733" y="5182649"/>
                  </a:lnTo>
                  <a:lnTo>
                    <a:pt x="2519779" y="5182705"/>
                  </a:lnTo>
                  <a:lnTo>
                    <a:pt x="2519784" y="5182632"/>
                  </a:lnTo>
                  <a:lnTo>
                    <a:pt x="2521706" y="5184940"/>
                  </a:lnTo>
                  <a:lnTo>
                    <a:pt x="2521706" y="5177487"/>
                  </a:lnTo>
                  <a:lnTo>
                    <a:pt x="2521311" y="5169545"/>
                  </a:lnTo>
                  <a:lnTo>
                    <a:pt x="2520917" y="5162398"/>
                  </a:lnTo>
                  <a:lnTo>
                    <a:pt x="2520917" y="5159221"/>
                  </a:lnTo>
                  <a:lnTo>
                    <a:pt x="2520917" y="5156838"/>
                  </a:lnTo>
                  <a:lnTo>
                    <a:pt x="2521311" y="5152470"/>
                  </a:lnTo>
                  <a:lnTo>
                    <a:pt x="2521706" y="5147308"/>
                  </a:lnTo>
                  <a:lnTo>
                    <a:pt x="2522100" y="5134601"/>
                  </a:lnTo>
                  <a:lnTo>
                    <a:pt x="2524861" y="5112761"/>
                  </a:lnTo>
                  <a:lnTo>
                    <a:pt x="2527228" y="5093701"/>
                  </a:lnTo>
                  <a:lnTo>
                    <a:pt x="2528017" y="5083773"/>
                  </a:lnTo>
                  <a:lnTo>
                    <a:pt x="2528412" y="5073449"/>
                  </a:lnTo>
                  <a:lnTo>
                    <a:pt x="2528806" y="5061536"/>
                  </a:lnTo>
                  <a:lnTo>
                    <a:pt x="2528806" y="5048432"/>
                  </a:lnTo>
                  <a:lnTo>
                    <a:pt x="2528806" y="5034137"/>
                  </a:lnTo>
                  <a:lnTo>
                    <a:pt x="2529201" y="5018650"/>
                  </a:lnTo>
                  <a:lnTo>
                    <a:pt x="2530778" y="4987677"/>
                  </a:lnTo>
                  <a:lnTo>
                    <a:pt x="2531173" y="4972191"/>
                  </a:lnTo>
                  <a:lnTo>
                    <a:pt x="2531567" y="4957101"/>
                  </a:lnTo>
                  <a:lnTo>
                    <a:pt x="2531173" y="4942409"/>
                  </a:lnTo>
                  <a:lnTo>
                    <a:pt x="2530384" y="4928511"/>
                  </a:lnTo>
                  <a:lnTo>
                    <a:pt x="2531962" y="4917789"/>
                  </a:lnTo>
                  <a:lnTo>
                    <a:pt x="2532751" y="4906671"/>
                  </a:lnTo>
                  <a:lnTo>
                    <a:pt x="2533934" y="4895949"/>
                  </a:lnTo>
                  <a:lnTo>
                    <a:pt x="2533934" y="4884831"/>
                  </a:lnTo>
                  <a:lnTo>
                    <a:pt x="2533934" y="4861799"/>
                  </a:lnTo>
                  <a:lnTo>
                    <a:pt x="2534329" y="4848695"/>
                  </a:lnTo>
                  <a:lnTo>
                    <a:pt x="2534723" y="4834797"/>
                  </a:lnTo>
                  <a:lnTo>
                    <a:pt x="2533934" y="4808986"/>
                  </a:lnTo>
                  <a:lnTo>
                    <a:pt x="2532356" y="4780396"/>
                  </a:lnTo>
                  <a:lnTo>
                    <a:pt x="2531567" y="4769674"/>
                  </a:lnTo>
                  <a:lnTo>
                    <a:pt x="2531173" y="4760144"/>
                  </a:lnTo>
                  <a:lnTo>
                    <a:pt x="2531173" y="4751408"/>
                  </a:lnTo>
                  <a:lnTo>
                    <a:pt x="2531567" y="4743863"/>
                  </a:lnTo>
                  <a:lnTo>
                    <a:pt x="2532356" y="4726788"/>
                  </a:lnTo>
                  <a:lnTo>
                    <a:pt x="2532356" y="4716861"/>
                  </a:lnTo>
                  <a:lnTo>
                    <a:pt x="2531962" y="4704154"/>
                  </a:lnTo>
                  <a:lnTo>
                    <a:pt x="2531567" y="4689065"/>
                  </a:lnTo>
                  <a:lnTo>
                    <a:pt x="2531173" y="4677152"/>
                  </a:lnTo>
                  <a:lnTo>
                    <a:pt x="2531173" y="4666431"/>
                  </a:lnTo>
                  <a:lnTo>
                    <a:pt x="2531567" y="4660077"/>
                  </a:lnTo>
                  <a:lnTo>
                    <a:pt x="2531962" y="4652929"/>
                  </a:lnTo>
                  <a:lnTo>
                    <a:pt x="2531962" y="4647370"/>
                  </a:lnTo>
                  <a:lnTo>
                    <a:pt x="2531173" y="4641414"/>
                  </a:lnTo>
                  <a:lnTo>
                    <a:pt x="2530384" y="4636649"/>
                  </a:lnTo>
                  <a:lnTo>
                    <a:pt x="2530384" y="4633075"/>
                  </a:lnTo>
                  <a:lnTo>
                    <a:pt x="2530778" y="4624736"/>
                  </a:lnTo>
                  <a:lnTo>
                    <a:pt x="2531567" y="4618780"/>
                  </a:lnTo>
                  <a:lnTo>
                    <a:pt x="2532751" y="4612426"/>
                  </a:lnTo>
                  <a:lnTo>
                    <a:pt x="2532751" y="4610838"/>
                  </a:lnTo>
                  <a:lnTo>
                    <a:pt x="2532356" y="4608852"/>
                  </a:lnTo>
                  <a:lnTo>
                    <a:pt x="2531567" y="4607264"/>
                  </a:lnTo>
                  <a:lnTo>
                    <a:pt x="2529595" y="4604484"/>
                  </a:lnTo>
                  <a:lnTo>
                    <a:pt x="2529201" y="4604087"/>
                  </a:lnTo>
                  <a:lnTo>
                    <a:pt x="2529201" y="4602499"/>
                  </a:lnTo>
                  <a:lnTo>
                    <a:pt x="2530384" y="4598528"/>
                  </a:lnTo>
                  <a:lnTo>
                    <a:pt x="2533540" y="4585821"/>
                  </a:lnTo>
                  <a:lnTo>
                    <a:pt x="2537090" y="4571923"/>
                  </a:lnTo>
                  <a:lnTo>
                    <a:pt x="2537879" y="4565966"/>
                  </a:lnTo>
                  <a:lnTo>
                    <a:pt x="2538273" y="4561201"/>
                  </a:lnTo>
                  <a:lnTo>
                    <a:pt x="2537879" y="4554848"/>
                  </a:lnTo>
                  <a:lnTo>
                    <a:pt x="2537879" y="4548494"/>
                  </a:lnTo>
                  <a:lnTo>
                    <a:pt x="2538273" y="4534596"/>
                  </a:lnTo>
                  <a:lnTo>
                    <a:pt x="2539062" y="4519904"/>
                  </a:lnTo>
                  <a:lnTo>
                    <a:pt x="2539457" y="4504814"/>
                  </a:lnTo>
                  <a:lnTo>
                    <a:pt x="2539062" y="4499255"/>
                  </a:lnTo>
                  <a:lnTo>
                    <a:pt x="2538668" y="4496873"/>
                  </a:lnTo>
                  <a:lnTo>
                    <a:pt x="2538273" y="4496078"/>
                  </a:lnTo>
                  <a:lnTo>
                    <a:pt x="2538273" y="4489725"/>
                  </a:lnTo>
                  <a:lnTo>
                    <a:pt x="2538273" y="4483371"/>
                  </a:lnTo>
                  <a:lnTo>
                    <a:pt x="2538668" y="4476621"/>
                  </a:lnTo>
                  <a:lnTo>
                    <a:pt x="2539062" y="4469473"/>
                  </a:lnTo>
                  <a:lnTo>
                    <a:pt x="2538668" y="4458355"/>
                  </a:lnTo>
                  <a:lnTo>
                    <a:pt x="2538668" y="4447236"/>
                  </a:lnTo>
                  <a:lnTo>
                    <a:pt x="2537484" y="4426587"/>
                  </a:lnTo>
                  <a:lnTo>
                    <a:pt x="2536696" y="4406336"/>
                  </a:lnTo>
                  <a:lnTo>
                    <a:pt x="2535907" y="4396409"/>
                  </a:lnTo>
                  <a:lnTo>
                    <a:pt x="2535512" y="4386084"/>
                  </a:lnTo>
                  <a:lnTo>
                    <a:pt x="2536696" y="4358685"/>
                  </a:lnTo>
                  <a:lnTo>
                    <a:pt x="2538668" y="4313814"/>
                  </a:lnTo>
                  <a:lnTo>
                    <a:pt x="2541824" y="4260603"/>
                  </a:lnTo>
                  <a:lnTo>
                    <a:pt x="2544947" y="4207159"/>
                  </a:lnTo>
                  <a:lnTo>
                    <a:pt x="2535174" y="4228277"/>
                  </a:lnTo>
                  <a:lnTo>
                    <a:pt x="2524448" y="4249740"/>
                  </a:lnTo>
                  <a:lnTo>
                    <a:pt x="2513721" y="4270407"/>
                  </a:lnTo>
                  <a:lnTo>
                    <a:pt x="2513585" y="4270647"/>
                  </a:lnTo>
                  <a:lnTo>
                    <a:pt x="2513490" y="4270830"/>
                  </a:lnTo>
                  <a:lnTo>
                    <a:pt x="2502001" y="4291123"/>
                  </a:lnTo>
                  <a:lnTo>
                    <a:pt x="2490512" y="4311018"/>
                  </a:lnTo>
                  <a:lnTo>
                    <a:pt x="2478627" y="4330913"/>
                  </a:lnTo>
                  <a:lnTo>
                    <a:pt x="2466345" y="4350410"/>
                  </a:lnTo>
                  <a:lnTo>
                    <a:pt x="2454460" y="4369908"/>
                  </a:lnTo>
                  <a:lnTo>
                    <a:pt x="2429105" y="4407311"/>
                  </a:lnTo>
                  <a:lnTo>
                    <a:pt x="2403354" y="4444714"/>
                  </a:lnTo>
                  <a:lnTo>
                    <a:pt x="2377206" y="4481321"/>
                  </a:lnTo>
                  <a:lnTo>
                    <a:pt x="2351463" y="4516824"/>
                  </a:lnTo>
                  <a:lnTo>
                    <a:pt x="2351307" y="4518256"/>
                  </a:lnTo>
                  <a:lnTo>
                    <a:pt x="2351460" y="4518042"/>
                  </a:lnTo>
                  <a:lnTo>
                    <a:pt x="2349472" y="4536295"/>
                  </a:lnTo>
                  <a:lnTo>
                    <a:pt x="2346689" y="4554945"/>
                  </a:lnTo>
                  <a:lnTo>
                    <a:pt x="2339929" y="4593039"/>
                  </a:lnTo>
                  <a:lnTo>
                    <a:pt x="2336350" y="4613673"/>
                  </a:lnTo>
                  <a:lnTo>
                    <a:pt x="2333169" y="4636291"/>
                  </a:lnTo>
                  <a:lnTo>
                    <a:pt x="2330783" y="4660893"/>
                  </a:lnTo>
                  <a:lnTo>
                    <a:pt x="2329988" y="4673988"/>
                  </a:lnTo>
                  <a:lnTo>
                    <a:pt x="2328795" y="4687876"/>
                  </a:lnTo>
                  <a:lnTo>
                    <a:pt x="2327229" y="4734759"/>
                  </a:lnTo>
                  <a:lnTo>
                    <a:pt x="2325657" y="4786976"/>
                  </a:lnTo>
                  <a:lnTo>
                    <a:pt x="2324862" y="4843363"/>
                  </a:lnTo>
                  <a:lnTo>
                    <a:pt x="2324464" y="4902927"/>
                  </a:lnTo>
                  <a:lnTo>
                    <a:pt x="2324067" y="4965271"/>
                  </a:lnTo>
                  <a:lnTo>
                    <a:pt x="2324464" y="5029997"/>
                  </a:lnTo>
                  <a:lnTo>
                    <a:pt x="2324862" y="5095518"/>
                  </a:lnTo>
                  <a:lnTo>
                    <a:pt x="2325657" y="5161832"/>
                  </a:lnTo>
                  <a:lnTo>
                    <a:pt x="2326849" y="5228147"/>
                  </a:lnTo>
                  <a:lnTo>
                    <a:pt x="2328439" y="5294462"/>
                  </a:lnTo>
                  <a:lnTo>
                    <a:pt x="2330029" y="5358791"/>
                  </a:lnTo>
                  <a:lnTo>
                    <a:pt x="2332016" y="5421929"/>
                  </a:lnTo>
                  <a:lnTo>
                    <a:pt x="2334401" y="5482684"/>
                  </a:lnTo>
                  <a:lnTo>
                    <a:pt x="2337183" y="5539866"/>
                  </a:lnTo>
                  <a:lnTo>
                    <a:pt x="2340363" y="5593474"/>
                  </a:lnTo>
                  <a:lnTo>
                    <a:pt x="2343145" y="5643110"/>
                  </a:lnTo>
                  <a:lnTo>
                    <a:pt x="2368583" y="6014393"/>
                  </a:lnTo>
                  <a:lnTo>
                    <a:pt x="2371763" y="6065618"/>
                  </a:lnTo>
                  <a:lnTo>
                    <a:pt x="2374943" y="6118431"/>
                  </a:lnTo>
                  <a:lnTo>
                    <a:pt x="2376533" y="6145037"/>
                  </a:lnTo>
                  <a:lnTo>
                    <a:pt x="2378123" y="6171245"/>
                  </a:lnTo>
                  <a:lnTo>
                    <a:pt x="2380508" y="6197056"/>
                  </a:lnTo>
                  <a:lnTo>
                    <a:pt x="2383290" y="6222867"/>
                  </a:lnTo>
                  <a:lnTo>
                    <a:pt x="2384482" y="6235177"/>
                  </a:lnTo>
                  <a:lnTo>
                    <a:pt x="2386470" y="6247487"/>
                  </a:lnTo>
                  <a:lnTo>
                    <a:pt x="2390842" y="6270518"/>
                  </a:lnTo>
                  <a:lnTo>
                    <a:pt x="2395214" y="6292359"/>
                  </a:lnTo>
                  <a:lnTo>
                    <a:pt x="2400381" y="6312610"/>
                  </a:lnTo>
                  <a:lnTo>
                    <a:pt x="2409523" y="6349937"/>
                  </a:lnTo>
                  <a:lnTo>
                    <a:pt x="2413498" y="6367012"/>
                  </a:lnTo>
                  <a:lnTo>
                    <a:pt x="2416280" y="6384087"/>
                  </a:lnTo>
                  <a:lnTo>
                    <a:pt x="2419857" y="6411487"/>
                  </a:lnTo>
                  <a:lnTo>
                    <a:pt x="2422242" y="6436106"/>
                  </a:lnTo>
                  <a:lnTo>
                    <a:pt x="2423832" y="6459138"/>
                  </a:lnTo>
                  <a:lnTo>
                    <a:pt x="2424229" y="6479390"/>
                  </a:lnTo>
                  <a:lnTo>
                    <a:pt x="2424229" y="6479428"/>
                  </a:lnTo>
                  <a:lnTo>
                    <a:pt x="2424229" y="6479470"/>
                  </a:lnTo>
                  <a:lnTo>
                    <a:pt x="2423832" y="6498120"/>
                  </a:lnTo>
                  <a:lnTo>
                    <a:pt x="2423036" y="6506056"/>
                  </a:lnTo>
                  <a:lnTo>
                    <a:pt x="2422639" y="6514389"/>
                  </a:lnTo>
                  <a:lnTo>
                    <a:pt x="2421048" y="6521929"/>
                  </a:lnTo>
                  <a:lnTo>
                    <a:pt x="2419855" y="6528674"/>
                  </a:lnTo>
                  <a:lnTo>
                    <a:pt x="2418265" y="6535420"/>
                  </a:lnTo>
                  <a:lnTo>
                    <a:pt x="2416674" y="6541372"/>
                  </a:lnTo>
                  <a:lnTo>
                    <a:pt x="2414686" y="6546928"/>
                  </a:lnTo>
                  <a:lnTo>
                    <a:pt x="2412698" y="6552086"/>
                  </a:lnTo>
                  <a:lnTo>
                    <a:pt x="2410312" y="6556848"/>
                  </a:lnTo>
                  <a:lnTo>
                    <a:pt x="2407528" y="6561213"/>
                  </a:lnTo>
                  <a:lnTo>
                    <a:pt x="2404745" y="6565181"/>
                  </a:lnTo>
                  <a:lnTo>
                    <a:pt x="2401564" y="6568752"/>
                  </a:lnTo>
                  <a:lnTo>
                    <a:pt x="2398382" y="6571927"/>
                  </a:lnTo>
                  <a:lnTo>
                    <a:pt x="2394804" y="6574704"/>
                  </a:lnTo>
                  <a:lnTo>
                    <a:pt x="2391225" y="6577085"/>
                  </a:lnTo>
                  <a:lnTo>
                    <a:pt x="2387822" y="6578971"/>
                  </a:lnTo>
                  <a:lnTo>
                    <a:pt x="2387662" y="6579060"/>
                  </a:lnTo>
                  <a:lnTo>
                    <a:pt x="2387660" y="6579061"/>
                  </a:lnTo>
                  <a:lnTo>
                    <a:pt x="2387646" y="6579069"/>
                  </a:lnTo>
                  <a:lnTo>
                    <a:pt x="2386104" y="6579839"/>
                  </a:lnTo>
                  <a:lnTo>
                    <a:pt x="2383687" y="6581046"/>
                  </a:lnTo>
                  <a:lnTo>
                    <a:pt x="2383682" y="6581047"/>
                  </a:lnTo>
                  <a:lnTo>
                    <a:pt x="2383670" y="6581053"/>
                  </a:lnTo>
                  <a:lnTo>
                    <a:pt x="2379295" y="6582244"/>
                  </a:lnTo>
                  <a:lnTo>
                    <a:pt x="2374524" y="6583434"/>
                  </a:lnTo>
                  <a:lnTo>
                    <a:pt x="2370150" y="6584228"/>
                  </a:lnTo>
                  <a:lnTo>
                    <a:pt x="2364980" y="6584624"/>
                  </a:lnTo>
                  <a:lnTo>
                    <a:pt x="2360209" y="6584624"/>
                  </a:lnTo>
                  <a:lnTo>
                    <a:pt x="2354641" y="6584624"/>
                  </a:lnTo>
                  <a:lnTo>
                    <a:pt x="2349472" y="6584228"/>
                  </a:lnTo>
                  <a:lnTo>
                    <a:pt x="2344303" y="6583831"/>
                  </a:lnTo>
                  <a:lnTo>
                    <a:pt x="2337145" y="6584228"/>
                  </a:lnTo>
                  <a:lnTo>
                    <a:pt x="2328429" y="6585018"/>
                  </a:lnTo>
                  <a:lnTo>
                    <a:pt x="2310155" y="6587796"/>
                  </a:lnTo>
                  <a:lnTo>
                    <a:pt x="2289884" y="6590179"/>
                  </a:lnTo>
                  <a:lnTo>
                    <a:pt x="2279153" y="6590973"/>
                  </a:lnTo>
                  <a:lnTo>
                    <a:pt x="2268819" y="6591370"/>
                  </a:lnTo>
                  <a:lnTo>
                    <a:pt x="2268788" y="6591369"/>
                  </a:lnTo>
                  <a:lnTo>
                    <a:pt x="2268750" y="6591370"/>
                  </a:lnTo>
                  <a:lnTo>
                    <a:pt x="2260400" y="6590973"/>
                  </a:lnTo>
                  <a:lnTo>
                    <a:pt x="2251652" y="6590577"/>
                  </a:lnTo>
                  <a:lnTo>
                    <a:pt x="2239949" y="6521793"/>
                  </a:lnTo>
                  <a:lnTo>
                    <a:pt x="2251187" y="6589782"/>
                  </a:lnTo>
                  <a:lnTo>
                    <a:pt x="2251023" y="6589745"/>
                  </a:lnTo>
                  <a:lnTo>
                    <a:pt x="2263128" y="6661120"/>
                  </a:lnTo>
                  <a:lnTo>
                    <a:pt x="2264210" y="6663444"/>
                  </a:lnTo>
                  <a:lnTo>
                    <a:pt x="2263495" y="6663284"/>
                  </a:lnTo>
                  <a:lnTo>
                    <a:pt x="2269542" y="6698941"/>
                  </a:lnTo>
                  <a:lnTo>
                    <a:pt x="2272533" y="6703935"/>
                  </a:lnTo>
                  <a:lnTo>
                    <a:pt x="2274514" y="6706714"/>
                  </a:lnTo>
                  <a:lnTo>
                    <a:pt x="2274910" y="6708699"/>
                  </a:lnTo>
                  <a:lnTo>
                    <a:pt x="2274514" y="6710286"/>
                  </a:lnTo>
                  <a:lnTo>
                    <a:pt x="2274118" y="6711080"/>
                  </a:lnTo>
                  <a:lnTo>
                    <a:pt x="2272533" y="6711477"/>
                  </a:lnTo>
                  <a:lnTo>
                    <a:pt x="2271740" y="6712271"/>
                  </a:lnTo>
                  <a:lnTo>
                    <a:pt x="2268570" y="6712271"/>
                  </a:lnTo>
                  <a:lnTo>
                    <a:pt x="2265399" y="6711080"/>
                  </a:lnTo>
                  <a:lnTo>
                    <a:pt x="2262625" y="6710683"/>
                  </a:lnTo>
                  <a:lnTo>
                    <a:pt x="2260248" y="6710683"/>
                  </a:lnTo>
                  <a:lnTo>
                    <a:pt x="2257870" y="6710683"/>
                  </a:lnTo>
                  <a:lnTo>
                    <a:pt x="2257077" y="6711080"/>
                  </a:lnTo>
                  <a:lnTo>
                    <a:pt x="2255888" y="6712271"/>
                  </a:lnTo>
                  <a:lnTo>
                    <a:pt x="2254700" y="6712271"/>
                  </a:lnTo>
                  <a:lnTo>
                    <a:pt x="2253907" y="6712668"/>
                  </a:lnTo>
                  <a:lnTo>
                    <a:pt x="2251926" y="6713462"/>
                  </a:lnTo>
                  <a:lnTo>
                    <a:pt x="2250340" y="6713462"/>
                  </a:lnTo>
                  <a:lnTo>
                    <a:pt x="2241226" y="6703538"/>
                  </a:lnTo>
                  <a:lnTo>
                    <a:pt x="2238452" y="6702744"/>
                  </a:lnTo>
                  <a:lnTo>
                    <a:pt x="2237263" y="6702347"/>
                  </a:lnTo>
                  <a:lnTo>
                    <a:pt x="2224186" y="6682895"/>
                  </a:lnTo>
                  <a:lnTo>
                    <a:pt x="2218241" y="6672971"/>
                  </a:lnTo>
                  <a:lnTo>
                    <a:pt x="2215467" y="6667810"/>
                  </a:lnTo>
                  <a:lnTo>
                    <a:pt x="2212693" y="6662650"/>
                  </a:lnTo>
                  <a:lnTo>
                    <a:pt x="2208730" y="6651137"/>
                  </a:lnTo>
                  <a:lnTo>
                    <a:pt x="2204767" y="6640419"/>
                  </a:lnTo>
                  <a:lnTo>
                    <a:pt x="2201201" y="6628907"/>
                  </a:lnTo>
                  <a:lnTo>
                    <a:pt x="2198031" y="6617792"/>
                  </a:lnTo>
                  <a:lnTo>
                    <a:pt x="2197634" y="6614219"/>
                  </a:lnTo>
                  <a:lnTo>
                    <a:pt x="2198031" y="6613425"/>
                  </a:lnTo>
                  <a:lnTo>
                    <a:pt x="2198031" y="6613028"/>
                  </a:lnTo>
                  <a:lnTo>
                    <a:pt x="2198427" y="6613028"/>
                  </a:lnTo>
                  <a:lnTo>
                    <a:pt x="2198823" y="6613028"/>
                  </a:lnTo>
                  <a:lnTo>
                    <a:pt x="2200012" y="6613822"/>
                  </a:lnTo>
                  <a:lnTo>
                    <a:pt x="2201201" y="6613822"/>
                  </a:lnTo>
                  <a:lnTo>
                    <a:pt x="2201597" y="6613822"/>
                  </a:lnTo>
                  <a:lnTo>
                    <a:pt x="2201597" y="6613425"/>
                  </a:lnTo>
                  <a:lnTo>
                    <a:pt x="2201201" y="6611043"/>
                  </a:lnTo>
                  <a:lnTo>
                    <a:pt x="2196842" y="6597546"/>
                  </a:lnTo>
                  <a:lnTo>
                    <a:pt x="2199616" y="6598737"/>
                  </a:lnTo>
                  <a:lnTo>
                    <a:pt x="2196445" y="6591195"/>
                  </a:lnTo>
                  <a:lnTo>
                    <a:pt x="2193275" y="6582461"/>
                  </a:lnTo>
                  <a:lnTo>
                    <a:pt x="2190897" y="6574919"/>
                  </a:lnTo>
                  <a:lnTo>
                    <a:pt x="2188916" y="6568964"/>
                  </a:lnTo>
                  <a:lnTo>
                    <a:pt x="2188123" y="6564200"/>
                  </a:lnTo>
                  <a:lnTo>
                    <a:pt x="2186538" y="6558246"/>
                  </a:lnTo>
                  <a:lnTo>
                    <a:pt x="2183368" y="6544749"/>
                  </a:lnTo>
                  <a:lnTo>
                    <a:pt x="2179405" y="6519739"/>
                  </a:lnTo>
                  <a:lnTo>
                    <a:pt x="2176235" y="6497906"/>
                  </a:lnTo>
                  <a:lnTo>
                    <a:pt x="2172668" y="6475278"/>
                  </a:lnTo>
                  <a:lnTo>
                    <a:pt x="2169894" y="6462575"/>
                  </a:lnTo>
                  <a:lnTo>
                    <a:pt x="2166724" y="6448284"/>
                  </a:lnTo>
                  <a:lnTo>
                    <a:pt x="2163554" y="6432008"/>
                  </a:lnTo>
                  <a:lnTo>
                    <a:pt x="2160383" y="6415335"/>
                  </a:lnTo>
                  <a:lnTo>
                    <a:pt x="2155232" y="6380402"/>
                  </a:lnTo>
                  <a:lnTo>
                    <a:pt x="2152458" y="6362935"/>
                  </a:lnTo>
                  <a:lnTo>
                    <a:pt x="2149684" y="6346262"/>
                  </a:lnTo>
                  <a:lnTo>
                    <a:pt x="2146117" y="6329986"/>
                  </a:lnTo>
                  <a:lnTo>
                    <a:pt x="2142550" y="6314901"/>
                  </a:lnTo>
                  <a:lnTo>
                    <a:pt x="2142154" y="6302595"/>
                  </a:lnTo>
                  <a:lnTo>
                    <a:pt x="2140569" y="6289892"/>
                  </a:lnTo>
                  <a:lnTo>
                    <a:pt x="2139380" y="6277983"/>
                  </a:lnTo>
                  <a:lnTo>
                    <a:pt x="2137002" y="6266074"/>
                  </a:lnTo>
                  <a:lnTo>
                    <a:pt x="2132643" y="6240270"/>
                  </a:lnTo>
                  <a:lnTo>
                    <a:pt x="2130266" y="6225582"/>
                  </a:lnTo>
                  <a:lnTo>
                    <a:pt x="2127492" y="6210100"/>
                  </a:lnTo>
                  <a:lnTo>
                    <a:pt x="2121944" y="6181915"/>
                  </a:lnTo>
                  <a:lnTo>
                    <a:pt x="2115207" y="6150951"/>
                  </a:lnTo>
                  <a:lnTo>
                    <a:pt x="2111640" y="6139042"/>
                  </a:lnTo>
                  <a:lnTo>
                    <a:pt x="2109262" y="6129118"/>
                  </a:lnTo>
                  <a:lnTo>
                    <a:pt x="2107281" y="6119988"/>
                  </a:lnTo>
                  <a:lnTo>
                    <a:pt x="2106092" y="6111254"/>
                  </a:lnTo>
                  <a:lnTo>
                    <a:pt x="2102922" y="6092596"/>
                  </a:lnTo>
                  <a:lnTo>
                    <a:pt x="2100544" y="6081878"/>
                  </a:lnTo>
                  <a:lnTo>
                    <a:pt x="2097374" y="6068778"/>
                  </a:lnTo>
                  <a:lnTo>
                    <a:pt x="2093014" y="6052502"/>
                  </a:lnTo>
                  <a:lnTo>
                    <a:pt x="2089448" y="6039799"/>
                  </a:lnTo>
                  <a:lnTo>
                    <a:pt x="2086674" y="6027493"/>
                  </a:lnTo>
                  <a:lnTo>
                    <a:pt x="2083900" y="6012408"/>
                  </a:lnTo>
                  <a:lnTo>
                    <a:pt x="2082711" y="6006453"/>
                  </a:lnTo>
                  <a:lnTo>
                    <a:pt x="2080730" y="6000499"/>
                  </a:lnTo>
                  <a:lnTo>
                    <a:pt x="2078748" y="5995338"/>
                  </a:lnTo>
                  <a:lnTo>
                    <a:pt x="2077559" y="5990971"/>
                  </a:lnTo>
                  <a:lnTo>
                    <a:pt x="2075974" y="5982238"/>
                  </a:lnTo>
                  <a:lnTo>
                    <a:pt x="2075578" y="5975489"/>
                  </a:lnTo>
                  <a:lnTo>
                    <a:pt x="2074785" y="5967550"/>
                  </a:lnTo>
                  <a:lnTo>
                    <a:pt x="2074389" y="5965962"/>
                  </a:lnTo>
                  <a:lnTo>
                    <a:pt x="2073993" y="5963977"/>
                  </a:lnTo>
                  <a:lnTo>
                    <a:pt x="2072408" y="5962786"/>
                  </a:lnTo>
                  <a:lnTo>
                    <a:pt x="2070030" y="5960404"/>
                  </a:lnTo>
                  <a:lnTo>
                    <a:pt x="2069634" y="5959611"/>
                  </a:lnTo>
                  <a:lnTo>
                    <a:pt x="2069237" y="5957626"/>
                  </a:lnTo>
                  <a:lnTo>
                    <a:pt x="2069237" y="5953259"/>
                  </a:lnTo>
                  <a:lnTo>
                    <a:pt x="2069237" y="5938174"/>
                  </a:lnTo>
                  <a:lnTo>
                    <a:pt x="2069237" y="5922295"/>
                  </a:lnTo>
                  <a:lnTo>
                    <a:pt x="2069237" y="5914753"/>
                  </a:lnTo>
                  <a:lnTo>
                    <a:pt x="2068841" y="5909592"/>
                  </a:lnTo>
                  <a:lnTo>
                    <a:pt x="2066860" y="5902843"/>
                  </a:lnTo>
                  <a:lnTo>
                    <a:pt x="2066067" y="5895301"/>
                  </a:lnTo>
                  <a:lnTo>
                    <a:pt x="2064086" y="5879819"/>
                  </a:lnTo>
                  <a:lnTo>
                    <a:pt x="2062500" y="5863146"/>
                  </a:lnTo>
                  <a:lnTo>
                    <a:pt x="2060123" y="5845679"/>
                  </a:lnTo>
                  <a:lnTo>
                    <a:pt x="2058934" y="5839725"/>
                  </a:lnTo>
                  <a:lnTo>
                    <a:pt x="2057745" y="5837740"/>
                  </a:lnTo>
                  <a:lnTo>
                    <a:pt x="2057349" y="5836549"/>
                  </a:lnTo>
                  <a:lnTo>
                    <a:pt x="2057134" y="5835328"/>
                  </a:lnTo>
                  <a:lnTo>
                    <a:pt x="2055917" y="5835572"/>
                  </a:lnTo>
                  <a:lnTo>
                    <a:pt x="2051568" y="5830016"/>
                  </a:lnTo>
                  <a:lnTo>
                    <a:pt x="2048405" y="5830016"/>
                  </a:lnTo>
                  <a:lnTo>
                    <a:pt x="2032985" y="5808982"/>
                  </a:lnTo>
                  <a:lnTo>
                    <a:pt x="2022704" y="5784375"/>
                  </a:lnTo>
                  <a:lnTo>
                    <a:pt x="2022309" y="5781994"/>
                  </a:lnTo>
                  <a:lnTo>
                    <a:pt x="2022704" y="5781200"/>
                  </a:lnTo>
                  <a:lnTo>
                    <a:pt x="2023495" y="5780803"/>
                  </a:lnTo>
                  <a:lnTo>
                    <a:pt x="2025077" y="5780803"/>
                  </a:lnTo>
                  <a:lnTo>
                    <a:pt x="2025472" y="5780803"/>
                  </a:lnTo>
                  <a:lnTo>
                    <a:pt x="2025868" y="5780406"/>
                  </a:lnTo>
                  <a:lnTo>
                    <a:pt x="2025868" y="5780010"/>
                  </a:lnTo>
                  <a:lnTo>
                    <a:pt x="2025472" y="5778819"/>
                  </a:lnTo>
                  <a:lnTo>
                    <a:pt x="2022309" y="5771278"/>
                  </a:lnTo>
                  <a:lnTo>
                    <a:pt x="2024286" y="5771278"/>
                  </a:lnTo>
                  <a:lnTo>
                    <a:pt x="2021914" y="5766913"/>
                  </a:lnTo>
                  <a:lnTo>
                    <a:pt x="2019146" y="5762547"/>
                  </a:lnTo>
                  <a:lnTo>
                    <a:pt x="2015983" y="5758975"/>
                  </a:lnTo>
                  <a:lnTo>
                    <a:pt x="2015192" y="5757388"/>
                  </a:lnTo>
                  <a:lnTo>
                    <a:pt x="2014401" y="5755800"/>
                  </a:lnTo>
                  <a:lnTo>
                    <a:pt x="2013610" y="5753022"/>
                  </a:lnTo>
                  <a:lnTo>
                    <a:pt x="2012424" y="5750244"/>
                  </a:lnTo>
                  <a:lnTo>
                    <a:pt x="2010447" y="5746275"/>
                  </a:lnTo>
                  <a:lnTo>
                    <a:pt x="2008866" y="5742306"/>
                  </a:lnTo>
                  <a:lnTo>
                    <a:pt x="2004517" y="5728019"/>
                  </a:lnTo>
                  <a:lnTo>
                    <a:pt x="2000958" y="5715319"/>
                  </a:lnTo>
                  <a:lnTo>
                    <a:pt x="1998981" y="5709366"/>
                  </a:lnTo>
                  <a:lnTo>
                    <a:pt x="1996609" y="5702619"/>
                  </a:lnTo>
                  <a:lnTo>
                    <a:pt x="1993446" y="5695872"/>
                  </a:lnTo>
                  <a:lnTo>
                    <a:pt x="1989887" y="5688331"/>
                  </a:lnTo>
                  <a:lnTo>
                    <a:pt x="1985933" y="5679600"/>
                  </a:lnTo>
                  <a:lnTo>
                    <a:pt x="1981584" y="5670472"/>
                  </a:lnTo>
                  <a:lnTo>
                    <a:pt x="1974071" y="5651818"/>
                  </a:lnTo>
                  <a:lnTo>
                    <a:pt x="1970118" y="5642293"/>
                  </a:lnTo>
                  <a:lnTo>
                    <a:pt x="1966164" y="5633165"/>
                  </a:lnTo>
                  <a:lnTo>
                    <a:pt x="1961419" y="5625228"/>
                  </a:lnTo>
                  <a:lnTo>
                    <a:pt x="1957070" y="5617290"/>
                  </a:lnTo>
                  <a:lnTo>
                    <a:pt x="1955093" y="5609750"/>
                  </a:lnTo>
                  <a:lnTo>
                    <a:pt x="1953116" y="5603003"/>
                  </a:lnTo>
                  <a:lnTo>
                    <a:pt x="1950348" y="5596256"/>
                  </a:lnTo>
                  <a:lnTo>
                    <a:pt x="1947580" y="5589906"/>
                  </a:lnTo>
                  <a:lnTo>
                    <a:pt x="1940859" y="5576412"/>
                  </a:lnTo>
                  <a:lnTo>
                    <a:pt x="1937300" y="5568871"/>
                  </a:lnTo>
                  <a:lnTo>
                    <a:pt x="1933742" y="5560537"/>
                  </a:lnTo>
                  <a:lnTo>
                    <a:pt x="1925438" y="5546249"/>
                  </a:lnTo>
                  <a:lnTo>
                    <a:pt x="1915949" y="5530771"/>
                  </a:lnTo>
                  <a:lnTo>
                    <a:pt x="1911995" y="5524818"/>
                  </a:lnTo>
                  <a:lnTo>
                    <a:pt x="1908832" y="5520055"/>
                  </a:lnTo>
                  <a:lnTo>
                    <a:pt x="1906855" y="5514896"/>
                  </a:lnTo>
                  <a:lnTo>
                    <a:pt x="1904483" y="5510530"/>
                  </a:lnTo>
                  <a:lnTo>
                    <a:pt x="1900133" y="5500212"/>
                  </a:lnTo>
                  <a:lnTo>
                    <a:pt x="1897366" y="5494258"/>
                  </a:lnTo>
                  <a:lnTo>
                    <a:pt x="1893412" y="5487511"/>
                  </a:lnTo>
                  <a:lnTo>
                    <a:pt x="1888667" y="5478780"/>
                  </a:lnTo>
                  <a:lnTo>
                    <a:pt x="1884713" y="5472827"/>
                  </a:lnTo>
                  <a:lnTo>
                    <a:pt x="1881155" y="5466874"/>
                  </a:lnTo>
                  <a:lnTo>
                    <a:pt x="1879573" y="5462905"/>
                  </a:lnTo>
                  <a:lnTo>
                    <a:pt x="1877992" y="5458142"/>
                  </a:lnTo>
                  <a:lnTo>
                    <a:pt x="1877596" y="5456952"/>
                  </a:lnTo>
                  <a:lnTo>
                    <a:pt x="1876410" y="5455364"/>
                  </a:lnTo>
                  <a:lnTo>
                    <a:pt x="1874038" y="5452983"/>
                  </a:lnTo>
                  <a:lnTo>
                    <a:pt x="1871665" y="5450602"/>
                  </a:lnTo>
                  <a:lnTo>
                    <a:pt x="1870479" y="5448617"/>
                  </a:lnTo>
                  <a:lnTo>
                    <a:pt x="1868502" y="5443855"/>
                  </a:lnTo>
                  <a:lnTo>
                    <a:pt x="1867316" y="5440283"/>
                  </a:lnTo>
                  <a:lnTo>
                    <a:pt x="1866130" y="5435917"/>
                  </a:lnTo>
                  <a:lnTo>
                    <a:pt x="1865734" y="5434727"/>
                  </a:lnTo>
                  <a:lnTo>
                    <a:pt x="1864944" y="5434330"/>
                  </a:lnTo>
                  <a:lnTo>
                    <a:pt x="1863758" y="5434330"/>
                  </a:lnTo>
                  <a:lnTo>
                    <a:pt x="1860990" y="5434330"/>
                  </a:lnTo>
                  <a:lnTo>
                    <a:pt x="1860594" y="5433933"/>
                  </a:lnTo>
                  <a:lnTo>
                    <a:pt x="1860594" y="5433139"/>
                  </a:lnTo>
                  <a:lnTo>
                    <a:pt x="1859408" y="5430361"/>
                  </a:lnTo>
                  <a:lnTo>
                    <a:pt x="1858222" y="5421630"/>
                  </a:lnTo>
                  <a:lnTo>
                    <a:pt x="1856245" y="5411708"/>
                  </a:lnTo>
                  <a:lnTo>
                    <a:pt x="1855454" y="5407739"/>
                  </a:lnTo>
                  <a:lnTo>
                    <a:pt x="1854268" y="5404564"/>
                  </a:lnTo>
                  <a:lnTo>
                    <a:pt x="1851896" y="5401389"/>
                  </a:lnTo>
                  <a:lnTo>
                    <a:pt x="1849523" y="5398214"/>
                  </a:lnTo>
                  <a:lnTo>
                    <a:pt x="1845570" y="5390673"/>
                  </a:lnTo>
                  <a:lnTo>
                    <a:pt x="1841220" y="5382339"/>
                  </a:lnTo>
                  <a:lnTo>
                    <a:pt x="1836080" y="5374401"/>
                  </a:lnTo>
                  <a:lnTo>
                    <a:pt x="1833312" y="5371623"/>
                  </a:lnTo>
                  <a:lnTo>
                    <a:pt x="1832522" y="5371226"/>
                  </a:lnTo>
                  <a:lnTo>
                    <a:pt x="1832126" y="5370830"/>
                  </a:lnTo>
                  <a:lnTo>
                    <a:pt x="1829359" y="5368051"/>
                  </a:lnTo>
                  <a:lnTo>
                    <a:pt x="1827777" y="5364479"/>
                  </a:lnTo>
                  <a:lnTo>
                    <a:pt x="1825405" y="5360511"/>
                  </a:lnTo>
                  <a:lnTo>
                    <a:pt x="1823032" y="5356542"/>
                  </a:lnTo>
                  <a:lnTo>
                    <a:pt x="1819078" y="5350986"/>
                  </a:lnTo>
                  <a:lnTo>
                    <a:pt x="1815124" y="5345429"/>
                  </a:lnTo>
                  <a:lnTo>
                    <a:pt x="1806426" y="5335904"/>
                  </a:lnTo>
                  <a:lnTo>
                    <a:pt x="1798518" y="5326776"/>
                  </a:lnTo>
                  <a:lnTo>
                    <a:pt x="1794169" y="5322014"/>
                  </a:lnTo>
                  <a:lnTo>
                    <a:pt x="1790610" y="5316854"/>
                  </a:lnTo>
                  <a:lnTo>
                    <a:pt x="1787447" y="5312886"/>
                  </a:lnTo>
                  <a:lnTo>
                    <a:pt x="1783493" y="5306536"/>
                  </a:lnTo>
                  <a:lnTo>
                    <a:pt x="1775174" y="5293237"/>
                  </a:lnTo>
                  <a:lnTo>
                    <a:pt x="1774423" y="5294234"/>
                  </a:lnTo>
                  <a:lnTo>
                    <a:pt x="1769254" y="5293838"/>
                  </a:lnTo>
                  <a:lnTo>
                    <a:pt x="1766868" y="5295820"/>
                  </a:lnTo>
                  <a:lnTo>
                    <a:pt x="1749371" y="5292253"/>
                  </a:lnTo>
                  <a:lnTo>
                    <a:pt x="1733862" y="5281948"/>
                  </a:lnTo>
                  <a:lnTo>
                    <a:pt x="1733066" y="5280362"/>
                  </a:lnTo>
                  <a:lnTo>
                    <a:pt x="1733066" y="5279173"/>
                  </a:lnTo>
                  <a:lnTo>
                    <a:pt x="1733464" y="5278381"/>
                  </a:lnTo>
                  <a:lnTo>
                    <a:pt x="1734259" y="5277588"/>
                  </a:lnTo>
                  <a:lnTo>
                    <a:pt x="1734657" y="5276399"/>
                  </a:lnTo>
                  <a:lnTo>
                    <a:pt x="1734657" y="5275606"/>
                  </a:lnTo>
                  <a:lnTo>
                    <a:pt x="1733862" y="5275210"/>
                  </a:lnTo>
                  <a:lnTo>
                    <a:pt x="1729488" y="5272039"/>
                  </a:lnTo>
                  <a:lnTo>
                    <a:pt x="1730681" y="5270454"/>
                  </a:lnTo>
                  <a:lnTo>
                    <a:pt x="1729488" y="5269661"/>
                  </a:lnTo>
                  <a:lnTo>
                    <a:pt x="1727499" y="5269265"/>
                  </a:lnTo>
                  <a:lnTo>
                    <a:pt x="1724318" y="5268472"/>
                  </a:lnTo>
                  <a:lnTo>
                    <a:pt x="1721137" y="5268076"/>
                  </a:lnTo>
                  <a:lnTo>
                    <a:pt x="1719944" y="5267679"/>
                  </a:lnTo>
                  <a:lnTo>
                    <a:pt x="1719148" y="5266490"/>
                  </a:lnTo>
                  <a:lnTo>
                    <a:pt x="1717160" y="5265301"/>
                  </a:lnTo>
                  <a:lnTo>
                    <a:pt x="1715569" y="5264112"/>
                  </a:lnTo>
                  <a:lnTo>
                    <a:pt x="1710400" y="5261338"/>
                  </a:lnTo>
                  <a:lnTo>
                    <a:pt x="1702447" y="5254600"/>
                  </a:lnTo>
                  <a:lnTo>
                    <a:pt x="1694891" y="5248655"/>
                  </a:lnTo>
                  <a:lnTo>
                    <a:pt x="1691312" y="5245880"/>
                  </a:lnTo>
                  <a:lnTo>
                    <a:pt x="1687335" y="5243106"/>
                  </a:lnTo>
                  <a:lnTo>
                    <a:pt x="1682961" y="5240332"/>
                  </a:lnTo>
                  <a:lnTo>
                    <a:pt x="1677394" y="5238350"/>
                  </a:lnTo>
                  <a:lnTo>
                    <a:pt x="1671429" y="5235576"/>
                  </a:lnTo>
                  <a:lnTo>
                    <a:pt x="1665862" y="5232405"/>
                  </a:lnTo>
                  <a:lnTo>
                    <a:pt x="1653534" y="5225271"/>
                  </a:lnTo>
                  <a:lnTo>
                    <a:pt x="1647172" y="5221704"/>
                  </a:lnTo>
                  <a:lnTo>
                    <a:pt x="1641207" y="5218929"/>
                  </a:lnTo>
                  <a:lnTo>
                    <a:pt x="1634844" y="5216551"/>
                  </a:lnTo>
                  <a:lnTo>
                    <a:pt x="1632060" y="5215758"/>
                  </a:lnTo>
                  <a:lnTo>
                    <a:pt x="1628879" y="5215362"/>
                  </a:lnTo>
                  <a:lnTo>
                    <a:pt x="1624902" y="5211795"/>
                  </a:lnTo>
                  <a:lnTo>
                    <a:pt x="1620926" y="5208624"/>
                  </a:lnTo>
                  <a:lnTo>
                    <a:pt x="1616949" y="5205850"/>
                  </a:lnTo>
                  <a:lnTo>
                    <a:pt x="1612177" y="5203868"/>
                  </a:lnTo>
                  <a:lnTo>
                    <a:pt x="1603120" y="5199943"/>
                  </a:lnTo>
                  <a:lnTo>
                    <a:pt x="1595620" y="5214941"/>
                  </a:lnTo>
                  <a:lnTo>
                    <a:pt x="1578185" y="5248223"/>
                  </a:lnTo>
                  <a:lnTo>
                    <a:pt x="1559957" y="5281109"/>
                  </a:lnTo>
                  <a:lnTo>
                    <a:pt x="1541730" y="5313996"/>
                  </a:lnTo>
                  <a:lnTo>
                    <a:pt x="1523898" y="5346486"/>
                  </a:lnTo>
                  <a:lnTo>
                    <a:pt x="1515180" y="5363127"/>
                  </a:lnTo>
                  <a:lnTo>
                    <a:pt x="1506859" y="5379768"/>
                  </a:lnTo>
                  <a:lnTo>
                    <a:pt x="1498934" y="5396013"/>
                  </a:lnTo>
                  <a:lnTo>
                    <a:pt x="1491009" y="5412654"/>
                  </a:lnTo>
                  <a:lnTo>
                    <a:pt x="1483876" y="5429692"/>
                  </a:lnTo>
                  <a:lnTo>
                    <a:pt x="1477140" y="5446333"/>
                  </a:lnTo>
                  <a:lnTo>
                    <a:pt x="1471196" y="5463370"/>
                  </a:lnTo>
                  <a:lnTo>
                    <a:pt x="1466045" y="5480011"/>
                  </a:lnTo>
                  <a:lnTo>
                    <a:pt x="1460893" y="5497446"/>
                  </a:lnTo>
                  <a:lnTo>
                    <a:pt x="1457327" y="5514879"/>
                  </a:lnTo>
                  <a:lnTo>
                    <a:pt x="1459705" y="5498634"/>
                  </a:lnTo>
                  <a:lnTo>
                    <a:pt x="1461290" y="5480804"/>
                  </a:lnTo>
                  <a:lnTo>
                    <a:pt x="1463271" y="5462182"/>
                  </a:lnTo>
                  <a:lnTo>
                    <a:pt x="1464460" y="5442767"/>
                  </a:lnTo>
                  <a:lnTo>
                    <a:pt x="1467234" y="5400768"/>
                  </a:lnTo>
                  <a:lnTo>
                    <a:pt x="1469611" y="5355599"/>
                  </a:lnTo>
                  <a:lnTo>
                    <a:pt x="1473970" y="5259714"/>
                  </a:lnTo>
                  <a:lnTo>
                    <a:pt x="1476347" y="5210186"/>
                  </a:lnTo>
                  <a:lnTo>
                    <a:pt x="1479517" y="5160263"/>
                  </a:lnTo>
                  <a:lnTo>
                    <a:pt x="1480487" y="5146905"/>
                  </a:lnTo>
                  <a:lnTo>
                    <a:pt x="1480154" y="5146795"/>
                  </a:lnTo>
                  <a:lnTo>
                    <a:pt x="1477768" y="5146398"/>
                  </a:lnTo>
                  <a:lnTo>
                    <a:pt x="1474984" y="5145606"/>
                  </a:lnTo>
                  <a:lnTo>
                    <a:pt x="1469417" y="5142831"/>
                  </a:lnTo>
                  <a:lnTo>
                    <a:pt x="1463452" y="5139660"/>
                  </a:lnTo>
                  <a:lnTo>
                    <a:pt x="1457487" y="5136490"/>
                  </a:lnTo>
                  <a:lnTo>
                    <a:pt x="1455101" y="5136490"/>
                  </a:lnTo>
                  <a:lnTo>
                    <a:pt x="1454306" y="5136490"/>
                  </a:lnTo>
                  <a:lnTo>
                    <a:pt x="1453113" y="5136886"/>
                  </a:lnTo>
                  <a:lnTo>
                    <a:pt x="1451124" y="5136490"/>
                  </a:lnTo>
                  <a:lnTo>
                    <a:pt x="1448341" y="5135301"/>
                  </a:lnTo>
                  <a:lnTo>
                    <a:pt x="1445557" y="5133319"/>
                  </a:lnTo>
                  <a:lnTo>
                    <a:pt x="1442773" y="5132130"/>
                  </a:lnTo>
                  <a:lnTo>
                    <a:pt x="1438001" y="5130544"/>
                  </a:lnTo>
                  <a:lnTo>
                    <a:pt x="1433229" y="5129355"/>
                  </a:lnTo>
                  <a:lnTo>
                    <a:pt x="1424481" y="5127374"/>
                  </a:lnTo>
                  <a:lnTo>
                    <a:pt x="1415732" y="5125788"/>
                  </a:lnTo>
                  <a:lnTo>
                    <a:pt x="1411756" y="5124599"/>
                  </a:lnTo>
                  <a:lnTo>
                    <a:pt x="1406984" y="5123410"/>
                  </a:lnTo>
                  <a:lnTo>
                    <a:pt x="1399031" y="5119843"/>
                  </a:lnTo>
                  <a:lnTo>
                    <a:pt x="1385908" y="5113502"/>
                  </a:lnTo>
                  <a:lnTo>
                    <a:pt x="1370001" y="5105575"/>
                  </a:lnTo>
                  <a:lnTo>
                    <a:pt x="1352504" y="5096063"/>
                  </a:lnTo>
                  <a:lnTo>
                    <a:pt x="1338682" y="5088518"/>
                  </a:lnTo>
                  <a:lnTo>
                    <a:pt x="1338807" y="5088782"/>
                  </a:lnTo>
                  <a:lnTo>
                    <a:pt x="1342734" y="5098720"/>
                  </a:lnTo>
                  <a:lnTo>
                    <a:pt x="1346268" y="5109056"/>
                  </a:lnTo>
                  <a:lnTo>
                    <a:pt x="1349803" y="5119790"/>
                  </a:lnTo>
                  <a:lnTo>
                    <a:pt x="1352552" y="5130524"/>
                  </a:lnTo>
                  <a:lnTo>
                    <a:pt x="1313279" y="5114224"/>
                  </a:lnTo>
                  <a:lnTo>
                    <a:pt x="1317992" y="5153183"/>
                  </a:lnTo>
                  <a:lnTo>
                    <a:pt x="1322705" y="5191745"/>
                  </a:lnTo>
                  <a:lnTo>
                    <a:pt x="1327025" y="5229511"/>
                  </a:lnTo>
                  <a:lnTo>
                    <a:pt x="1330559" y="5267277"/>
                  </a:lnTo>
                  <a:lnTo>
                    <a:pt x="1333701" y="5304249"/>
                  </a:lnTo>
                  <a:lnTo>
                    <a:pt x="1335665" y="5341220"/>
                  </a:lnTo>
                  <a:lnTo>
                    <a:pt x="1336843" y="5378191"/>
                  </a:lnTo>
                  <a:lnTo>
                    <a:pt x="1337236" y="5396876"/>
                  </a:lnTo>
                  <a:lnTo>
                    <a:pt x="1337236" y="5414765"/>
                  </a:lnTo>
                  <a:lnTo>
                    <a:pt x="1337236" y="5433449"/>
                  </a:lnTo>
                  <a:lnTo>
                    <a:pt x="1336450" y="5451339"/>
                  </a:lnTo>
                  <a:lnTo>
                    <a:pt x="1335665" y="5470023"/>
                  </a:lnTo>
                  <a:lnTo>
                    <a:pt x="1334487" y="5488310"/>
                  </a:lnTo>
                  <a:lnTo>
                    <a:pt x="1332916" y="5506597"/>
                  </a:lnTo>
                  <a:lnTo>
                    <a:pt x="1330952" y="5525282"/>
                  </a:lnTo>
                  <a:lnTo>
                    <a:pt x="1328988" y="5543569"/>
                  </a:lnTo>
                  <a:lnTo>
                    <a:pt x="1326239" y="5562253"/>
                  </a:lnTo>
                  <a:lnTo>
                    <a:pt x="1323098" y="5580142"/>
                  </a:lnTo>
                  <a:lnTo>
                    <a:pt x="1321397" y="5590258"/>
                  </a:lnTo>
                  <a:lnTo>
                    <a:pt x="1333531" y="5641100"/>
                  </a:lnTo>
                  <a:lnTo>
                    <a:pt x="1345055" y="5691916"/>
                  </a:lnTo>
                  <a:lnTo>
                    <a:pt x="1368897" y="5794739"/>
                  </a:lnTo>
                  <a:lnTo>
                    <a:pt x="1393136" y="5901929"/>
                  </a:lnTo>
                  <a:lnTo>
                    <a:pt x="1405851" y="5957906"/>
                  </a:lnTo>
                  <a:lnTo>
                    <a:pt x="1419361" y="6015471"/>
                  </a:lnTo>
                  <a:lnTo>
                    <a:pt x="1428103" y="6049216"/>
                  </a:lnTo>
                  <a:lnTo>
                    <a:pt x="1439627" y="6096855"/>
                  </a:lnTo>
                  <a:lnTo>
                    <a:pt x="1451548" y="6144098"/>
                  </a:lnTo>
                  <a:lnTo>
                    <a:pt x="1462674" y="6188959"/>
                  </a:lnTo>
                  <a:lnTo>
                    <a:pt x="1473403" y="6232232"/>
                  </a:lnTo>
                  <a:lnTo>
                    <a:pt x="1483734" y="6273520"/>
                  </a:lnTo>
                  <a:lnTo>
                    <a:pt x="1492873" y="6312029"/>
                  </a:lnTo>
                  <a:lnTo>
                    <a:pt x="1496052" y="6323939"/>
                  </a:lnTo>
                  <a:lnTo>
                    <a:pt x="1498437" y="6334658"/>
                  </a:lnTo>
                  <a:lnTo>
                    <a:pt x="1502807" y="6351332"/>
                  </a:lnTo>
                  <a:lnTo>
                    <a:pt x="1507576" y="6368006"/>
                  </a:lnTo>
                  <a:lnTo>
                    <a:pt x="1509165" y="6377931"/>
                  </a:lnTo>
                  <a:lnTo>
                    <a:pt x="1511947" y="6389444"/>
                  </a:lnTo>
                  <a:lnTo>
                    <a:pt x="1512344" y="6389444"/>
                  </a:lnTo>
                  <a:lnTo>
                    <a:pt x="1512742" y="6389841"/>
                  </a:lnTo>
                  <a:lnTo>
                    <a:pt x="1513139" y="6390635"/>
                  </a:lnTo>
                  <a:lnTo>
                    <a:pt x="1515126" y="6393414"/>
                  </a:lnTo>
                  <a:lnTo>
                    <a:pt x="1516318" y="6398178"/>
                  </a:lnTo>
                  <a:lnTo>
                    <a:pt x="1518305" y="6404530"/>
                  </a:lnTo>
                  <a:lnTo>
                    <a:pt x="1521881" y="6420807"/>
                  </a:lnTo>
                  <a:lnTo>
                    <a:pt x="1525457" y="6440657"/>
                  </a:lnTo>
                  <a:lnTo>
                    <a:pt x="1532610" y="6484724"/>
                  </a:lnTo>
                  <a:lnTo>
                    <a:pt x="1538570" y="6523630"/>
                  </a:lnTo>
                  <a:lnTo>
                    <a:pt x="1540557" y="6526012"/>
                  </a:lnTo>
                  <a:lnTo>
                    <a:pt x="1542146" y="6527203"/>
                  </a:lnTo>
                  <a:lnTo>
                    <a:pt x="1544531" y="6529585"/>
                  </a:lnTo>
                  <a:lnTo>
                    <a:pt x="1546517" y="6534349"/>
                  </a:lnTo>
                  <a:lnTo>
                    <a:pt x="1548901" y="6547847"/>
                  </a:lnTo>
                  <a:lnTo>
                    <a:pt x="1550491" y="6556184"/>
                  </a:lnTo>
                  <a:lnTo>
                    <a:pt x="1551683" y="6562536"/>
                  </a:lnTo>
                  <a:lnTo>
                    <a:pt x="1564399" y="6608191"/>
                  </a:lnTo>
                  <a:lnTo>
                    <a:pt x="1570359" y="6629629"/>
                  </a:lnTo>
                  <a:lnTo>
                    <a:pt x="1575525" y="6651861"/>
                  </a:lnTo>
                  <a:lnTo>
                    <a:pt x="1587048" y="6696721"/>
                  </a:lnTo>
                  <a:lnTo>
                    <a:pt x="1592611" y="6719350"/>
                  </a:lnTo>
                  <a:lnTo>
                    <a:pt x="1598969" y="6741582"/>
                  </a:lnTo>
                  <a:lnTo>
                    <a:pt x="1605724" y="6763020"/>
                  </a:lnTo>
                  <a:lnTo>
                    <a:pt x="1613274" y="6784061"/>
                  </a:lnTo>
                  <a:lnTo>
                    <a:pt x="1613269" y="6784057"/>
                  </a:lnTo>
                  <a:lnTo>
                    <a:pt x="1613275" y="6784073"/>
                  </a:lnTo>
                  <a:lnTo>
                    <a:pt x="1608909" y="6780506"/>
                  </a:lnTo>
                  <a:lnTo>
                    <a:pt x="1612479" y="6790810"/>
                  </a:lnTo>
                  <a:lnTo>
                    <a:pt x="1612472" y="6790797"/>
                  </a:lnTo>
                  <a:lnTo>
                    <a:pt x="1612480" y="6790821"/>
                  </a:lnTo>
                  <a:lnTo>
                    <a:pt x="1610890" y="6788043"/>
                  </a:lnTo>
                  <a:lnTo>
                    <a:pt x="1609301" y="6786455"/>
                  </a:lnTo>
                  <a:lnTo>
                    <a:pt x="1608904" y="6786455"/>
                  </a:lnTo>
                  <a:lnTo>
                    <a:pt x="1608506" y="6786455"/>
                  </a:lnTo>
                  <a:lnTo>
                    <a:pt x="1608506" y="6786466"/>
                  </a:lnTo>
                  <a:lnTo>
                    <a:pt x="1608872" y="6786466"/>
                  </a:lnTo>
                  <a:lnTo>
                    <a:pt x="1611927" y="6797297"/>
                  </a:lnTo>
                  <a:lnTo>
                    <a:pt x="1613671" y="6801529"/>
                  </a:lnTo>
                  <a:lnTo>
                    <a:pt x="1615658" y="6805896"/>
                  </a:lnTo>
                  <a:lnTo>
                    <a:pt x="1615654" y="6805893"/>
                  </a:lnTo>
                  <a:lnTo>
                    <a:pt x="1615659" y="6805905"/>
                  </a:lnTo>
                  <a:lnTo>
                    <a:pt x="1614467" y="6805111"/>
                  </a:lnTo>
                  <a:lnTo>
                    <a:pt x="1610890" y="6801142"/>
                  </a:lnTo>
                  <a:lnTo>
                    <a:pt x="1608904" y="6799554"/>
                  </a:lnTo>
                  <a:lnTo>
                    <a:pt x="1608109" y="6799157"/>
                  </a:lnTo>
                  <a:lnTo>
                    <a:pt x="1607711" y="6799157"/>
                  </a:lnTo>
                  <a:lnTo>
                    <a:pt x="1607711" y="6799516"/>
                  </a:lnTo>
                  <a:lnTo>
                    <a:pt x="1607810" y="6799563"/>
                  </a:lnTo>
                  <a:lnTo>
                    <a:pt x="1609907" y="6801151"/>
                  </a:lnTo>
                  <a:lnTo>
                    <a:pt x="1613681" y="6805120"/>
                  </a:lnTo>
                  <a:lnTo>
                    <a:pt x="1622484" y="6835414"/>
                  </a:lnTo>
                  <a:lnTo>
                    <a:pt x="1623208" y="6836862"/>
                  </a:lnTo>
                  <a:lnTo>
                    <a:pt x="1625472" y="6841387"/>
                  </a:lnTo>
                  <a:lnTo>
                    <a:pt x="1629170" y="6848774"/>
                  </a:lnTo>
                  <a:lnTo>
                    <a:pt x="1631157" y="6852744"/>
                  </a:lnTo>
                  <a:lnTo>
                    <a:pt x="1631952" y="6855126"/>
                  </a:lnTo>
                  <a:lnTo>
                    <a:pt x="1631555" y="6855919"/>
                  </a:lnTo>
                  <a:lnTo>
                    <a:pt x="1631555" y="6857110"/>
                  </a:lnTo>
                  <a:lnTo>
                    <a:pt x="1630760" y="6857507"/>
                  </a:lnTo>
                  <a:lnTo>
                    <a:pt x="1629965" y="6857904"/>
                  </a:lnTo>
                  <a:lnTo>
                    <a:pt x="1628777" y="6857509"/>
                  </a:lnTo>
                  <a:lnTo>
                    <a:pt x="1628777" y="6857904"/>
                  </a:lnTo>
                  <a:lnTo>
                    <a:pt x="1628358" y="6857507"/>
                  </a:lnTo>
                  <a:lnTo>
                    <a:pt x="1628376" y="6857507"/>
                  </a:lnTo>
                  <a:lnTo>
                    <a:pt x="1626786" y="6856713"/>
                  </a:lnTo>
                  <a:lnTo>
                    <a:pt x="1626784" y="6856712"/>
                  </a:lnTo>
                  <a:lnTo>
                    <a:pt x="1625738" y="6856085"/>
                  </a:lnTo>
                  <a:lnTo>
                    <a:pt x="1624799" y="6855522"/>
                  </a:lnTo>
                  <a:lnTo>
                    <a:pt x="1620030" y="6852347"/>
                  </a:lnTo>
                  <a:lnTo>
                    <a:pt x="1614467" y="6848774"/>
                  </a:lnTo>
                  <a:lnTo>
                    <a:pt x="1611685" y="6847981"/>
                  </a:lnTo>
                  <a:lnTo>
                    <a:pt x="1610096" y="6847584"/>
                  </a:lnTo>
                  <a:lnTo>
                    <a:pt x="1608506" y="6847981"/>
                  </a:lnTo>
                  <a:lnTo>
                    <a:pt x="1607711" y="6847584"/>
                  </a:lnTo>
                  <a:lnTo>
                    <a:pt x="1606917" y="6847584"/>
                  </a:lnTo>
                  <a:lnTo>
                    <a:pt x="1605724" y="6847584"/>
                  </a:lnTo>
                  <a:lnTo>
                    <a:pt x="1604532" y="6847584"/>
                  </a:lnTo>
                  <a:lnTo>
                    <a:pt x="1603340" y="6847584"/>
                  </a:lnTo>
                  <a:lnTo>
                    <a:pt x="1601353" y="6846790"/>
                  </a:lnTo>
                  <a:lnTo>
                    <a:pt x="1598174" y="6842027"/>
                  </a:lnTo>
                  <a:lnTo>
                    <a:pt x="1595392" y="6837660"/>
                  </a:lnTo>
                  <a:lnTo>
                    <a:pt x="1590624" y="6828531"/>
                  </a:lnTo>
                  <a:lnTo>
                    <a:pt x="1587842" y="6825355"/>
                  </a:lnTo>
                  <a:lnTo>
                    <a:pt x="1585458" y="6824164"/>
                  </a:lnTo>
                  <a:lnTo>
                    <a:pt x="1577112" y="6807890"/>
                  </a:lnTo>
                  <a:lnTo>
                    <a:pt x="1569165" y="6791218"/>
                  </a:lnTo>
                  <a:lnTo>
                    <a:pt x="1561614" y="6774150"/>
                  </a:lnTo>
                  <a:lnTo>
                    <a:pt x="1554859" y="6756684"/>
                  </a:lnTo>
                  <a:lnTo>
                    <a:pt x="1549295" y="6738425"/>
                  </a:lnTo>
                  <a:lnTo>
                    <a:pt x="1544526" y="6720166"/>
                  </a:lnTo>
                  <a:lnTo>
                    <a:pt x="1539758" y="6702304"/>
                  </a:lnTo>
                  <a:lnTo>
                    <a:pt x="1535386" y="6684044"/>
                  </a:lnTo>
                  <a:lnTo>
                    <a:pt x="1534989" y="6678487"/>
                  </a:lnTo>
                  <a:lnTo>
                    <a:pt x="1534989" y="6676899"/>
                  </a:lnTo>
                  <a:lnTo>
                    <a:pt x="1534994" y="6676894"/>
                  </a:lnTo>
                  <a:lnTo>
                    <a:pt x="1534994" y="6676871"/>
                  </a:lnTo>
                  <a:lnTo>
                    <a:pt x="1535391" y="6676474"/>
                  </a:lnTo>
                  <a:lnTo>
                    <a:pt x="1536583" y="6677268"/>
                  </a:lnTo>
                  <a:lnTo>
                    <a:pt x="1537775" y="6678856"/>
                  </a:lnTo>
                  <a:lnTo>
                    <a:pt x="1538963" y="6679647"/>
                  </a:lnTo>
                  <a:lnTo>
                    <a:pt x="1538963" y="6679281"/>
                  </a:lnTo>
                  <a:lnTo>
                    <a:pt x="1538963" y="6678884"/>
                  </a:lnTo>
                  <a:lnTo>
                    <a:pt x="1538566" y="6675312"/>
                  </a:lnTo>
                  <a:lnTo>
                    <a:pt x="1533002" y="6652686"/>
                  </a:lnTo>
                  <a:lnTo>
                    <a:pt x="1533020" y="6652706"/>
                  </a:lnTo>
                  <a:lnTo>
                    <a:pt x="1533007" y="6652655"/>
                  </a:lnTo>
                  <a:lnTo>
                    <a:pt x="1536168" y="6656207"/>
                  </a:lnTo>
                  <a:lnTo>
                    <a:pt x="1532605" y="6642763"/>
                  </a:lnTo>
                  <a:lnTo>
                    <a:pt x="1528631" y="6628870"/>
                  </a:lnTo>
                  <a:lnTo>
                    <a:pt x="1525054" y="6616168"/>
                  </a:lnTo>
                  <a:lnTo>
                    <a:pt x="1523465" y="6610610"/>
                  </a:lnTo>
                  <a:lnTo>
                    <a:pt x="1523067" y="6606244"/>
                  </a:lnTo>
                  <a:lnTo>
                    <a:pt x="1521875" y="6598305"/>
                  </a:lnTo>
                  <a:lnTo>
                    <a:pt x="1519888" y="6589176"/>
                  </a:lnTo>
                  <a:lnTo>
                    <a:pt x="1515517" y="6566947"/>
                  </a:lnTo>
                  <a:lnTo>
                    <a:pt x="1509953" y="6526459"/>
                  </a:lnTo>
                  <a:lnTo>
                    <a:pt x="1505185" y="6491131"/>
                  </a:lnTo>
                  <a:lnTo>
                    <a:pt x="1502800" y="6473666"/>
                  </a:lnTo>
                  <a:lnTo>
                    <a:pt x="1499621" y="6454613"/>
                  </a:lnTo>
                  <a:lnTo>
                    <a:pt x="1496045" y="6433972"/>
                  </a:lnTo>
                  <a:lnTo>
                    <a:pt x="1491674" y="6410553"/>
                  </a:lnTo>
                  <a:lnTo>
                    <a:pt x="1484918" y="6372049"/>
                  </a:lnTo>
                  <a:lnTo>
                    <a:pt x="1476970" y="6331958"/>
                  </a:lnTo>
                  <a:lnTo>
                    <a:pt x="1469022" y="6291867"/>
                  </a:lnTo>
                  <a:lnTo>
                    <a:pt x="1465048" y="6272020"/>
                  </a:lnTo>
                  <a:lnTo>
                    <a:pt x="1460178" y="6253308"/>
                  </a:lnTo>
                  <a:lnTo>
                    <a:pt x="1459706" y="6254251"/>
                  </a:lnTo>
                  <a:lnTo>
                    <a:pt x="1458516" y="6255839"/>
                  </a:lnTo>
                  <a:lnTo>
                    <a:pt x="1456928" y="6256236"/>
                  </a:lnTo>
                  <a:lnTo>
                    <a:pt x="1455341" y="6256633"/>
                  </a:lnTo>
                  <a:lnTo>
                    <a:pt x="1450975" y="6257427"/>
                  </a:lnTo>
                  <a:lnTo>
                    <a:pt x="1447403" y="6258222"/>
                  </a:lnTo>
                  <a:lnTo>
                    <a:pt x="1446213" y="6259413"/>
                  </a:lnTo>
                  <a:lnTo>
                    <a:pt x="1445419" y="6260604"/>
                  </a:lnTo>
                  <a:lnTo>
                    <a:pt x="1443831" y="6261398"/>
                  </a:lnTo>
                  <a:lnTo>
                    <a:pt x="1443038" y="6262589"/>
                  </a:lnTo>
                  <a:lnTo>
                    <a:pt x="1441450" y="6263383"/>
                  </a:lnTo>
                  <a:lnTo>
                    <a:pt x="1440260" y="6264177"/>
                  </a:lnTo>
                  <a:lnTo>
                    <a:pt x="1440235" y="6264161"/>
                  </a:lnTo>
                  <a:lnTo>
                    <a:pt x="1440210" y="6264178"/>
                  </a:lnTo>
                  <a:lnTo>
                    <a:pt x="1433463" y="6259816"/>
                  </a:lnTo>
                  <a:lnTo>
                    <a:pt x="1430338" y="6260207"/>
                  </a:lnTo>
                  <a:lnTo>
                    <a:pt x="1430323" y="6260195"/>
                  </a:lnTo>
                  <a:lnTo>
                    <a:pt x="1430264" y="6260203"/>
                  </a:lnTo>
                  <a:lnTo>
                    <a:pt x="1407587" y="6242711"/>
                  </a:lnTo>
                  <a:lnTo>
                    <a:pt x="1397641" y="6230784"/>
                  </a:lnTo>
                  <a:lnTo>
                    <a:pt x="1393265" y="6224821"/>
                  </a:lnTo>
                  <a:lnTo>
                    <a:pt x="1389286" y="6218461"/>
                  </a:lnTo>
                  <a:lnTo>
                    <a:pt x="1388093" y="6216473"/>
                  </a:lnTo>
                  <a:lnTo>
                    <a:pt x="1388093" y="6214883"/>
                  </a:lnTo>
                  <a:lnTo>
                    <a:pt x="1389286" y="6214485"/>
                  </a:lnTo>
                  <a:lnTo>
                    <a:pt x="1390082" y="6214088"/>
                  </a:lnTo>
                  <a:lnTo>
                    <a:pt x="1390877" y="6214088"/>
                  </a:lnTo>
                  <a:lnTo>
                    <a:pt x="1390877" y="6213690"/>
                  </a:lnTo>
                  <a:lnTo>
                    <a:pt x="1390877" y="6213292"/>
                  </a:lnTo>
                  <a:lnTo>
                    <a:pt x="1390480" y="6211702"/>
                  </a:lnTo>
                  <a:lnTo>
                    <a:pt x="1384512" y="6204546"/>
                  </a:lnTo>
                  <a:lnTo>
                    <a:pt x="1387297" y="6204149"/>
                  </a:lnTo>
                  <a:lnTo>
                    <a:pt x="1383318" y="6200173"/>
                  </a:lnTo>
                  <a:lnTo>
                    <a:pt x="1379340" y="6196596"/>
                  </a:lnTo>
                  <a:lnTo>
                    <a:pt x="1374964" y="6193415"/>
                  </a:lnTo>
                  <a:lnTo>
                    <a:pt x="1373770" y="6191427"/>
                  </a:lnTo>
                  <a:lnTo>
                    <a:pt x="1372577" y="6190235"/>
                  </a:lnTo>
                  <a:lnTo>
                    <a:pt x="1370587" y="6187054"/>
                  </a:lnTo>
                  <a:lnTo>
                    <a:pt x="1368200" y="6184272"/>
                  </a:lnTo>
                  <a:lnTo>
                    <a:pt x="1363028" y="6177116"/>
                  </a:lnTo>
                  <a:lnTo>
                    <a:pt x="1353878" y="6163202"/>
                  </a:lnTo>
                  <a:lnTo>
                    <a:pt x="1346319" y="6150480"/>
                  </a:lnTo>
                  <a:lnTo>
                    <a:pt x="1341943" y="6144120"/>
                  </a:lnTo>
                  <a:lnTo>
                    <a:pt x="1337566" y="6137759"/>
                  </a:lnTo>
                  <a:lnTo>
                    <a:pt x="1331997" y="6131001"/>
                  </a:lnTo>
                  <a:lnTo>
                    <a:pt x="1326427" y="6123845"/>
                  </a:lnTo>
                  <a:lnTo>
                    <a:pt x="1319663" y="6115496"/>
                  </a:lnTo>
                  <a:lnTo>
                    <a:pt x="1312900" y="6106750"/>
                  </a:lnTo>
                  <a:lnTo>
                    <a:pt x="1298976" y="6088066"/>
                  </a:lnTo>
                  <a:lnTo>
                    <a:pt x="1292212" y="6078525"/>
                  </a:lnTo>
                  <a:lnTo>
                    <a:pt x="1285449" y="6069381"/>
                  </a:lnTo>
                  <a:lnTo>
                    <a:pt x="1278686" y="6061430"/>
                  </a:lnTo>
                  <a:lnTo>
                    <a:pt x="1275105" y="6057852"/>
                  </a:lnTo>
                  <a:lnTo>
                    <a:pt x="1271922" y="6054672"/>
                  </a:lnTo>
                  <a:lnTo>
                    <a:pt x="1267944" y="6046721"/>
                  </a:lnTo>
                  <a:lnTo>
                    <a:pt x="1263965" y="6039565"/>
                  </a:lnTo>
                  <a:lnTo>
                    <a:pt x="1259191" y="6032807"/>
                  </a:lnTo>
                  <a:lnTo>
                    <a:pt x="1254417" y="6026446"/>
                  </a:lnTo>
                  <a:lnTo>
                    <a:pt x="1244073" y="6012930"/>
                  </a:lnTo>
                  <a:lnTo>
                    <a:pt x="1238105" y="6005376"/>
                  </a:lnTo>
                  <a:lnTo>
                    <a:pt x="1232138" y="5997028"/>
                  </a:lnTo>
                  <a:lnTo>
                    <a:pt x="1220202" y="5982716"/>
                  </a:lnTo>
                  <a:lnTo>
                    <a:pt x="1206278" y="5966814"/>
                  </a:lnTo>
                  <a:lnTo>
                    <a:pt x="1201106" y="5961646"/>
                  </a:lnTo>
                  <a:lnTo>
                    <a:pt x="1196332" y="5956478"/>
                  </a:lnTo>
                  <a:lnTo>
                    <a:pt x="1192751" y="5951708"/>
                  </a:lnTo>
                  <a:lnTo>
                    <a:pt x="1189171" y="5946540"/>
                  </a:lnTo>
                  <a:lnTo>
                    <a:pt x="1182407" y="5936203"/>
                  </a:lnTo>
                  <a:lnTo>
                    <a:pt x="1178031" y="5929843"/>
                  </a:lnTo>
                  <a:lnTo>
                    <a:pt x="1172461" y="5922687"/>
                  </a:lnTo>
                  <a:lnTo>
                    <a:pt x="1165300" y="5913941"/>
                  </a:lnTo>
                  <a:lnTo>
                    <a:pt x="1159730" y="5907183"/>
                  </a:lnTo>
                  <a:lnTo>
                    <a:pt x="1154956" y="5900822"/>
                  </a:lnTo>
                  <a:lnTo>
                    <a:pt x="1152569" y="5896846"/>
                  </a:lnTo>
                  <a:lnTo>
                    <a:pt x="1149784" y="5892473"/>
                  </a:lnTo>
                  <a:lnTo>
                    <a:pt x="1147397" y="5889293"/>
                  </a:lnTo>
                  <a:lnTo>
                    <a:pt x="1144214" y="5886510"/>
                  </a:lnTo>
                  <a:lnTo>
                    <a:pt x="1141429" y="5883727"/>
                  </a:lnTo>
                  <a:lnTo>
                    <a:pt x="1139440" y="5882137"/>
                  </a:lnTo>
                  <a:lnTo>
                    <a:pt x="1136655" y="5876969"/>
                  </a:lnTo>
                  <a:lnTo>
                    <a:pt x="1135064" y="5873391"/>
                  </a:lnTo>
                  <a:lnTo>
                    <a:pt x="1133075" y="5868621"/>
                  </a:lnTo>
                  <a:lnTo>
                    <a:pt x="1132677" y="5867030"/>
                  </a:lnTo>
                  <a:lnTo>
                    <a:pt x="1132083" y="5866437"/>
                  </a:lnTo>
                  <a:lnTo>
                    <a:pt x="1131888" y="5866339"/>
                  </a:lnTo>
                  <a:lnTo>
                    <a:pt x="1129903" y="5866339"/>
                  </a:lnTo>
                  <a:lnTo>
                    <a:pt x="1127522" y="5866339"/>
                  </a:lnTo>
                  <a:lnTo>
                    <a:pt x="1127125" y="5865942"/>
                  </a:lnTo>
                  <a:lnTo>
                    <a:pt x="1127090" y="5865838"/>
                  </a:lnTo>
                  <a:lnTo>
                    <a:pt x="1126709" y="5865838"/>
                  </a:lnTo>
                  <a:lnTo>
                    <a:pt x="1126311" y="5865440"/>
                  </a:lnTo>
                  <a:lnTo>
                    <a:pt x="1125914" y="5864248"/>
                  </a:lnTo>
                  <a:lnTo>
                    <a:pt x="1124720" y="5861067"/>
                  </a:lnTo>
                  <a:lnTo>
                    <a:pt x="1121935" y="5851129"/>
                  </a:lnTo>
                  <a:lnTo>
                    <a:pt x="1118354" y="5840395"/>
                  </a:lnTo>
                  <a:lnTo>
                    <a:pt x="1116365" y="5836022"/>
                  </a:lnTo>
                  <a:lnTo>
                    <a:pt x="1114774" y="5832842"/>
                  </a:lnTo>
                  <a:lnTo>
                    <a:pt x="1111591" y="5829264"/>
                  </a:lnTo>
                  <a:lnTo>
                    <a:pt x="1108806" y="5825686"/>
                  </a:lnTo>
                  <a:lnTo>
                    <a:pt x="1103236" y="5816542"/>
                  </a:lnTo>
                  <a:lnTo>
                    <a:pt x="1098064" y="5806604"/>
                  </a:lnTo>
                  <a:lnTo>
                    <a:pt x="1092097" y="5796665"/>
                  </a:lnTo>
                  <a:lnTo>
                    <a:pt x="1089312" y="5793485"/>
                  </a:lnTo>
                  <a:lnTo>
                    <a:pt x="1088118" y="5792690"/>
                  </a:lnTo>
                  <a:lnTo>
                    <a:pt x="1087323" y="5791894"/>
                  </a:lnTo>
                  <a:lnTo>
                    <a:pt x="1084936" y="5788317"/>
                  </a:lnTo>
                  <a:lnTo>
                    <a:pt x="1082151" y="5784341"/>
                  </a:lnTo>
                  <a:lnTo>
                    <a:pt x="1079764" y="5779968"/>
                  </a:lnTo>
                  <a:lnTo>
                    <a:pt x="1076581" y="5774800"/>
                  </a:lnTo>
                  <a:lnTo>
                    <a:pt x="1058678" y="5748164"/>
                  </a:lnTo>
                  <a:lnTo>
                    <a:pt x="1049925" y="5735443"/>
                  </a:lnTo>
                  <a:lnTo>
                    <a:pt x="1041968" y="5722324"/>
                  </a:lnTo>
                  <a:lnTo>
                    <a:pt x="1039581" y="5717951"/>
                  </a:lnTo>
                  <a:lnTo>
                    <a:pt x="1036399" y="5711988"/>
                  </a:lnTo>
                  <a:lnTo>
                    <a:pt x="1028840" y="5695688"/>
                  </a:lnTo>
                  <a:lnTo>
                    <a:pt x="1019291" y="5674619"/>
                  </a:lnTo>
                  <a:lnTo>
                    <a:pt x="1009345" y="5651163"/>
                  </a:lnTo>
                  <a:lnTo>
                    <a:pt x="988657" y="5601073"/>
                  </a:lnTo>
                  <a:lnTo>
                    <a:pt x="979507" y="5577618"/>
                  </a:lnTo>
                  <a:lnTo>
                    <a:pt x="971550" y="5557740"/>
                  </a:lnTo>
                  <a:lnTo>
                    <a:pt x="971806" y="5558013"/>
                  </a:lnTo>
                  <a:lnTo>
                    <a:pt x="971765" y="5557870"/>
                  </a:lnTo>
                  <a:lnTo>
                    <a:pt x="965554" y="5549908"/>
                  </a:lnTo>
                  <a:lnTo>
                    <a:pt x="958426" y="5540769"/>
                  </a:lnTo>
                  <a:lnTo>
                    <a:pt x="952090" y="5531630"/>
                  </a:lnTo>
                  <a:lnTo>
                    <a:pt x="946150" y="5522888"/>
                  </a:lnTo>
                  <a:lnTo>
                    <a:pt x="947477" y="5524542"/>
                  </a:lnTo>
                  <a:lnTo>
                    <a:pt x="946150" y="5522576"/>
                  </a:lnTo>
                  <a:lnTo>
                    <a:pt x="958866" y="5538541"/>
                  </a:lnTo>
                  <a:lnTo>
                    <a:pt x="957710" y="5530753"/>
                  </a:lnTo>
                  <a:lnTo>
                    <a:pt x="957324" y="5523355"/>
                  </a:lnTo>
                  <a:lnTo>
                    <a:pt x="957324" y="5516735"/>
                  </a:lnTo>
                  <a:lnTo>
                    <a:pt x="957324" y="5510419"/>
                  </a:lnTo>
                  <a:lnTo>
                    <a:pt x="957263" y="5510175"/>
                  </a:lnTo>
                  <a:lnTo>
                    <a:pt x="957423" y="5509142"/>
                  </a:lnTo>
                  <a:lnTo>
                    <a:pt x="956604" y="5506891"/>
                  </a:lnTo>
                  <a:lnTo>
                    <a:pt x="956117" y="5510115"/>
                  </a:lnTo>
                  <a:lnTo>
                    <a:pt x="952994" y="5501365"/>
                  </a:lnTo>
                  <a:lnTo>
                    <a:pt x="952063" y="5498857"/>
                  </a:lnTo>
                  <a:lnTo>
                    <a:pt x="938609" y="5471961"/>
                  </a:lnTo>
                  <a:lnTo>
                    <a:pt x="944289" y="5480993"/>
                  </a:lnTo>
                  <a:lnTo>
                    <a:pt x="939800" y="5472015"/>
                  </a:lnTo>
                  <a:lnTo>
                    <a:pt x="945157" y="5480537"/>
                  </a:lnTo>
                  <a:lnTo>
                    <a:pt x="933476" y="5450451"/>
                  </a:lnTo>
                  <a:lnTo>
                    <a:pt x="939474" y="5462460"/>
                  </a:lnTo>
                  <a:lnTo>
                    <a:pt x="935523" y="5452469"/>
                  </a:lnTo>
                  <a:lnTo>
                    <a:pt x="923717" y="5430961"/>
                  </a:lnTo>
                  <a:lnTo>
                    <a:pt x="910444" y="5407096"/>
                  </a:lnTo>
                  <a:lnTo>
                    <a:pt x="896781" y="5383628"/>
                  </a:lnTo>
                  <a:lnTo>
                    <a:pt x="883899" y="5362149"/>
                  </a:lnTo>
                  <a:lnTo>
                    <a:pt x="872578" y="5344250"/>
                  </a:lnTo>
                  <a:lnTo>
                    <a:pt x="863600" y="5330727"/>
                  </a:lnTo>
                  <a:lnTo>
                    <a:pt x="874315" y="5339065"/>
                  </a:lnTo>
                  <a:lnTo>
                    <a:pt x="877887" y="5342638"/>
                  </a:lnTo>
                  <a:lnTo>
                    <a:pt x="882253" y="5347403"/>
                  </a:lnTo>
                  <a:lnTo>
                    <a:pt x="886222" y="5352564"/>
                  </a:lnTo>
                  <a:lnTo>
                    <a:pt x="891381" y="5359314"/>
                  </a:lnTo>
                  <a:lnTo>
                    <a:pt x="895747" y="5366858"/>
                  </a:lnTo>
                  <a:lnTo>
                    <a:pt x="900906" y="5375196"/>
                  </a:lnTo>
                  <a:lnTo>
                    <a:pt x="911225" y="5394254"/>
                  </a:lnTo>
                  <a:lnTo>
                    <a:pt x="922337" y="5415694"/>
                  </a:lnTo>
                  <a:lnTo>
                    <a:pt x="934640" y="5440311"/>
                  </a:lnTo>
                  <a:lnTo>
                    <a:pt x="959583" y="5493672"/>
                  </a:lnTo>
                  <a:lnTo>
                    <a:pt x="960441" y="5491100"/>
                  </a:lnTo>
                  <a:lnTo>
                    <a:pt x="962828" y="5487127"/>
                  </a:lnTo>
                  <a:lnTo>
                    <a:pt x="965215" y="5483153"/>
                  </a:lnTo>
                  <a:lnTo>
                    <a:pt x="967601" y="5479577"/>
                  </a:lnTo>
                  <a:lnTo>
                    <a:pt x="970386" y="5476398"/>
                  </a:lnTo>
                  <a:lnTo>
                    <a:pt x="973568" y="5473617"/>
                  </a:lnTo>
                  <a:lnTo>
                    <a:pt x="977148" y="5470835"/>
                  </a:lnTo>
                  <a:lnTo>
                    <a:pt x="980728" y="5468451"/>
                  </a:lnTo>
                  <a:lnTo>
                    <a:pt x="985104" y="5466862"/>
                  </a:lnTo>
                  <a:lnTo>
                    <a:pt x="989082" y="5464875"/>
                  </a:lnTo>
                  <a:lnTo>
                    <a:pt x="993060" y="5463683"/>
                  </a:lnTo>
                  <a:lnTo>
                    <a:pt x="997435" y="5462888"/>
                  </a:lnTo>
                  <a:lnTo>
                    <a:pt x="1002606" y="5461696"/>
                  </a:lnTo>
                  <a:lnTo>
                    <a:pt x="1006982" y="5461299"/>
                  </a:lnTo>
                  <a:lnTo>
                    <a:pt x="1016927" y="5460902"/>
                  </a:lnTo>
                  <a:lnTo>
                    <a:pt x="1017589" y="5460927"/>
                  </a:lnTo>
                  <a:lnTo>
                    <a:pt x="1018223" y="5460902"/>
                  </a:lnTo>
                  <a:lnTo>
                    <a:pt x="1028519" y="5461299"/>
                  </a:lnTo>
                  <a:lnTo>
                    <a:pt x="1039607" y="5462888"/>
                  </a:lnTo>
                  <a:lnTo>
                    <a:pt x="1050299" y="5464478"/>
                  </a:lnTo>
                  <a:lnTo>
                    <a:pt x="1060991" y="5467259"/>
                  </a:lnTo>
                  <a:lnTo>
                    <a:pt x="1071287" y="5470438"/>
                  </a:lnTo>
                  <a:lnTo>
                    <a:pt x="1081187" y="5474412"/>
                  </a:lnTo>
                  <a:lnTo>
                    <a:pt x="1090691" y="5478385"/>
                  </a:lnTo>
                  <a:lnTo>
                    <a:pt x="1099799" y="5483153"/>
                  </a:lnTo>
                  <a:lnTo>
                    <a:pt x="1106927" y="5487127"/>
                  </a:lnTo>
                  <a:lnTo>
                    <a:pt x="1113660" y="5492689"/>
                  </a:lnTo>
                  <a:lnTo>
                    <a:pt x="1120788" y="5498253"/>
                  </a:lnTo>
                  <a:lnTo>
                    <a:pt x="1128312" y="5504610"/>
                  </a:lnTo>
                  <a:lnTo>
                    <a:pt x="1135440" y="5511763"/>
                  </a:lnTo>
                  <a:lnTo>
                    <a:pt x="1142568" y="5520107"/>
                  </a:lnTo>
                  <a:lnTo>
                    <a:pt x="1149696" y="5528451"/>
                  </a:lnTo>
                  <a:lnTo>
                    <a:pt x="1156824" y="5537590"/>
                  </a:lnTo>
                  <a:lnTo>
                    <a:pt x="1164348" y="5547126"/>
                  </a:lnTo>
                  <a:lnTo>
                    <a:pt x="1171476" y="5557060"/>
                  </a:lnTo>
                  <a:lnTo>
                    <a:pt x="1185732" y="5578119"/>
                  </a:lnTo>
                  <a:lnTo>
                    <a:pt x="1199592" y="5600371"/>
                  </a:lnTo>
                  <a:lnTo>
                    <a:pt x="1213056" y="5623417"/>
                  </a:lnTo>
                  <a:lnTo>
                    <a:pt x="1226916" y="5647258"/>
                  </a:lnTo>
                  <a:lnTo>
                    <a:pt x="1239985" y="5671496"/>
                  </a:lnTo>
                  <a:lnTo>
                    <a:pt x="1264537" y="5717985"/>
                  </a:lnTo>
                  <a:lnTo>
                    <a:pt x="1287109" y="5760501"/>
                  </a:lnTo>
                  <a:lnTo>
                    <a:pt x="1297009" y="5779177"/>
                  </a:lnTo>
                  <a:lnTo>
                    <a:pt x="1306513" y="5795865"/>
                  </a:lnTo>
                  <a:lnTo>
                    <a:pt x="1292988" y="5785534"/>
                  </a:lnTo>
                  <a:lnTo>
                    <a:pt x="1277873" y="5775601"/>
                  </a:lnTo>
                  <a:lnTo>
                    <a:pt x="1261961" y="5765270"/>
                  </a:lnTo>
                  <a:lnTo>
                    <a:pt x="1245254" y="5754939"/>
                  </a:lnTo>
                  <a:lnTo>
                    <a:pt x="1211045" y="5733085"/>
                  </a:lnTo>
                  <a:lnTo>
                    <a:pt x="1174847" y="5711230"/>
                  </a:lnTo>
                  <a:lnTo>
                    <a:pt x="1138251" y="5688582"/>
                  </a:lnTo>
                  <a:lnTo>
                    <a:pt x="1102052" y="5665138"/>
                  </a:lnTo>
                  <a:lnTo>
                    <a:pt x="1084152" y="5652821"/>
                  </a:lnTo>
                  <a:lnTo>
                    <a:pt x="1066252" y="5640503"/>
                  </a:lnTo>
                  <a:lnTo>
                    <a:pt x="1049545" y="5628582"/>
                  </a:lnTo>
                  <a:lnTo>
                    <a:pt x="1035794" y="5617862"/>
                  </a:lnTo>
                  <a:lnTo>
                    <a:pt x="1379538" y="6137180"/>
                  </a:lnTo>
                  <a:lnTo>
                    <a:pt x="1379142" y="6137180"/>
                  </a:lnTo>
                  <a:lnTo>
                    <a:pt x="1377558" y="6137576"/>
                  </a:lnTo>
                  <a:lnTo>
                    <a:pt x="1376370" y="6137973"/>
                  </a:lnTo>
                  <a:lnTo>
                    <a:pt x="1375578" y="6138369"/>
                  </a:lnTo>
                  <a:lnTo>
                    <a:pt x="1374468" y="6138647"/>
                  </a:lnTo>
                  <a:lnTo>
                    <a:pt x="1374656" y="6138929"/>
                  </a:lnTo>
                  <a:lnTo>
                    <a:pt x="1376157" y="6138554"/>
                  </a:lnTo>
                  <a:lnTo>
                    <a:pt x="1376953" y="6138156"/>
                  </a:lnTo>
                  <a:lnTo>
                    <a:pt x="1378146" y="6137759"/>
                  </a:lnTo>
                  <a:lnTo>
                    <a:pt x="1379738" y="6137361"/>
                  </a:lnTo>
                  <a:lnTo>
                    <a:pt x="1380136" y="6137361"/>
                  </a:lnTo>
                  <a:lnTo>
                    <a:pt x="1381727" y="6137759"/>
                  </a:lnTo>
                  <a:lnTo>
                    <a:pt x="1381826" y="6137894"/>
                  </a:lnTo>
                  <a:lnTo>
                    <a:pt x="1381919" y="6137917"/>
                  </a:lnTo>
                  <a:lnTo>
                    <a:pt x="1385094" y="6142285"/>
                  </a:lnTo>
                  <a:lnTo>
                    <a:pt x="1387078" y="6145064"/>
                  </a:lnTo>
                  <a:lnTo>
                    <a:pt x="1388621" y="6146994"/>
                  </a:lnTo>
                  <a:lnTo>
                    <a:pt x="1396447" y="6152468"/>
                  </a:lnTo>
                  <a:lnTo>
                    <a:pt x="1403211" y="6158431"/>
                  </a:lnTo>
                  <a:lnTo>
                    <a:pt x="1409576" y="6164394"/>
                  </a:lnTo>
                  <a:lnTo>
                    <a:pt x="1409621" y="6164445"/>
                  </a:lnTo>
                  <a:lnTo>
                    <a:pt x="1409700" y="6164519"/>
                  </a:lnTo>
                  <a:lnTo>
                    <a:pt x="1415653" y="6171269"/>
                  </a:lnTo>
                  <a:lnTo>
                    <a:pt x="1421606" y="6178416"/>
                  </a:lnTo>
                  <a:lnTo>
                    <a:pt x="1427560" y="6186357"/>
                  </a:lnTo>
                  <a:lnTo>
                    <a:pt x="1432724" y="6193127"/>
                  </a:lnTo>
                  <a:lnTo>
                    <a:pt x="1439017" y="6201366"/>
                  </a:lnTo>
                  <a:lnTo>
                    <a:pt x="1450554" y="6216473"/>
                  </a:lnTo>
                  <a:lnTo>
                    <a:pt x="1450536" y="6216477"/>
                  </a:lnTo>
                  <a:lnTo>
                    <a:pt x="1450578" y="6216532"/>
                  </a:lnTo>
                  <a:lnTo>
                    <a:pt x="1447419" y="6217322"/>
                  </a:lnTo>
                  <a:lnTo>
                    <a:pt x="1450156" y="6220448"/>
                  </a:lnTo>
                  <a:lnTo>
                    <a:pt x="1450134" y="6220448"/>
                  </a:lnTo>
                  <a:lnTo>
                    <a:pt x="1450181" y="6220502"/>
                  </a:lnTo>
                  <a:lnTo>
                    <a:pt x="1448991" y="6220502"/>
                  </a:lnTo>
                  <a:lnTo>
                    <a:pt x="1447800" y="6220502"/>
                  </a:lnTo>
                  <a:lnTo>
                    <a:pt x="1447403" y="6220899"/>
                  </a:lnTo>
                  <a:lnTo>
                    <a:pt x="1447006" y="6221296"/>
                  </a:lnTo>
                  <a:lnTo>
                    <a:pt x="1447403" y="6222091"/>
                  </a:lnTo>
                  <a:lnTo>
                    <a:pt x="1448964" y="6224822"/>
                  </a:lnTo>
                  <a:lnTo>
                    <a:pt x="1452145" y="6228399"/>
                  </a:lnTo>
                  <a:lnTo>
                    <a:pt x="1452132" y="6228405"/>
                  </a:lnTo>
                  <a:lnTo>
                    <a:pt x="1452166" y="6228443"/>
                  </a:lnTo>
                  <a:lnTo>
                    <a:pt x="1450181" y="6229237"/>
                  </a:lnTo>
                  <a:lnTo>
                    <a:pt x="1448594" y="6229237"/>
                  </a:lnTo>
                  <a:lnTo>
                    <a:pt x="1447006" y="6229237"/>
                  </a:lnTo>
                  <a:lnTo>
                    <a:pt x="1446610" y="6229634"/>
                  </a:lnTo>
                  <a:lnTo>
                    <a:pt x="1446610" y="6230428"/>
                  </a:lnTo>
                  <a:lnTo>
                    <a:pt x="1449785" y="6235193"/>
                  </a:lnTo>
                  <a:lnTo>
                    <a:pt x="1452652" y="6239655"/>
                  </a:lnTo>
                  <a:lnTo>
                    <a:pt x="1453339" y="6240723"/>
                  </a:lnTo>
                  <a:lnTo>
                    <a:pt x="1457317" y="6246289"/>
                  </a:lnTo>
                  <a:lnTo>
                    <a:pt x="1459361" y="6248914"/>
                  </a:lnTo>
                  <a:lnTo>
                    <a:pt x="1452729" y="6223197"/>
                  </a:lnTo>
                  <a:lnTo>
                    <a:pt x="1449153" y="6210495"/>
                  </a:lnTo>
                  <a:lnTo>
                    <a:pt x="1445179" y="6198983"/>
                  </a:lnTo>
                  <a:lnTo>
                    <a:pt x="1442397" y="6183106"/>
                  </a:lnTo>
                  <a:lnTo>
                    <a:pt x="1439615" y="6168022"/>
                  </a:lnTo>
                  <a:lnTo>
                    <a:pt x="1436436" y="6153732"/>
                  </a:lnTo>
                  <a:lnTo>
                    <a:pt x="1433257" y="6139045"/>
                  </a:lnTo>
                  <a:lnTo>
                    <a:pt x="1426104" y="6109275"/>
                  </a:lnTo>
                  <a:lnTo>
                    <a:pt x="1417362" y="6077917"/>
                  </a:lnTo>
                  <a:lnTo>
                    <a:pt x="1416414" y="6073913"/>
                  </a:lnTo>
                  <a:lnTo>
                    <a:pt x="1374960" y="5920790"/>
                  </a:lnTo>
                  <a:lnTo>
                    <a:pt x="1374444" y="5919141"/>
                  </a:lnTo>
                  <a:lnTo>
                    <a:pt x="1373805" y="5916524"/>
                  </a:lnTo>
                  <a:lnTo>
                    <a:pt x="1304927" y="5662108"/>
                  </a:lnTo>
                  <a:lnTo>
                    <a:pt x="1304982" y="5661921"/>
                  </a:lnTo>
                  <a:lnTo>
                    <a:pt x="1304954" y="5661819"/>
                  </a:lnTo>
                  <a:lnTo>
                    <a:pt x="1301497" y="5673564"/>
                  </a:lnTo>
                  <a:lnTo>
                    <a:pt x="1295607" y="5692646"/>
                  </a:lnTo>
                  <a:lnTo>
                    <a:pt x="1289716" y="5711728"/>
                  </a:lnTo>
                  <a:lnTo>
                    <a:pt x="1288930" y="5691056"/>
                  </a:lnTo>
                  <a:lnTo>
                    <a:pt x="1287752" y="5669986"/>
                  </a:lnTo>
                  <a:lnTo>
                    <a:pt x="1286574" y="5648917"/>
                  </a:lnTo>
                  <a:lnTo>
                    <a:pt x="1284610" y="5627052"/>
                  </a:lnTo>
                  <a:lnTo>
                    <a:pt x="1280683" y="5583323"/>
                  </a:lnTo>
                  <a:lnTo>
                    <a:pt x="1278432" y="5564606"/>
                  </a:lnTo>
                  <a:lnTo>
                    <a:pt x="1277277" y="5560337"/>
                  </a:lnTo>
                  <a:lnTo>
                    <a:pt x="1276945" y="5557632"/>
                  </a:lnTo>
                  <a:lnTo>
                    <a:pt x="1179534" y="5197054"/>
                  </a:lnTo>
                  <a:lnTo>
                    <a:pt x="1179179" y="5197378"/>
                  </a:lnTo>
                  <a:lnTo>
                    <a:pt x="1179143" y="5197246"/>
                  </a:lnTo>
                  <a:lnTo>
                    <a:pt x="1174418" y="5201192"/>
                  </a:lnTo>
                  <a:lnTo>
                    <a:pt x="1167279" y="5207152"/>
                  </a:lnTo>
                  <a:lnTo>
                    <a:pt x="1159347" y="5213112"/>
                  </a:lnTo>
                  <a:lnTo>
                    <a:pt x="1151415" y="5219073"/>
                  </a:lnTo>
                  <a:lnTo>
                    <a:pt x="1143086" y="5224238"/>
                  </a:lnTo>
                  <a:lnTo>
                    <a:pt x="1134361" y="5229801"/>
                  </a:lnTo>
                  <a:lnTo>
                    <a:pt x="1125240" y="5234967"/>
                  </a:lnTo>
                  <a:lnTo>
                    <a:pt x="1115721" y="5239735"/>
                  </a:lnTo>
                  <a:lnTo>
                    <a:pt x="1106203" y="5244106"/>
                  </a:lnTo>
                  <a:lnTo>
                    <a:pt x="1096288" y="5248875"/>
                  </a:lnTo>
                  <a:lnTo>
                    <a:pt x="1076061" y="5257219"/>
                  </a:lnTo>
                  <a:lnTo>
                    <a:pt x="1054645" y="5265166"/>
                  </a:lnTo>
                  <a:lnTo>
                    <a:pt x="1032832" y="5272319"/>
                  </a:lnTo>
                  <a:lnTo>
                    <a:pt x="1010226" y="5279074"/>
                  </a:lnTo>
                  <a:lnTo>
                    <a:pt x="987620" y="5285034"/>
                  </a:lnTo>
                  <a:lnTo>
                    <a:pt x="964221" y="5290994"/>
                  </a:lnTo>
                  <a:lnTo>
                    <a:pt x="941218" y="5295763"/>
                  </a:lnTo>
                  <a:lnTo>
                    <a:pt x="918215" y="5300134"/>
                  </a:lnTo>
                  <a:lnTo>
                    <a:pt x="895213" y="5304505"/>
                  </a:lnTo>
                  <a:lnTo>
                    <a:pt x="872607" y="5308081"/>
                  </a:lnTo>
                  <a:lnTo>
                    <a:pt x="860354" y="5310090"/>
                  </a:lnTo>
                  <a:lnTo>
                    <a:pt x="866776" y="5310090"/>
                  </a:lnTo>
                  <a:lnTo>
                    <a:pt x="866770" y="5310131"/>
                  </a:lnTo>
                  <a:lnTo>
                    <a:pt x="866776" y="5310131"/>
                  </a:lnTo>
                  <a:lnTo>
                    <a:pt x="865190" y="5320472"/>
                  </a:lnTo>
                  <a:lnTo>
                    <a:pt x="862810" y="5330415"/>
                  </a:lnTo>
                  <a:lnTo>
                    <a:pt x="862754" y="5330727"/>
                  </a:lnTo>
                  <a:lnTo>
                    <a:pt x="861224" y="5339165"/>
                  </a:lnTo>
                  <a:lnTo>
                    <a:pt x="858529" y="5348045"/>
                  </a:lnTo>
                  <a:lnTo>
                    <a:pt x="858838" y="5348366"/>
                  </a:lnTo>
                  <a:lnTo>
                    <a:pt x="858582" y="5349275"/>
                  </a:lnTo>
                  <a:lnTo>
                    <a:pt x="868525" y="5360890"/>
                  </a:lnTo>
                  <a:lnTo>
                    <a:pt x="878995" y="5374384"/>
                  </a:lnTo>
                  <a:lnTo>
                    <a:pt x="889867" y="5388671"/>
                  </a:lnTo>
                  <a:lnTo>
                    <a:pt x="899934" y="5404149"/>
                  </a:lnTo>
                  <a:lnTo>
                    <a:pt x="910001" y="5420421"/>
                  </a:lnTo>
                  <a:lnTo>
                    <a:pt x="920068" y="5436693"/>
                  </a:lnTo>
                  <a:lnTo>
                    <a:pt x="930135" y="5454155"/>
                  </a:lnTo>
                  <a:lnTo>
                    <a:pt x="939800" y="5472015"/>
                  </a:lnTo>
                  <a:lnTo>
                    <a:pt x="934266" y="5463820"/>
                  </a:lnTo>
                  <a:lnTo>
                    <a:pt x="938609" y="5471961"/>
                  </a:lnTo>
                  <a:lnTo>
                    <a:pt x="857840" y="5350662"/>
                  </a:lnTo>
                  <a:lnTo>
                    <a:pt x="855275" y="5359847"/>
                  </a:lnTo>
                  <a:lnTo>
                    <a:pt x="851706" y="5369790"/>
                  </a:lnTo>
                  <a:lnTo>
                    <a:pt x="848137" y="5379734"/>
                  </a:lnTo>
                  <a:lnTo>
                    <a:pt x="844172" y="5388881"/>
                  </a:lnTo>
                  <a:lnTo>
                    <a:pt x="839413" y="5398825"/>
                  </a:lnTo>
                  <a:lnTo>
                    <a:pt x="835051" y="5408370"/>
                  </a:lnTo>
                  <a:lnTo>
                    <a:pt x="829895" y="5417916"/>
                  </a:lnTo>
                  <a:lnTo>
                    <a:pt x="824740" y="5427859"/>
                  </a:lnTo>
                  <a:lnTo>
                    <a:pt x="813239" y="5446950"/>
                  </a:lnTo>
                  <a:lnTo>
                    <a:pt x="801342" y="5466041"/>
                  </a:lnTo>
                  <a:lnTo>
                    <a:pt x="787859" y="5484734"/>
                  </a:lnTo>
                  <a:lnTo>
                    <a:pt x="773583" y="5503428"/>
                  </a:lnTo>
                  <a:lnTo>
                    <a:pt x="758513" y="5521326"/>
                  </a:lnTo>
                  <a:lnTo>
                    <a:pt x="742651" y="5540019"/>
                  </a:lnTo>
                  <a:lnTo>
                    <a:pt x="726391" y="5557519"/>
                  </a:lnTo>
                  <a:lnTo>
                    <a:pt x="709339" y="5575417"/>
                  </a:lnTo>
                  <a:lnTo>
                    <a:pt x="691493" y="5592520"/>
                  </a:lnTo>
                  <a:lnTo>
                    <a:pt x="673251" y="5609622"/>
                  </a:lnTo>
                  <a:lnTo>
                    <a:pt x="655009" y="5626327"/>
                  </a:lnTo>
                  <a:lnTo>
                    <a:pt x="636371" y="5642634"/>
                  </a:lnTo>
                  <a:lnTo>
                    <a:pt x="617336" y="5658941"/>
                  </a:lnTo>
                  <a:lnTo>
                    <a:pt x="598300" y="5674452"/>
                  </a:lnTo>
                  <a:lnTo>
                    <a:pt x="578869" y="5689566"/>
                  </a:lnTo>
                  <a:lnTo>
                    <a:pt x="560230" y="5704680"/>
                  </a:lnTo>
                  <a:lnTo>
                    <a:pt x="521763" y="5732918"/>
                  </a:lnTo>
                  <a:lnTo>
                    <a:pt x="484882" y="5759566"/>
                  </a:lnTo>
                  <a:lnTo>
                    <a:pt x="449191" y="5784226"/>
                  </a:lnTo>
                  <a:lnTo>
                    <a:pt x="415880" y="5806896"/>
                  </a:lnTo>
                  <a:lnTo>
                    <a:pt x="357188" y="5845078"/>
                  </a:lnTo>
                  <a:lnTo>
                    <a:pt x="365912" y="5826781"/>
                  </a:lnTo>
                  <a:lnTo>
                    <a:pt x="377809" y="5803711"/>
                  </a:lnTo>
                  <a:lnTo>
                    <a:pt x="392879" y="5775868"/>
                  </a:lnTo>
                  <a:lnTo>
                    <a:pt x="410328" y="5744445"/>
                  </a:lnTo>
                  <a:lnTo>
                    <a:pt x="430156" y="5710237"/>
                  </a:lnTo>
                  <a:lnTo>
                    <a:pt x="451967" y="5673643"/>
                  </a:lnTo>
                  <a:lnTo>
                    <a:pt x="475761" y="5635458"/>
                  </a:lnTo>
                  <a:lnTo>
                    <a:pt x="500745" y="5596478"/>
                  </a:lnTo>
                  <a:lnTo>
                    <a:pt x="526522" y="5556702"/>
                  </a:lnTo>
                  <a:lnTo>
                    <a:pt x="553488" y="5517721"/>
                  </a:lnTo>
                  <a:lnTo>
                    <a:pt x="580851" y="5479536"/>
                  </a:lnTo>
                  <a:lnTo>
                    <a:pt x="594335" y="5460841"/>
                  </a:lnTo>
                  <a:lnTo>
                    <a:pt x="608214" y="5443340"/>
                  </a:lnTo>
                  <a:lnTo>
                    <a:pt x="621698" y="5425440"/>
                  </a:lnTo>
                  <a:lnTo>
                    <a:pt x="635181" y="5408734"/>
                  </a:lnTo>
                  <a:lnTo>
                    <a:pt x="648268" y="5393222"/>
                  </a:lnTo>
                  <a:lnTo>
                    <a:pt x="661751" y="5377709"/>
                  </a:lnTo>
                  <a:lnTo>
                    <a:pt x="674838" y="5363390"/>
                  </a:lnTo>
                  <a:lnTo>
                    <a:pt x="687528" y="5350264"/>
                  </a:lnTo>
                  <a:lnTo>
                    <a:pt x="699821" y="5337933"/>
                  </a:lnTo>
                  <a:lnTo>
                    <a:pt x="711775" y="5327490"/>
                  </a:lnTo>
                  <a:lnTo>
                    <a:pt x="711200" y="5327552"/>
                  </a:lnTo>
                  <a:lnTo>
                    <a:pt x="711272" y="5327490"/>
                  </a:lnTo>
                  <a:lnTo>
                    <a:pt x="696914" y="5329141"/>
                  </a:lnTo>
                  <a:lnTo>
                    <a:pt x="719123" y="5318412"/>
                  </a:lnTo>
                  <a:lnTo>
                    <a:pt x="730165" y="5312579"/>
                  </a:lnTo>
                  <a:lnTo>
                    <a:pt x="731210" y="5311840"/>
                  </a:lnTo>
                  <a:lnTo>
                    <a:pt x="732646" y="5311091"/>
                  </a:lnTo>
                  <a:lnTo>
                    <a:pt x="733380" y="5310557"/>
                  </a:lnTo>
                  <a:lnTo>
                    <a:pt x="731943" y="5311324"/>
                  </a:lnTo>
                  <a:lnTo>
                    <a:pt x="741857" y="5304165"/>
                  </a:lnTo>
                  <a:lnTo>
                    <a:pt x="751772" y="5298199"/>
                  </a:lnTo>
                  <a:lnTo>
                    <a:pt x="760496" y="5294222"/>
                  </a:lnTo>
                  <a:lnTo>
                    <a:pt x="765255" y="5292233"/>
                  </a:lnTo>
                  <a:lnTo>
                    <a:pt x="769617" y="5291040"/>
                  </a:lnTo>
                  <a:lnTo>
                    <a:pt x="769288" y="5291219"/>
                  </a:lnTo>
                  <a:lnTo>
                    <a:pt x="769938" y="5291040"/>
                  </a:lnTo>
                  <a:lnTo>
                    <a:pt x="750687" y="5301561"/>
                  </a:lnTo>
                  <a:lnTo>
                    <a:pt x="743103" y="5305632"/>
                  </a:lnTo>
                  <a:lnTo>
                    <a:pt x="750020" y="5302021"/>
                  </a:lnTo>
                  <a:lnTo>
                    <a:pt x="769230" y="5291808"/>
                  </a:lnTo>
                  <a:lnTo>
                    <a:pt x="769446" y="5291759"/>
                  </a:lnTo>
                  <a:lnTo>
                    <a:pt x="785355" y="5282650"/>
                  </a:lnTo>
                  <a:lnTo>
                    <a:pt x="807961" y="5269935"/>
                  </a:lnTo>
                  <a:lnTo>
                    <a:pt x="829774" y="5256822"/>
                  </a:lnTo>
                  <a:lnTo>
                    <a:pt x="851587" y="5243312"/>
                  </a:lnTo>
                  <a:lnTo>
                    <a:pt x="873796" y="5229801"/>
                  </a:lnTo>
                  <a:lnTo>
                    <a:pt x="895213" y="5215497"/>
                  </a:lnTo>
                  <a:lnTo>
                    <a:pt x="917026" y="5200794"/>
                  </a:lnTo>
                  <a:lnTo>
                    <a:pt x="938442" y="5186092"/>
                  </a:lnTo>
                  <a:lnTo>
                    <a:pt x="959858" y="5170595"/>
                  </a:lnTo>
                  <a:lnTo>
                    <a:pt x="980481" y="5154701"/>
                  </a:lnTo>
                  <a:lnTo>
                    <a:pt x="1001105" y="5139204"/>
                  </a:lnTo>
                  <a:lnTo>
                    <a:pt x="1021331" y="5122912"/>
                  </a:lnTo>
                  <a:lnTo>
                    <a:pt x="1041161" y="5106621"/>
                  </a:lnTo>
                  <a:lnTo>
                    <a:pt x="1059801" y="5090726"/>
                  </a:lnTo>
                  <a:lnTo>
                    <a:pt x="1077251" y="5074435"/>
                  </a:lnTo>
                  <a:lnTo>
                    <a:pt x="1094702" y="5058938"/>
                  </a:lnTo>
                  <a:lnTo>
                    <a:pt x="1111359" y="5044633"/>
                  </a:lnTo>
                  <a:lnTo>
                    <a:pt x="1126826" y="5031123"/>
                  </a:lnTo>
                  <a:lnTo>
                    <a:pt x="1133254" y="5026292"/>
                  </a:lnTo>
                  <a:lnTo>
                    <a:pt x="1133155" y="5025924"/>
                  </a:lnTo>
                  <a:lnTo>
                    <a:pt x="1133149" y="5025929"/>
                  </a:lnTo>
                  <a:lnTo>
                    <a:pt x="1090614" y="4872562"/>
                  </a:lnTo>
                  <a:lnTo>
                    <a:pt x="1092640" y="4872562"/>
                  </a:lnTo>
                  <a:lnTo>
                    <a:pt x="1092849" y="4872734"/>
                  </a:lnTo>
                  <a:lnTo>
                    <a:pt x="1093790" y="4872734"/>
                  </a:lnTo>
                  <a:lnTo>
                    <a:pt x="1098488" y="4876710"/>
                  </a:lnTo>
                  <a:lnTo>
                    <a:pt x="1098638" y="4876661"/>
                  </a:lnTo>
                  <a:lnTo>
                    <a:pt x="1093560" y="4872322"/>
                  </a:lnTo>
                  <a:lnTo>
                    <a:pt x="1091588" y="4872322"/>
                  </a:lnTo>
                  <a:lnTo>
                    <a:pt x="1059867" y="4753463"/>
                  </a:lnTo>
                  <a:lnTo>
                    <a:pt x="1058278" y="4750268"/>
                  </a:lnTo>
                  <a:lnTo>
                    <a:pt x="962027" y="4394103"/>
                  </a:lnTo>
                  <a:lnTo>
                    <a:pt x="1008462" y="4426647"/>
                  </a:lnTo>
                  <a:lnTo>
                    <a:pt x="1020368" y="4457206"/>
                  </a:lnTo>
                  <a:lnTo>
                    <a:pt x="1031480" y="4489353"/>
                  </a:lnTo>
                  <a:lnTo>
                    <a:pt x="1042593" y="4522690"/>
                  </a:lnTo>
                  <a:lnTo>
                    <a:pt x="1053308" y="4556425"/>
                  </a:lnTo>
                  <a:lnTo>
                    <a:pt x="1063230" y="4591350"/>
                  </a:lnTo>
                  <a:lnTo>
                    <a:pt x="1073152" y="4627068"/>
                  </a:lnTo>
                  <a:lnTo>
                    <a:pt x="1082677" y="4662787"/>
                  </a:lnTo>
                  <a:lnTo>
                    <a:pt x="1088652" y="4686944"/>
                  </a:lnTo>
                  <a:lnTo>
                    <a:pt x="1085453" y="4670724"/>
                  </a:lnTo>
                  <a:lnTo>
                    <a:pt x="1079103" y="4640165"/>
                  </a:lnTo>
                  <a:lnTo>
                    <a:pt x="1071960" y="4608018"/>
                  </a:lnTo>
                  <a:lnTo>
                    <a:pt x="1064022" y="4574681"/>
                  </a:lnTo>
                  <a:lnTo>
                    <a:pt x="1064468" y="4576321"/>
                  </a:lnTo>
                  <a:lnTo>
                    <a:pt x="1064082" y="4574704"/>
                  </a:lnTo>
                  <a:lnTo>
                    <a:pt x="1072825" y="4606856"/>
                  </a:lnTo>
                  <a:lnTo>
                    <a:pt x="1080375" y="4636626"/>
                  </a:lnTo>
                  <a:lnTo>
                    <a:pt x="1087131" y="4664015"/>
                  </a:lnTo>
                  <a:lnTo>
                    <a:pt x="1092646" y="4687518"/>
                  </a:lnTo>
                  <a:lnTo>
                    <a:pt x="1088232" y="4663977"/>
                  </a:lnTo>
                  <a:lnTo>
                    <a:pt x="1081882" y="4635402"/>
                  </a:lnTo>
                  <a:lnTo>
                    <a:pt x="1073547" y="4604843"/>
                  </a:lnTo>
                  <a:lnTo>
                    <a:pt x="1064816" y="4571902"/>
                  </a:lnTo>
                  <a:lnTo>
                    <a:pt x="1054100" y="4537771"/>
                  </a:lnTo>
                  <a:lnTo>
                    <a:pt x="1042988" y="4502846"/>
                  </a:lnTo>
                  <a:lnTo>
                    <a:pt x="1031478" y="4468318"/>
                  </a:lnTo>
                  <a:lnTo>
                    <a:pt x="1019175" y="4433790"/>
                  </a:lnTo>
                  <a:lnTo>
                    <a:pt x="1019178" y="4433792"/>
                  </a:lnTo>
                  <a:lnTo>
                    <a:pt x="1019177" y="4433790"/>
                  </a:lnTo>
                  <a:lnTo>
                    <a:pt x="1019534" y="4434071"/>
                  </a:lnTo>
                  <a:lnTo>
                    <a:pt x="1019436" y="4433814"/>
                  </a:lnTo>
                  <a:lnTo>
                    <a:pt x="1008856" y="4426507"/>
                  </a:lnTo>
                  <a:lnTo>
                    <a:pt x="1000522" y="4406239"/>
                  </a:lnTo>
                  <a:lnTo>
                    <a:pt x="991394" y="4386369"/>
                  </a:lnTo>
                  <a:lnTo>
                    <a:pt x="982266" y="4367293"/>
                  </a:lnTo>
                  <a:lnTo>
                    <a:pt x="973535" y="4349409"/>
                  </a:lnTo>
                  <a:lnTo>
                    <a:pt x="964010" y="4331526"/>
                  </a:lnTo>
                  <a:lnTo>
                    <a:pt x="954087" y="4314834"/>
                  </a:lnTo>
                  <a:lnTo>
                    <a:pt x="943769" y="4298938"/>
                  </a:lnTo>
                  <a:lnTo>
                    <a:pt x="933053" y="4284234"/>
                  </a:lnTo>
                  <a:lnTo>
                    <a:pt x="933870" y="4287286"/>
                  </a:lnTo>
                  <a:lnTo>
                    <a:pt x="942635" y="4299167"/>
                  </a:lnTo>
                  <a:lnTo>
                    <a:pt x="953007" y="4314954"/>
                  </a:lnTo>
                  <a:lnTo>
                    <a:pt x="962981" y="4331529"/>
                  </a:lnTo>
                  <a:lnTo>
                    <a:pt x="972556" y="4349289"/>
                  </a:lnTo>
                  <a:lnTo>
                    <a:pt x="981333" y="4367049"/>
                  </a:lnTo>
                  <a:lnTo>
                    <a:pt x="990509" y="4385992"/>
                  </a:lnTo>
                  <a:lnTo>
                    <a:pt x="999685" y="4405725"/>
                  </a:lnTo>
                  <a:lnTo>
                    <a:pt x="1008063" y="4425853"/>
                  </a:lnTo>
                  <a:lnTo>
                    <a:pt x="961386" y="4393491"/>
                  </a:lnTo>
                  <a:lnTo>
                    <a:pt x="961283" y="4393112"/>
                  </a:lnTo>
                  <a:lnTo>
                    <a:pt x="946150" y="4382394"/>
                  </a:lnTo>
                  <a:lnTo>
                    <a:pt x="937419" y="4420546"/>
                  </a:lnTo>
                  <a:lnTo>
                    <a:pt x="932656" y="4439224"/>
                  </a:lnTo>
                  <a:lnTo>
                    <a:pt x="927497" y="4457505"/>
                  </a:lnTo>
                  <a:lnTo>
                    <a:pt x="922337" y="4476184"/>
                  </a:lnTo>
                  <a:lnTo>
                    <a:pt x="916384" y="4493670"/>
                  </a:lnTo>
                  <a:lnTo>
                    <a:pt x="910828" y="4511951"/>
                  </a:lnTo>
                  <a:lnTo>
                    <a:pt x="904875" y="4529040"/>
                  </a:lnTo>
                  <a:lnTo>
                    <a:pt x="894556" y="4513938"/>
                  </a:lnTo>
                  <a:lnTo>
                    <a:pt x="883444" y="4498836"/>
                  </a:lnTo>
                  <a:lnTo>
                    <a:pt x="872728" y="4483735"/>
                  </a:lnTo>
                  <a:lnTo>
                    <a:pt x="860425" y="4469030"/>
                  </a:lnTo>
                  <a:lnTo>
                    <a:pt x="864394" y="4457505"/>
                  </a:lnTo>
                  <a:lnTo>
                    <a:pt x="865584" y="4450749"/>
                  </a:lnTo>
                  <a:lnTo>
                    <a:pt x="867569" y="4440814"/>
                  </a:lnTo>
                  <a:lnTo>
                    <a:pt x="869950" y="4412995"/>
                  </a:lnTo>
                  <a:lnTo>
                    <a:pt x="873522" y="4378023"/>
                  </a:lnTo>
                  <a:lnTo>
                    <a:pt x="875903" y="4359742"/>
                  </a:lnTo>
                  <a:lnTo>
                    <a:pt x="878284" y="4340269"/>
                  </a:lnTo>
                  <a:lnTo>
                    <a:pt x="881062" y="4321193"/>
                  </a:lnTo>
                  <a:lnTo>
                    <a:pt x="884237" y="4303309"/>
                  </a:lnTo>
                  <a:lnTo>
                    <a:pt x="887412" y="4285823"/>
                  </a:lnTo>
                  <a:lnTo>
                    <a:pt x="891381" y="4271119"/>
                  </a:lnTo>
                  <a:lnTo>
                    <a:pt x="893365" y="4263965"/>
                  </a:lnTo>
                  <a:lnTo>
                    <a:pt x="895747" y="4257607"/>
                  </a:lnTo>
                  <a:lnTo>
                    <a:pt x="898128" y="4252043"/>
                  </a:lnTo>
                  <a:lnTo>
                    <a:pt x="900906" y="4247274"/>
                  </a:lnTo>
                  <a:lnTo>
                    <a:pt x="903287" y="4242903"/>
                  </a:lnTo>
                  <a:lnTo>
                    <a:pt x="906462" y="4240121"/>
                  </a:lnTo>
                  <a:lnTo>
                    <a:pt x="909240" y="4237736"/>
                  </a:lnTo>
                  <a:lnTo>
                    <a:pt x="912812" y="4236147"/>
                  </a:lnTo>
                  <a:lnTo>
                    <a:pt x="915987" y="4235352"/>
                  </a:lnTo>
                  <a:lnTo>
                    <a:pt x="919162" y="4235352"/>
                  </a:lnTo>
                  <a:lnTo>
                    <a:pt x="924719" y="4235749"/>
                  </a:lnTo>
                  <a:lnTo>
                    <a:pt x="929481" y="4237339"/>
                  </a:lnTo>
                  <a:lnTo>
                    <a:pt x="934640" y="4238928"/>
                  </a:lnTo>
                  <a:lnTo>
                    <a:pt x="939403" y="4242108"/>
                  </a:lnTo>
                  <a:lnTo>
                    <a:pt x="944959" y="4245684"/>
                  </a:lnTo>
                  <a:lnTo>
                    <a:pt x="950119" y="4250453"/>
                  </a:lnTo>
                  <a:lnTo>
                    <a:pt x="954881" y="4255222"/>
                  </a:lnTo>
                  <a:lnTo>
                    <a:pt x="960041" y="4261184"/>
                  </a:lnTo>
                  <a:lnTo>
                    <a:pt x="964803" y="4267145"/>
                  </a:lnTo>
                  <a:lnTo>
                    <a:pt x="969963" y="4273901"/>
                  </a:lnTo>
                  <a:lnTo>
                    <a:pt x="974725" y="4281054"/>
                  </a:lnTo>
                  <a:lnTo>
                    <a:pt x="979091" y="4288208"/>
                  </a:lnTo>
                  <a:lnTo>
                    <a:pt x="988616" y="4304502"/>
                  </a:lnTo>
                  <a:lnTo>
                    <a:pt x="997347" y="4321590"/>
                  </a:lnTo>
                  <a:lnTo>
                    <a:pt x="1005285" y="4339474"/>
                  </a:lnTo>
                  <a:lnTo>
                    <a:pt x="1012825" y="4356960"/>
                  </a:lnTo>
                  <a:lnTo>
                    <a:pt x="1019572" y="4374446"/>
                  </a:lnTo>
                  <a:lnTo>
                    <a:pt x="1025128" y="4392330"/>
                  </a:lnTo>
                  <a:lnTo>
                    <a:pt x="1030288" y="4408226"/>
                  </a:lnTo>
                  <a:lnTo>
                    <a:pt x="1034256" y="4423328"/>
                  </a:lnTo>
                  <a:lnTo>
                    <a:pt x="1036638" y="4436443"/>
                  </a:lnTo>
                  <a:lnTo>
                    <a:pt x="1038225" y="4447173"/>
                  </a:lnTo>
                  <a:lnTo>
                    <a:pt x="1027906" y="4440417"/>
                  </a:lnTo>
                  <a:lnTo>
                    <a:pt x="1018778" y="4415777"/>
                  </a:lnTo>
                  <a:lnTo>
                    <a:pt x="1010444" y="4392727"/>
                  </a:lnTo>
                  <a:lnTo>
                    <a:pt x="1001316" y="4371664"/>
                  </a:lnTo>
                  <a:lnTo>
                    <a:pt x="993378" y="4352986"/>
                  </a:lnTo>
                  <a:lnTo>
                    <a:pt x="985044" y="4335500"/>
                  </a:lnTo>
                  <a:lnTo>
                    <a:pt x="977503" y="4321193"/>
                  </a:lnTo>
                  <a:lnTo>
                    <a:pt x="970360" y="4308873"/>
                  </a:lnTo>
                  <a:lnTo>
                    <a:pt x="969689" y="4307782"/>
                  </a:lnTo>
                  <a:lnTo>
                    <a:pt x="970104" y="4308464"/>
                  </a:lnTo>
                  <a:lnTo>
                    <a:pt x="977181" y="4320796"/>
                  </a:lnTo>
                  <a:lnTo>
                    <a:pt x="984651" y="4335117"/>
                  </a:lnTo>
                  <a:lnTo>
                    <a:pt x="992907" y="4352621"/>
                  </a:lnTo>
                  <a:lnTo>
                    <a:pt x="1000771" y="4371318"/>
                  </a:lnTo>
                  <a:lnTo>
                    <a:pt x="1009814" y="4392402"/>
                  </a:lnTo>
                  <a:lnTo>
                    <a:pt x="1018070" y="4415475"/>
                  </a:lnTo>
                  <a:lnTo>
                    <a:pt x="1027113" y="4440140"/>
                  </a:lnTo>
                  <a:lnTo>
                    <a:pt x="1026773" y="4439871"/>
                  </a:lnTo>
                  <a:lnTo>
                    <a:pt x="1036265" y="4466339"/>
                  </a:lnTo>
                  <a:lnTo>
                    <a:pt x="1045802" y="4495315"/>
                  </a:lnTo>
                  <a:lnTo>
                    <a:pt x="1055340" y="4525483"/>
                  </a:lnTo>
                  <a:lnTo>
                    <a:pt x="1064082" y="4557635"/>
                  </a:lnTo>
                  <a:lnTo>
                    <a:pt x="1073620" y="4590978"/>
                  </a:lnTo>
                  <a:lnTo>
                    <a:pt x="1082759" y="4625512"/>
                  </a:lnTo>
                  <a:lnTo>
                    <a:pt x="1091502" y="4662030"/>
                  </a:lnTo>
                  <a:lnTo>
                    <a:pt x="1099847" y="4699740"/>
                  </a:lnTo>
                  <a:lnTo>
                    <a:pt x="1131638" y="4848195"/>
                  </a:lnTo>
                  <a:lnTo>
                    <a:pt x="1148726" y="4926393"/>
                  </a:lnTo>
                  <a:lnTo>
                    <a:pt x="1167006" y="5005781"/>
                  </a:lnTo>
                  <a:lnTo>
                    <a:pt x="1158287" y="5009946"/>
                  </a:lnTo>
                  <a:lnTo>
                    <a:pt x="1158385" y="5010403"/>
                  </a:lnTo>
                  <a:lnTo>
                    <a:pt x="1164503" y="5007679"/>
                  </a:lnTo>
                  <a:lnTo>
                    <a:pt x="1171641" y="5004897"/>
                  </a:lnTo>
                  <a:lnTo>
                    <a:pt x="1178384" y="5003308"/>
                  </a:lnTo>
                  <a:lnTo>
                    <a:pt x="1185126" y="5002116"/>
                  </a:lnTo>
                  <a:lnTo>
                    <a:pt x="1186321" y="5002116"/>
                  </a:lnTo>
                  <a:lnTo>
                    <a:pt x="1184293" y="5000544"/>
                  </a:lnTo>
                  <a:lnTo>
                    <a:pt x="1193042" y="5000544"/>
                  </a:lnTo>
                  <a:lnTo>
                    <a:pt x="1207358" y="5006093"/>
                  </a:lnTo>
                  <a:lnTo>
                    <a:pt x="1229229" y="5016001"/>
                  </a:lnTo>
                  <a:lnTo>
                    <a:pt x="1253351" y="5027151"/>
                  </a:lnTo>
                  <a:lnTo>
                    <a:pt x="1254763" y="5020007"/>
                  </a:lnTo>
                  <a:lnTo>
                    <a:pt x="1259476" y="5000528"/>
                  </a:lnTo>
                  <a:lnTo>
                    <a:pt x="1268116" y="5004901"/>
                  </a:lnTo>
                  <a:lnTo>
                    <a:pt x="1275970" y="5010466"/>
                  </a:lnTo>
                  <a:lnTo>
                    <a:pt x="1283825" y="5016032"/>
                  </a:lnTo>
                  <a:lnTo>
                    <a:pt x="1291287" y="5022392"/>
                  </a:lnTo>
                  <a:lnTo>
                    <a:pt x="1298356" y="5029151"/>
                  </a:lnTo>
                  <a:lnTo>
                    <a:pt x="1305032" y="5036306"/>
                  </a:lnTo>
                  <a:lnTo>
                    <a:pt x="1311708" y="5043860"/>
                  </a:lnTo>
                  <a:lnTo>
                    <a:pt x="1317992" y="5052208"/>
                  </a:lnTo>
                  <a:lnTo>
                    <a:pt x="1322442" y="5058514"/>
                  </a:lnTo>
                  <a:lnTo>
                    <a:pt x="1325861" y="5059995"/>
                  </a:lnTo>
                  <a:lnTo>
                    <a:pt x="1365229" y="5076642"/>
                  </a:lnTo>
                  <a:lnTo>
                    <a:pt x="1385510" y="5084569"/>
                  </a:lnTo>
                  <a:lnTo>
                    <a:pt x="1406188" y="5092892"/>
                  </a:lnTo>
                  <a:lnTo>
                    <a:pt x="1426867" y="5100422"/>
                  </a:lnTo>
                  <a:lnTo>
                    <a:pt x="1447943" y="5107160"/>
                  </a:lnTo>
                  <a:lnTo>
                    <a:pt x="1457884" y="5110727"/>
                  </a:lnTo>
                  <a:lnTo>
                    <a:pt x="1467826" y="5114294"/>
                  </a:lnTo>
                  <a:lnTo>
                    <a:pt x="1482441" y="5119994"/>
                  </a:lnTo>
                  <a:lnTo>
                    <a:pt x="1483084" y="5111131"/>
                  </a:lnTo>
                  <a:lnTo>
                    <a:pt x="1485461" y="5086962"/>
                  </a:lnTo>
                  <a:lnTo>
                    <a:pt x="1487443" y="5062793"/>
                  </a:lnTo>
                  <a:lnTo>
                    <a:pt x="1490216" y="5039019"/>
                  </a:lnTo>
                  <a:lnTo>
                    <a:pt x="1492990" y="5016039"/>
                  </a:lnTo>
                  <a:lnTo>
                    <a:pt x="1496556" y="4994247"/>
                  </a:lnTo>
                  <a:lnTo>
                    <a:pt x="1500123" y="4972058"/>
                  </a:lnTo>
                  <a:lnTo>
                    <a:pt x="1504085" y="4951455"/>
                  </a:lnTo>
                  <a:lnTo>
                    <a:pt x="1508840" y="4931644"/>
                  </a:lnTo>
                  <a:lnTo>
                    <a:pt x="1513595" y="4912229"/>
                  </a:lnTo>
                  <a:lnTo>
                    <a:pt x="1519143" y="4894003"/>
                  </a:lnTo>
                  <a:lnTo>
                    <a:pt x="1525087" y="4877362"/>
                  </a:lnTo>
                  <a:lnTo>
                    <a:pt x="1531823" y="4861909"/>
                  </a:lnTo>
                  <a:lnTo>
                    <a:pt x="1534993" y="4853985"/>
                  </a:lnTo>
                  <a:lnTo>
                    <a:pt x="1538560" y="4847249"/>
                  </a:lnTo>
                  <a:lnTo>
                    <a:pt x="1542522" y="4840514"/>
                  </a:lnTo>
                  <a:lnTo>
                    <a:pt x="1546088" y="4834174"/>
                  </a:lnTo>
                  <a:lnTo>
                    <a:pt x="1550051" y="4828627"/>
                  </a:lnTo>
                  <a:lnTo>
                    <a:pt x="1553617" y="4823080"/>
                  </a:lnTo>
                  <a:lnTo>
                    <a:pt x="1557976" y="4818721"/>
                  </a:lnTo>
                  <a:lnTo>
                    <a:pt x="1561939" y="4813967"/>
                  </a:lnTo>
                  <a:lnTo>
                    <a:pt x="1565901" y="4810401"/>
                  </a:lnTo>
                  <a:lnTo>
                    <a:pt x="1569468" y="4806835"/>
                  </a:lnTo>
                  <a:lnTo>
                    <a:pt x="1573826" y="4804061"/>
                  </a:lnTo>
                  <a:lnTo>
                    <a:pt x="1577789" y="4801288"/>
                  </a:lnTo>
                  <a:lnTo>
                    <a:pt x="1581751" y="4799703"/>
                  </a:lnTo>
                  <a:lnTo>
                    <a:pt x="1585714" y="4797722"/>
                  </a:lnTo>
                  <a:lnTo>
                    <a:pt x="1589677" y="4796929"/>
                  </a:lnTo>
                  <a:lnTo>
                    <a:pt x="1594035" y="4796137"/>
                  </a:lnTo>
                  <a:lnTo>
                    <a:pt x="1597602" y="4795741"/>
                  </a:lnTo>
                  <a:lnTo>
                    <a:pt x="1601564" y="4795741"/>
                  </a:lnTo>
                  <a:lnTo>
                    <a:pt x="1605527" y="4795741"/>
                  </a:lnTo>
                  <a:lnTo>
                    <a:pt x="1609489" y="4796533"/>
                  </a:lnTo>
                  <a:lnTo>
                    <a:pt x="1613452" y="4797326"/>
                  </a:lnTo>
                  <a:lnTo>
                    <a:pt x="1617414" y="4798911"/>
                  </a:lnTo>
                  <a:lnTo>
                    <a:pt x="1620981" y="4800495"/>
                  </a:lnTo>
                  <a:lnTo>
                    <a:pt x="1624943" y="4802476"/>
                  </a:lnTo>
                  <a:lnTo>
                    <a:pt x="1628510" y="4804458"/>
                  </a:lnTo>
                  <a:lnTo>
                    <a:pt x="1632076" y="4807231"/>
                  </a:lnTo>
                  <a:lnTo>
                    <a:pt x="1640001" y="4813174"/>
                  </a:lnTo>
                  <a:lnTo>
                    <a:pt x="1647134" y="4820306"/>
                  </a:lnTo>
                  <a:lnTo>
                    <a:pt x="1653870" y="4828627"/>
                  </a:lnTo>
                  <a:lnTo>
                    <a:pt x="1660606" y="4837344"/>
                  </a:lnTo>
                  <a:lnTo>
                    <a:pt x="1666946" y="4847249"/>
                  </a:lnTo>
                  <a:lnTo>
                    <a:pt x="1672890" y="4857551"/>
                  </a:lnTo>
                  <a:lnTo>
                    <a:pt x="1678438" y="4869041"/>
                  </a:lnTo>
                  <a:lnTo>
                    <a:pt x="1683985" y="4880532"/>
                  </a:lnTo>
                  <a:lnTo>
                    <a:pt x="1688741" y="4893211"/>
                  </a:lnTo>
                  <a:lnTo>
                    <a:pt x="1693496" y="4905890"/>
                  </a:lnTo>
                  <a:lnTo>
                    <a:pt x="1697458" y="4918965"/>
                  </a:lnTo>
                  <a:lnTo>
                    <a:pt x="1701024" y="4932040"/>
                  </a:lnTo>
                  <a:lnTo>
                    <a:pt x="1704195" y="4945512"/>
                  </a:lnTo>
                  <a:lnTo>
                    <a:pt x="1706968" y="4958983"/>
                  </a:lnTo>
                  <a:lnTo>
                    <a:pt x="1708553" y="4972455"/>
                  </a:lnTo>
                  <a:lnTo>
                    <a:pt x="1710138" y="4985926"/>
                  </a:lnTo>
                  <a:lnTo>
                    <a:pt x="1710931" y="4999397"/>
                  </a:lnTo>
                  <a:lnTo>
                    <a:pt x="1711327" y="5012473"/>
                  </a:lnTo>
                  <a:lnTo>
                    <a:pt x="1710931" y="5025548"/>
                  </a:lnTo>
                  <a:lnTo>
                    <a:pt x="1709742" y="5037831"/>
                  </a:lnTo>
                  <a:lnTo>
                    <a:pt x="1707761" y="5050114"/>
                  </a:lnTo>
                  <a:lnTo>
                    <a:pt x="1655059" y="4968492"/>
                  </a:lnTo>
                  <a:lnTo>
                    <a:pt x="1656248" y="4978002"/>
                  </a:lnTo>
                  <a:lnTo>
                    <a:pt x="1656447" y="4982780"/>
                  </a:lnTo>
                  <a:lnTo>
                    <a:pt x="1661318" y="4992209"/>
                  </a:lnTo>
                  <a:lnTo>
                    <a:pt x="1661318" y="4996575"/>
                  </a:lnTo>
                  <a:lnTo>
                    <a:pt x="1661318" y="5002131"/>
                  </a:lnTo>
                  <a:lnTo>
                    <a:pt x="1662108" y="5008084"/>
                  </a:lnTo>
                  <a:lnTo>
                    <a:pt x="1663690" y="5014831"/>
                  </a:lnTo>
                  <a:lnTo>
                    <a:pt x="1664876" y="5021975"/>
                  </a:lnTo>
                  <a:lnTo>
                    <a:pt x="1667248" y="5029516"/>
                  </a:lnTo>
                  <a:lnTo>
                    <a:pt x="1670306" y="5041023"/>
                  </a:lnTo>
                  <a:lnTo>
                    <a:pt x="1775238" y="5246276"/>
                  </a:lnTo>
                  <a:lnTo>
                    <a:pt x="1776809" y="5247466"/>
                  </a:lnTo>
                  <a:lnTo>
                    <a:pt x="1776172" y="5248101"/>
                  </a:lnTo>
                  <a:lnTo>
                    <a:pt x="1790252" y="5275643"/>
                  </a:lnTo>
                  <a:lnTo>
                    <a:pt x="1799309" y="5289073"/>
                  </a:lnTo>
                  <a:lnTo>
                    <a:pt x="1808798" y="5301773"/>
                  </a:lnTo>
                  <a:lnTo>
                    <a:pt x="1818288" y="5313679"/>
                  </a:lnTo>
                  <a:lnTo>
                    <a:pt x="1827777" y="5326379"/>
                  </a:lnTo>
                  <a:lnTo>
                    <a:pt x="1837662" y="5338286"/>
                  </a:lnTo>
                  <a:lnTo>
                    <a:pt x="1846360" y="5350589"/>
                  </a:lnTo>
                  <a:lnTo>
                    <a:pt x="1855059" y="5362495"/>
                  </a:lnTo>
                  <a:lnTo>
                    <a:pt x="1862967" y="5375195"/>
                  </a:lnTo>
                  <a:lnTo>
                    <a:pt x="1870479" y="5387498"/>
                  </a:lnTo>
                  <a:lnTo>
                    <a:pt x="1877596" y="5400198"/>
                  </a:lnTo>
                  <a:lnTo>
                    <a:pt x="1884318" y="5412105"/>
                  </a:lnTo>
                  <a:lnTo>
                    <a:pt x="1890644" y="5424805"/>
                  </a:lnTo>
                  <a:lnTo>
                    <a:pt x="1896970" y="5437902"/>
                  </a:lnTo>
                  <a:lnTo>
                    <a:pt x="1908832" y="5463699"/>
                  </a:lnTo>
                  <a:lnTo>
                    <a:pt x="1920694" y="5490289"/>
                  </a:lnTo>
                  <a:lnTo>
                    <a:pt x="1933346" y="5518071"/>
                  </a:lnTo>
                  <a:lnTo>
                    <a:pt x="1946394" y="5546646"/>
                  </a:lnTo>
                  <a:lnTo>
                    <a:pt x="1951534" y="5558156"/>
                  </a:lnTo>
                  <a:lnTo>
                    <a:pt x="1966164" y="5589906"/>
                  </a:lnTo>
                  <a:lnTo>
                    <a:pt x="1980002" y="5619275"/>
                  </a:lnTo>
                  <a:lnTo>
                    <a:pt x="1986724" y="5633165"/>
                  </a:lnTo>
                  <a:lnTo>
                    <a:pt x="1992655" y="5645468"/>
                  </a:lnTo>
                  <a:lnTo>
                    <a:pt x="1994632" y="5649437"/>
                  </a:lnTo>
                  <a:lnTo>
                    <a:pt x="1996609" y="5652215"/>
                  </a:lnTo>
                  <a:lnTo>
                    <a:pt x="2000563" y="5656978"/>
                  </a:lnTo>
                  <a:lnTo>
                    <a:pt x="2003726" y="5662137"/>
                  </a:lnTo>
                  <a:lnTo>
                    <a:pt x="2005703" y="5665312"/>
                  </a:lnTo>
                  <a:lnTo>
                    <a:pt x="2007284" y="5668884"/>
                  </a:lnTo>
                  <a:lnTo>
                    <a:pt x="2008866" y="5668487"/>
                  </a:lnTo>
                  <a:lnTo>
                    <a:pt x="2010052" y="5668487"/>
                  </a:lnTo>
                  <a:lnTo>
                    <a:pt x="2010843" y="5669678"/>
                  </a:lnTo>
                  <a:lnTo>
                    <a:pt x="2012820" y="5671265"/>
                  </a:lnTo>
                  <a:lnTo>
                    <a:pt x="2015587" y="5676028"/>
                  </a:lnTo>
                  <a:lnTo>
                    <a:pt x="2018751" y="5682378"/>
                  </a:lnTo>
                  <a:lnTo>
                    <a:pt x="2021914" y="5689919"/>
                  </a:lnTo>
                  <a:lnTo>
                    <a:pt x="2025077" y="5697856"/>
                  </a:lnTo>
                  <a:lnTo>
                    <a:pt x="2029822" y="5711747"/>
                  </a:lnTo>
                  <a:lnTo>
                    <a:pt x="2031008" y="5711350"/>
                  </a:lnTo>
                  <a:lnTo>
                    <a:pt x="2032589" y="5711350"/>
                  </a:lnTo>
                  <a:lnTo>
                    <a:pt x="2034171" y="5711350"/>
                  </a:lnTo>
                  <a:lnTo>
                    <a:pt x="2036543" y="5712144"/>
                  </a:lnTo>
                  <a:lnTo>
                    <a:pt x="2038125" y="5716509"/>
                  </a:lnTo>
                  <a:lnTo>
                    <a:pt x="2038915" y="5719287"/>
                  </a:lnTo>
                  <a:lnTo>
                    <a:pt x="2040102" y="5721669"/>
                  </a:lnTo>
                  <a:lnTo>
                    <a:pt x="2042081" y="5724114"/>
                  </a:lnTo>
                  <a:lnTo>
                    <a:pt x="2040705" y="5712693"/>
                  </a:lnTo>
                  <a:lnTo>
                    <a:pt x="2039912" y="5702769"/>
                  </a:lnTo>
                  <a:lnTo>
                    <a:pt x="2039516" y="5689272"/>
                  </a:lnTo>
                  <a:lnTo>
                    <a:pt x="2037931" y="5652353"/>
                  </a:lnTo>
                  <a:lnTo>
                    <a:pt x="2035949" y="5557477"/>
                  </a:lnTo>
                  <a:lnTo>
                    <a:pt x="2033571" y="5466570"/>
                  </a:lnTo>
                  <a:lnTo>
                    <a:pt x="2032779" y="5433621"/>
                  </a:lnTo>
                  <a:lnTo>
                    <a:pt x="2031590" y="5422506"/>
                  </a:lnTo>
                  <a:lnTo>
                    <a:pt x="2030797" y="5415757"/>
                  </a:lnTo>
                  <a:lnTo>
                    <a:pt x="2032779" y="5424094"/>
                  </a:lnTo>
                  <a:lnTo>
                    <a:pt x="2035949" y="5451485"/>
                  </a:lnTo>
                  <a:lnTo>
                    <a:pt x="2034760" y="5441957"/>
                  </a:lnTo>
                  <a:lnTo>
                    <a:pt x="2036036" y="5453886"/>
                  </a:lnTo>
                  <a:lnTo>
                    <a:pt x="2035949" y="5451485"/>
                  </a:lnTo>
                  <a:lnTo>
                    <a:pt x="2036648" y="5459605"/>
                  </a:lnTo>
                  <a:lnTo>
                    <a:pt x="2036036" y="5453887"/>
                  </a:lnTo>
                  <a:lnTo>
                    <a:pt x="2036742" y="5473318"/>
                  </a:lnTo>
                  <a:lnTo>
                    <a:pt x="2037534" y="5484036"/>
                  </a:lnTo>
                  <a:lnTo>
                    <a:pt x="2038327" y="5494755"/>
                  </a:lnTo>
                  <a:lnTo>
                    <a:pt x="2039119" y="5509443"/>
                  </a:lnTo>
                  <a:lnTo>
                    <a:pt x="2039516" y="5524131"/>
                  </a:lnTo>
                  <a:lnTo>
                    <a:pt x="2040705" y="5553110"/>
                  </a:lnTo>
                  <a:lnTo>
                    <a:pt x="2043082" y="5596380"/>
                  </a:lnTo>
                  <a:lnTo>
                    <a:pt x="2044668" y="5638062"/>
                  </a:lnTo>
                  <a:lnTo>
                    <a:pt x="2043479" y="5590823"/>
                  </a:lnTo>
                  <a:lnTo>
                    <a:pt x="2041894" y="5543980"/>
                  </a:lnTo>
                  <a:lnTo>
                    <a:pt x="2041101" y="5520955"/>
                  </a:lnTo>
                  <a:lnTo>
                    <a:pt x="2039912" y="5497931"/>
                  </a:lnTo>
                  <a:lnTo>
                    <a:pt x="2037931" y="5474509"/>
                  </a:lnTo>
                  <a:lnTo>
                    <a:pt x="2036648" y="5459605"/>
                  </a:lnTo>
                  <a:lnTo>
                    <a:pt x="2037138" y="5464188"/>
                  </a:lnTo>
                  <a:lnTo>
                    <a:pt x="2039516" y="5485624"/>
                  </a:lnTo>
                  <a:lnTo>
                    <a:pt x="2041101" y="5507855"/>
                  </a:lnTo>
                  <a:lnTo>
                    <a:pt x="2042686" y="5530086"/>
                  </a:lnTo>
                  <a:lnTo>
                    <a:pt x="2044668" y="5574150"/>
                  </a:lnTo>
                  <a:lnTo>
                    <a:pt x="2046649" y="5619008"/>
                  </a:lnTo>
                  <a:lnTo>
                    <a:pt x="2048234" y="5663072"/>
                  </a:lnTo>
                  <a:lnTo>
                    <a:pt x="2050216" y="5707930"/>
                  </a:lnTo>
                  <a:lnTo>
                    <a:pt x="2052063" y="5737545"/>
                  </a:lnTo>
                  <a:lnTo>
                    <a:pt x="2053638" y="5739653"/>
                  </a:lnTo>
                  <a:lnTo>
                    <a:pt x="2053386" y="5736115"/>
                  </a:lnTo>
                  <a:lnTo>
                    <a:pt x="2051008" y="5702372"/>
                  </a:lnTo>
                  <a:lnTo>
                    <a:pt x="2049819" y="5675378"/>
                  </a:lnTo>
                  <a:lnTo>
                    <a:pt x="2047838" y="5615038"/>
                  </a:lnTo>
                  <a:lnTo>
                    <a:pt x="2046253" y="5554698"/>
                  </a:lnTo>
                  <a:lnTo>
                    <a:pt x="2044668" y="5524528"/>
                  </a:lnTo>
                  <a:lnTo>
                    <a:pt x="2043082" y="5494755"/>
                  </a:lnTo>
                  <a:lnTo>
                    <a:pt x="2040308" y="5464585"/>
                  </a:lnTo>
                  <a:lnTo>
                    <a:pt x="2037138" y="5434415"/>
                  </a:lnTo>
                  <a:lnTo>
                    <a:pt x="2029609" y="5380823"/>
                  </a:lnTo>
                  <a:lnTo>
                    <a:pt x="2029391" y="5377852"/>
                  </a:lnTo>
                  <a:lnTo>
                    <a:pt x="2029292" y="5377179"/>
                  </a:lnTo>
                  <a:lnTo>
                    <a:pt x="2019753" y="5318045"/>
                  </a:lnTo>
                  <a:lnTo>
                    <a:pt x="2010612" y="5259307"/>
                  </a:lnTo>
                  <a:lnTo>
                    <a:pt x="2006638" y="5229938"/>
                  </a:lnTo>
                  <a:lnTo>
                    <a:pt x="2003061" y="5200569"/>
                  </a:lnTo>
                  <a:lnTo>
                    <a:pt x="1999881" y="5171200"/>
                  </a:lnTo>
                  <a:lnTo>
                    <a:pt x="1997496" y="5141435"/>
                  </a:lnTo>
                  <a:lnTo>
                    <a:pt x="1995907" y="5112066"/>
                  </a:lnTo>
                  <a:lnTo>
                    <a:pt x="1995907" y="5097778"/>
                  </a:lnTo>
                  <a:lnTo>
                    <a:pt x="1995509" y="5083094"/>
                  </a:lnTo>
                  <a:lnTo>
                    <a:pt x="2010546" y="5171760"/>
                  </a:lnTo>
                  <a:lnTo>
                    <a:pt x="2009398" y="5153358"/>
                  </a:lnTo>
                  <a:lnTo>
                    <a:pt x="2008209" y="5135891"/>
                  </a:lnTo>
                  <a:lnTo>
                    <a:pt x="2008209" y="5120012"/>
                  </a:lnTo>
                  <a:lnTo>
                    <a:pt x="2008209" y="5105324"/>
                  </a:lnTo>
                  <a:lnTo>
                    <a:pt x="2009398" y="5093018"/>
                  </a:lnTo>
                  <a:lnTo>
                    <a:pt x="2010587" y="5083094"/>
                  </a:lnTo>
                  <a:lnTo>
                    <a:pt x="2013757" y="5103736"/>
                  </a:lnTo>
                  <a:lnTo>
                    <a:pt x="2013361" y="5110882"/>
                  </a:lnTo>
                  <a:lnTo>
                    <a:pt x="2013361" y="5120012"/>
                  </a:lnTo>
                  <a:lnTo>
                    <a:pt x="2013757" y="5141052"/>
                  </a:lnTo>
                  <a:lnTo>
                    <a:pt x="2015342" y="5168046"/>
                  </a:lnTo>
                  <a:lnTo>
                    <a:pt x="2018116" y="5199804"/>
                  </a:lnTo>
                  <a:lnTo>
                    <a:pt x="2021683" y="5235928"/>
                  </a:lnTo>
                  <a:lnTo>
                    <a:pt x="2022150" y="5240184"/>
                  </a:lnTo>
                  <a:lnTo>
                    <a:pt x="2218969" y="6400734"/>
                  </a:lnTo>
                  <a:lnTo>
                    <a:pt x="2219000" y="6400530"/>
                  </a:lnTo>
                  <a:lnTo>
                    <a:pt x="2219152" y="6399545"/>
                  </a:lnTo>
                  <a:lnTo>
                    <a:pt x="2219045" y="6398918"/>
                  </a:lnTo>
                  <a:lnTo>
                    <a:pt x="2223021" y="6372332"/>
                  </a:lnTo>
                  <a:lnTo>
                    <a:pt x="2226998" y="6345745"/>
                  </a:lnTo>
                  <a:lnTo>
                    <a:pt x="2229781" y="6317969"/>
                  </a:lnTo>
                  <a:lnTo>
                    <a:pt x="2232565" y="6290192"/>
                  </a:lnTo>
                  <a:lnTo>
                    <a:pt x="2235348" y="6261622"/>
                  </a:lnTo>
                  <a:lnTo>
                    <a:pt x="2237734" y="6233448"/>
                  </a:lnTo>
                  <a:lnTo>
                    <a:pt x="2239722" y="6204084"/>
                  </a:lnTo>
                  <a:lnTo>
                    <a:pt x="2241313" y="6174324"/>
                  </a:lnTo>
                  <a:lnTo>
                    <a:pt x="2242903" y="6144563"/>
                  </a:lnTo>
                  <a:lnTo>
                    <a:pt x="2244096" y="6114406"/>
                  </a:lnTo>
                  <a:lnTo>
                    <a:pt x="2245687" y="6053297"/>
                  </a:lnTo>
                  <a:lnTo>
                    <a:pt x="2246880" y="5990998"/>
                  </a:lnTo>
                  <a:lnTo>
                    <a:pt x="2246880" y="5928302"/>
                  </a:lnTo>
                  <a:lnTo>
                    <a:pt x="2245687" y="5864813"/>
                  </a:lnTo>
                  <a:lnTo>
                    <a:pt x="2244892" y="5801720"/>
                  </a:lnTo>
                  <a:lnTo>
                    <a:pt x="2242903" y="5738230"/>
                  </a:lnTo>
                  <a:lnTo>
                    <a:pt x="2240915" y="5675138"/>
                  </a:lnTo>
                  <a:lnTo>
                    <a:pt x="2236143" y="5549746"/>
                  </a:lnTo>
                  <a:lnTo>
                    <a:pt x="2230974" y="5428322"/>
                  </a:lnTo>
                  <a:lnTo>
                    <a:pt x="2228191" y="5350151"/>
                  </a:lnTo>
                  <a:lnTo>
                    <a:pt x="2225805" y="5272773"/>
                  </a:lnTo>
                  <a:lnTo>
                    <a:pt x="2224612" y="5194998"/>
                  </a:lnTo>
                  <a:lnTo>
                    <a:pt x="2223021" y="5117620"/>
                  </a:lnTo>
                  <a:lnTo>
                    <a:pt x="2221033" y="4962865"/>
                  </a:lnTo>
                  <a:lnTo>
                    <a:pt x="2219442" y="4885487"/>
                  </a:lnTo>
                  <a:lnTo>
                    <a:pt x="2217852" y="4807712"/>
                  </a:lnTo>
                  <a:lnTo>
                    <a:pt x="2217454" y="4782317"/>
                  </a:lnTo>
                  <a:lnTo>
                    <a:pt x="2217057" y="4759699"/>
                  </a:lnTo>
                  <a:lnTo>
                    <a:pt x="2216261" y="4718430"/>
                  </a:lnTo>
                  <a:lnTo>
                    <a:pt x="2216375" y="4718245"/>
                  </a:lnTo>
                  <a:lnTo>
                    <a:pt x="2216363" y="4717607"/>
                  </a:lnTo>
                  <a:lnTo>
                    <a:pt x="2216152" y="4717953"/>
                  </a:lnTo>
                  <a:lnTo>
                    <a:pt x="2206627" y="4733828"/>
                  </a:lnTo>
                  <a:lnTo>
                    <a:pt x="2215367" y="4705212"/>
                  </a:lnTo>
                  <a:lnTo>
                    <a:pt x="2215367" y="4707608"/>
                  </a:lnTo>
                  <a:lnTo>
                    <a:pt x="2216124" y="4705338"/>
                  </a:lnTo>
                  <a:lnTo>
                    <a:pt x="2215729" y="4691437"/>
                  </a:lnTo>
                  <a:lnTo>
                    <a:pt x="2214937" y="4677502"/>
                  </a:lnTo>
                  <a:lnTo>
                    <a:pt x="2214145" y="4662771"/>
                  </a:lnTo>
                  <a:lnTo>
                    <a:pt x="2212165" y="4648439"/>
                  </a:lnTo>
                  <a:lnTo>
                    <a:pt x="2210581" y="4632911"/>
                  </a:lnTo>
                  <a:lnTo>
                    <a:pt x="2208204" y="4616986"/>
                  </a:lnTo>
                  <a:lnTo>
                    <a:pt x="2205036" y="4599468"/>
                  </a:lnTo>
                  <a:lnTo>
                    <a:pt x="2201472" y="4581154"/>
                  </a:lnTo>
                  <a:lnTo>
                    <a:pt x="2198304" y="4568015"/>
                  </a:lnTo>
                  <a:lnTo>
                    <a:pt x="2194344" y="4555275"/>
                  </a:lnTo>
                  <a:lnTo>
                    <a:pt x="2189592" y="4542535"/>
                  </a:lnTo>
                  <a:lnTo>
                    <a:pt x="2184840" y="4529396"/>
                  </a:lnTo>
                  <a:lnTo>
                    <a:pt x="2174544" y="4504314"/>
                  </a:lnTo>
                  <a:lnTo>
                    <a:pt x="2169396" y="4491574"/>
                  </a:lnTo>
                  <a:lnTo>
                    <a:pt x="2165039" y="4479231"/>
                  </a:lnTo>
                  <a:lnTo>
                    <a:pt x="2161079" y="4466491"/>
                  </a:lnTo>
                  <a:lnTo>
                    <a:pt x="2157911" y="4453751"/>
                  </a:lnTo>
                  <a:lnTo>
                    <a:pt x="2155535" y="4441807"/>
                  </a:lnTo>
                  <a:lnTo>
                    <a:pt x="2154743" y="4435437"/>
                  </a:lnTo>
                  <a:lnTo>
                    <a:pt x="2154347" y="4429067"/>
                  </a:lnTo>
                  <a:lnTo>
                    <a:pt x="2154347" y="4428797"/>
                  </a:lnTo>
                  <a:lnTo>
                    <a:pt x="2154347" y="4422696"/>
                  </a:lnTo>
                  <a:lnTo>
                    <a:pt x="2154347" y="4422444"/>
                  </a:lnTo>
                  <a:lnTo>
                    <a:pt x="2154347" y="4416724"/>
                  </a:lnTo>
                  <a:lnTo>
                    <a:pt x="2154347" y="4416487"/>
                  </a:lnTo>
                  <a:lnTo>
                    <a:pt x="2154745" y="4410134"/>
                  </a:lnTo>
                  <a:lnTo>
                    <a:pt x="2155937" y="4403780"/>
                  </a:lnTo>
                  <a:lnTo>
                    <a:pt x="2157130" y="4398221"/>
                  </a:lnTo>
                  <a:lnTo>
                    <a:pt x="2159117" y="4391867"/>
                  </a:lnTo>
                  <a:lnTo>
                    <a:pt x="2161502" y="4385514"/>
                  </a:lnTo>
                  <a:lnTo>
                    <a:pt x="2164257" y="4379616"/>
                  </a:lnTo>
                  <a:lnTo>
                    <a:pt x="2168208" y="4344662"/>
                  </a:lnTo>
                  <a:lnTo>
                    <a:pt x="2168251" y="4344679"/>
                  </a:lnTo>
                  <a:lnTo>
                    <a:pt x="2168259" y="4344613"/>
                  </a:lnTo>
                  <a:lnTo>
                    <a:pt x="2171438" y="4345804"/>
                  </a:lnTo>
                  <a:lnTo>
                    <a:pt x="2173028" y="4346599"/>
                  </a:lnTo>
                  <a:lnTo>
                    <a:pt x="2175016" y="4347393"/>
                  </a:lnTo>
                  <a:lnTo>
                    <a:pt x="2178990" y="4350570"/>
                  </a:lnTo>
                  <a:lnTo>
                    <a:pt x="2183363" y="4352952"/>
                  </a:lnTo>
                  <a:lnTo>
                    <a:pt x="2188132" y="4355335"/>
                  </a:lnTo>
                  <a:lnTo>
                    <a:pt x="2192902" y="4356923"/>
                  </a:lnTo>
                  <a:lnTo>
                    <a:pt x="2204031" y="4359306"/>
                  </a:lnTo>
                  <a:lnTo>
                    <a:pt x="2207608" y="4359306"/>
                  </a:lnTo>
                  <a:lnTo>
                    <a:pt x="2216353" y="4359306"/>
                  </a:lnTo>
                  <a:lnTo>
                    <a:pt x="2225097" y="4358909"/>
                  </a:lnTo>
                  <a:lnTo>
                    <a:pt x="2231988" y="4358564"/>
                  </a:lnTo>
                  <a:lnTo>
                    <a:pt x="2231987" y="4358564"/>
                  </a:lnTo>
                  <a:lnTo>
                    <a:pt x="2225390" y="4358892"/>
                  </a:lnTo>
                  <a:lnTo>
                    <a:pt x="2216659" y="4359288"/>
                  </a:lnTo>
                  <a:lnTo>
                    <a:pt x="2207927" y="4359288"/>
                  </a:lnTo>
                  <a:lnTo>
                    <a:pt x="2204355" y="4359288"/>
                  </a:lnTo>
                  <a:lnTo>
                    <a:pt x="2193242" y="4356914"/>
                  </a:lnTo>
                  <a:lnTo>
                    <a:pt x="2188480" y="4355332"/>
                  </a:lnTo>
                  <a:lnTo>
                    <a:pt x="2183717" y="4352959"/>
                  </a:lnTo>
                  <a:lnTo>
                    <a:pt x="2179351" y="4350585"/>
                  </a:lnTo>
                  <a:lnTo>
                    <a:pt x="2175383" y="4347421"/>
                  </a:lnTo>
                  <a:lnTo>
                    <a:pt x="2173398" y="4346630"/>
                  </a:lnTo>
                  <a:lnTo>
                    <a:pt x="2171811" y="4345838"/>
                  </a:lnTo>
                  <a:lnTo>
                    <a:pt x="2168636" y="4344652"/>
                  </a:lnTo>
                  <a:lnTo>
                    <a:pt x="2167048" y="4343861"/>
                  </a:lnTo>
                  <a:lnTo>
                    <a:pt x="2165857" y="4342674"/>
                  </a:lnTo>
                  <a:lnTo>
                    <a:pt x="2164667" y="4343465"/>
                  </a:lnTo>
                  <a:lnTo>
                    <a:pt x="2163079" y="4343861"/>
                  </a:lnTo>
                  <a:lnTo>
                    <a:pt x="2161888" y="4343465"/>
                  </a:lnTo>
                  <a:lnTo>
                    <a:pt x="2160301" y="4342278"/>
                  </a:lnTo>
                  <a:lnTo>
                    <a:pt x="2159110" y="4339905"/>
                  </a:lnTo>
                  <a:lnTo>
                    <a:pt x="2157523" y="4337136"/>
                  </a:lnTo>
                  <a:lnTo>
                    <a:pt x="2155935" y="4331202"/>
                  </a:lnTo>
                  <a:lnTo>
                    <a:pt x="2155141" y="4326060"/>
                  </a:lnTo>
                  <a:lnTo>
                    <a:pt x="2152760" y="4326851"/>
                  </a:lnTo>
                  <a:lnTo>
                    <a:pt x="2151569" y="4327247"/>
                  </a:lnTo>
                  <a:lnTo>
                    <a:pt x="2149982" y="4327247"/>
                  </a:lnTo>
                  <a:lnTo>
                    <a:pt x="2149188" y="4327247"/>
                  </a:lnTo>
                  <a:lnTo>
                    <a:pt x="2149188" y="4324873"/>
                  </a:lnTo>
                  <a:lnTo>
                    <a:pt x="2149188" y="4323687"/>
                  </a:lnTo>
                  <a:lnTo>
                    <a:pt x="2148791" y="4322895"/>
                  </a:lnTo>
                  <a:lnTo>
                    <a:pt x="2146410" y="4320127"/>
                  </a:lnTo>
                  <a:lnTo>
                    <a:pt x="2144029" y="4316962"/>
                  </a:lnTo>
                  <a:lnTo>
                    <a:pt x="2143235" y="4314193"/>
                  </a:lnTo>
                  <a:lnTo>
                    <a:pt x="2142441" y="4311820"/>
                  </a:lnTo>
                  <a:lnTo>
                    <a:pt x="2142044" y="4309446"/>
                  </a:lnTo>
                  <a:lnTo>
                    <a:pt x="2141647" y="4307073"/>
                  </a:lnTo>
                  <a:lnTo>
                    <a:pt x="2142441" y="4307468"/>
                  </a:lnTo>
                  <a:lnTo>
                    <a:pt x="2145616" y="4306677"/>
                  </a:lnTo>
                  <a:lnTo>
                    <a:pt x="2151569" y="4310237"/>
                  </a:lnTo>
                  <a:lnTo>
                    <a:pt x="2152760" y="4309446"/>
                  </a:lnTo>
                  <a:lnTo>
                    <a:pt x="2152882" y="4309263"/>
                  </a:lnTo>
                  <a:lnTo>
                    <a:pt x="2151777" y="4309981"/>
                  </a:lnTo>
                  <a:lnTo>
                    <a:pt x="2145740" y="4306453"/>
                  </a:lnTo>
                  <a:lnTo>
                    <a:pt x="2142520" y="4307237"/>
                  </a:lnTo>
                  <a:lnTo>
                    <a:pt x="2141715" y="4306845"/>
                  </a:lnTo>
                  <a:lnTo>
                    <a:pt x="2142118" y="4301749"/>
                  </a:lnTo>
                  <a:lnTo>
                    <a:pt x="2142923" y="4297438"/>
                  </a:lnTo>
                  <a:lnTo>
                    <a:pt x="2144935" y="4289206"/>
                  </a:lnTo>
                  <a:lnTo>
                    <a:pt x="2147350" y="4289598"/>
                  </a:lnTo>
                  <a:lnTo>
                    <a:pt x="2147350" y="4287638"/>
                  </a:lnTo>
                  <a:lnTo>
                    <a:pt x="2149362" y="4288422"/>
                  </a:lnTo>
                  <a:lnTo>
                    <a:pt x="2150167" y="4288030"/>
                  </a:lnTo>
                  <a:lnTo>
                    <a:pt x="2150570" y="4287638"/>
                  </a:lnTo>
                  <a:lnTo>
                    <a:pt x="2150972" y="4286854"/>
                  </a:lnTo>
                  <a:lnTo>
                    <a:pt x="2150972" y="4285286"/>
                  </a:lnTo>
                  <a:lnTo>
                    <a:pt x="2153387" y="4286070"/>
                  </a:lnTo>
                  <a:lnTo>
                    <a:pt x="2155400" y="4286462"/>
                  </a:lnTo>
                  <a:lnTo>
                    <a:pt x="2155802" y="4286462"/>
                  </a:lnTo>
                  <a:lnTo>
                    <a:pt x="2157009" y="4284110"/>
                  </a:lnTo>
                  <a:lnTo>
                    <a:pt x="2157814" y="4281367"/>
                  </a:lnTo>
                  <a:lnTo>
                    <a:pt x="2159022" y="4279799"/>
                  </a:lnTo>
                  <a:lnTo>
                    <a:pt x="2159424" y="4278623"/>
                  </a:lnTo>
                  <a:lnTo>
                    <a:pt x="2159594" y="4278457"/>
                  </a:lnTo>
                  <a:lnTo>
                    <a:pt x="2159507" y="4278196"/>
                  </a:lnTo>
                  <a:lnTo>
                    <a:pt x="2161492" y="4278196"/>
                  </a:lnTo>
                  <a:lnTo>
                    <a:pt x="2163079" y="4278196"/>
                  </a:lnTo>
                  <a:lnTo>
                    <a:pt x="2165299" y="4278799"/>
                  </a:lnTo>
                  <a:lnTo>
                    <a:pt x="2169826" y="4278323"/>
                  </a:lnTo>
                  <a:lnTo>
                    <a:pt x="2170209" y="4278263"/>
                  </a:lnTo>
                  <a:lnTo>
                    <a:pt x="2167095" y="4275543"/>
                  </a:lnTo>
                  <a:lnTo>
                    <a:pt x="2161925" y="4269586"/>
                  </a:lnTo>
                  <a:lnTo>
                    <a:pt x="2162322" y="4269586"/>
                  </a:lnTo>
                  <a:lnTo>
                    <a:pt x="2162720" y="4269586"/>
                  </a:lnTo>
                  <a:lnTo>
                    <a:pt x="2161928" y="4268400"/>
                  </a:lnTo>
                  <a:lnTo>
                    <a:pt x="2161551" y="4268400"/>
                  </a:lnTo>
                  <a:lnTo>
                    <a:pt x="2160754" y="4269192"/>
                  </a:lnTo>
                  <a:lnTo>
                    <a:pt x="2160360" y="4269584"/>
                  </a:lnTo>
                  <a:lnTo>
                    <a:pt x="2160360" y="4270327"/>
                  </a:lnTo>
                  <a:lnTo>
                    <a:pt x="2161952" y="4272706"/>
                  </a:lnTo>
                  <a:lnTo>
                    <a:pt x="2163941" y="4275878"/>
                  </a:lnTo>
                  <a:lnTo>
                    <a:pt x="2163918" y="4275886"/>
                  </a:lnTo>
                  <a:lnTo>
                    <a:pt x="2163941" y="4275923"/>
                  </a:lnTo>
                  <a:lnTo>
                    <a:pt x="2162746" y="4276319"/>
                  </a:lnTo>
                  <a:lnTo>
                    <a:pt x="2161551" y="4276319"/>
                  </a:lnTo>
                  <a:lnTo>
                    <a:pt x="2159957" y="4276715"/>
                  </a:lnTo>
                  <a:lnTo>
                    <a:pt x="2159166" y="4277108"/>
                  </a:lnTo>
                  <a:lnTo>
                    <a:pt x="2159166" y="4277464"/>
                  </a:lnTo>
                  <a:lnTo>
                    <a:pt x="2159564" y="4277860"/>
                  </a:lnTo>
                  <a:lnTo>
                    <a:pt x="2159540" y="4277884"/>
                  </a:lnTo>
                  <a:lnTo>
                    <a:pt x="2159559" y="4277902"/>
                  </a:lnTo>
                  <a:lnTo>
                    <a:pt x="2159161" y="4278298"/>
                  </a:lnTo>
                  <a:lnTo>
                    <a:pt x="2158762" y="4279486"/>
                  </a:lnTo>
                  <a:lnTo>
                    <a:pt x="2157567" y="4281070"/>
                  </a:lnTo>
                  <a:lnTo>
                    <a:pt x="2156770" y="4283841"/>
                  </a:lnTo>
                  <a:lnTo>
                    <a:pt x="2155575" y="4286217"/>
                  </a:lnTo>
                  <a:lnTo>
                    <a:pt x="2155177" y="4286217"/>
                  </a:lnTo>
                  <a:lnTo>
                    <a:pt x="2153185" y="4285821"/>
                  </a:lnTo>
                  <a:lnTo>
                    <a:pt x="2150809" y="4285034"/>
                  </a:lnTo>
                  <a:lnTo>
                    <a:pt x="2150809" y="4286584"/>
                  </a:lnTo>
                  <a:lnTo>
                    <a:pt x="2150795" y="4286613"/>
                  </a:lnTo>
                  <a:lnTo>
                    <a:pt x="2150777" y="4286648"/>
                  </a:lnTo>
                  <a:lnTo>
                    <a:pt x="2150411" y="4287377"/>
                  </a:lnTo>
                  <a:lnTo>
                    <a:pt x="2150409" y="4287379"/>
                  </a:lnTo>
                  <a:lnTo>
                    <a:pt x="2150396" y="4287405"/>
                  </a:lnTo>
                  <a:lnTo>
                    <a:pt x="2149998" y="4287801"/>
                  </a:lnTo>
                  <a:lnTo>
                    <a:pt x="2149201" y="4288197"/>
                  </a:lnTo>
                  <a:lnTo>
                    <a:pt x="2147228" y="4287412"/>
                  </a:lnTo>
                  <a:lnTo>
                    <a:pt x="2147228" y="4289359"/>
                  </a:lnTo>
                  <a:lnTo>
                    <a:pt x="2147209" y="4289356"/>
                  </a:lnTo>
                  <a:lnTo>
                    <a:pt x="2147209" y="4289385"/>
                  </a:lnTo>
                  <a:lnTo>
                    <a:pt x="2144833" y="4288991"/>
                  </a:lnTo>
                  <a:lnTo>
                    <a:pt x="2142850" y="4297290"/>
                  </a:lnTo>
                  <a:lnTo>
                    <a:pt x="2142054" y="4301651"/>
                  </a:lnTo>
                  <a:lnTo>
                    <a:pt x="2141656" y="4306806"/>
                  </a:lnTo>
                  <a:lnTo>
                    <a:pt x="2141634" y="4306789"/>
                  </a:lnTo>
                  <a:lnTo>
                    <a:pt x="2141632" y="4306806"/>
                  </a:lnTo>
                  <a:lnTo>
                    <a:pt x="2123307" y="4292948"/>
                  </a:lnTo>
                  <a:lnTo>
                    <a:pt x="2119323" y="4287801"/>
                  </a:lnTo>
                  <a:lnTo>
                    <a:pt x="2115737" y="4282654"/>
                  </a:lnTo>
                  <a:lnTo>
                    <a:pt x="2112550" y="4277111"/>
                  </a:lnTo>
                  <a:lnTo>
                    <a:pt x="2109363" y="4271567"/>
                  </a:lnTo>
                  <a:lnTo>
                    <a:pt x="2108965" y="4269588"/>
                  </a:lnTo>
                  <a:lnTo>
                    <a:pt x="2108965" y="4268400"/>
                  </a:lnTo>
                  <a:lnTo>
                    <a:pt x="2109762" y="4267608"/>
                  </a:lnTo>
                  <a:lnTo>
                    <a:pt x="2109764" y="4267608"/>
                  </a:lnTo>
                  <a:lnTo>
                    <a:pt x="2109821" y="4267551"/>
                  </a:lnTo>
                  <a:lnTo>
                    <a:pt x="2111015" y="4267551"/>
                  </a:lnTo>
                  <a:lnTo>
                    <a:pt x="2112152" y="4267174"/>
                  </a:lnTo>
                  <a:lnTo>
                    <a:pt x="2112152" y="4266420"/>
                  </a:lnTo>
                  <a:lnTo>
                    <a:pt x="2111754" y="4265232"/>
                  </a:lnTo>
                  <a:lnTo>
                    <a:pt x="2106973" y="4258501"/>
                  </a:lnTo>
                  <a:lnTo>
                    <a:pt x="2107073" y="4258485"/>
                  </a:lnTo>
                  <a:lnTo>
                    <a:pt x="2107035" y="4258431"/>
                  </a:lnTo>
                  <a:lnTo>
                    <a:pt x="2109321" y="4258052"/>
                  </a:lnTo>
                  <a:lnTo>
                    <a:pt x="2106575" y="4254542"/>
                  </a:lnTo>
                  <a:lnTo>
                    <a:pt x="2103388" y="4251375"/>
                  </a:lnTo>
                  <a:lnTo>
                    <a:pt x="2100201" y="4248207"/>
                  </a:lnTo>
                  <a:lnTo>
                    <a:pt x="2099005" y="4247019"/>
                  </a:lnTo>
                  <a:lnTo>
                    <a:pt x="2098607" y="4245436"/>
                  </a:lnTo>
                  <a:lnTo>
                    <a:pt x="2097014" y="4243456"/>
                  </a:lnTo>
                  <a:lnTo>
                    <a:pt x="2095420" y="4240684"/>
                  </a:lnTo>
                  <a:lnTo>
                    <a:pt x="2091038" y="4234349"/>
                  </a:lnTo>
                  <a:lnTo>
                    <a:pt x="2085859" y="4220887"/>
                  </a:lnTo>
                  <a:lnTo>
                    <a:pt x="2081875" y="4209009"/>
                  </a:lnTo>
                  <a:lnTo>
                    <a:pt x="2079087" y="4203466"/>
                  </a:lnTo>
                  <a:lnTo>
                    <a:pt x="2076298" y="4197527"/>
                  </a:lnTo>
                  <a:lnTo>
                    <a:pt x="2073111" y="4191192"/>
                  </a:lnTo>
                  <a:lnTo>
                    <a:pt x="2068729" y="4184461"/>
                  </a:lnTo>
                  <a:lnTo>
                    <a:pt x="2064745" y="4176147"/>
                  </a:lnTo>
                  <a:lnTo>
                    <a:pt x="2060761" y="4167832"/>
                  </a:lnTo>
                  <a:lnTo>
                    <a:pt x="2053192" y="4150015"/>
                  </a:lnTo>
                  <a:lnTo>
                    <a:pt x="2045623" y="4132594"/>
                  </a:lnTo>
                  <a:lnTo>
                    <a:pt x="2041241" y="4124675"/>
                  </a:lnTo>
                  <a:lnTo>
                    <a:pt x="2037257" y="4117548"/>
                  </a:lnTo>
                  <a:lnTo>
                    <a:pt x="2036062" y="4110025"/>
                  </a:lnTo>
                  <a:lnTo>
                    <a:pt x="2034468" y="4103294"/>
                  </a:lnTo>
                  <a:lnTo>
                    <a:pt x="2032476" y="4096959"/>
                  </a:lnTo>
                  <a:lnTo>
                    <a:pt x="2029688" y="4090624"/>
                  </a:lnTo>
                  <a:lnTo>
                    <a:pt x="2023712" y="4077162"/>
                  </a:lnTo>
                  <a:lnTo>
                    <a:pt x="2020923" y="4070036"/>
                  </a:lnTo>
                  <a:lnTo>
                    <a:pt x="2018135" y="4061721"/>
                  </a:lnTo>
                  <a:lnTo>
                    <a:pt x="2011761" y="4047071"/>
                  </a:lnTo>
                  <a:lnTo>
                    <a:pt x="2004191" y="4031234"/>
                  </a:lnTo>
                  <a:lnTo>
                    <a:pt x="2001004" y="4025295"/>
                  </a:lnTo>
                  <a:lnTo>
                    <a:pt x="1999013" y="4019752"/>
                  </a:lnTo>
                  <a:lnTo>
                    <a:pt x="1997021" y="4015396"/>
                  </a:lnTo>
                  <a:lnTo>
                    <a:pt x="1995825" y="4010249"/>
                  </a:lnTo>
                  <a:lnTo>
                    <a:pt x="1993037" y="3999955"/>
                  </a:lnTo>
                  <a:lnTo>
                    <a:pt x="1991045" y="3993620"/>
                  </a:lnTo>
                  <a:lnTo>
                    <a:pt x="1988256" y="3986493"/>
                  </a:lnTo>
                  <a:lnTo>
                    <a:pt x="1984671" y="3977386"/>
                  </a:lnTo>
                  <a:lnTo>
                    <a:pt x="1981882" y="3970655"/>
                  </a:lnTo>
                  <a:lnTo>
                    <a:pt x="1979890" y="3964320"/>
                  </a:lnTo>
                  <a:lnTo>
                    <a:pt x="1978695" y="3960361"/>
                  </a:lnTo>
                  <a:lnTo>
                    <a:pt x="1977898" y="3955610"/>
                  </a:lnTo>
                  <a:lnTo>
                    <a:pt x="1977102" y="3952838"/>
                  </a:lnTo>
                  <a:lnTo>
                    <a:pt x="1975110" y="3949671"/>
                  </a:lnTo>
                  <a:lnTo>
                    <a:pt x="1973516" y="3946899"/>
                  </a:lnTo>
                  <a:lnTo>
                    <a:pt x="1972720" y="3944524"/>
                  </a:lnTo>
                  <a:lnTo>
                    <a:pt x="1971524" y="3939772"/>
                  </a:lnTo>
                  <a:lnTo>
                    <a:pt x="1971126" y="3935417"/>
                  </a:lnTo>
                  <a:lnTo>
                    <a:pt x="1971524" y="3931062"/>
                  </a:lnTo>
                  <a:lnTo>
                    <a:pt x="1971126" y="3930270"/>
                  </a:lnTo>
                  <a:lnTo>
                    <a:pt x="1970728" y="3929082"/>
                  </a:lnTo>
                  <a:lnTo>
                    <a:pt x="1966744" y="3927894"/>
                  </a:lnTo>
                  <a:lnTo>
                    <a:pt x="1966744" y="3927498"/>
                  </a:lnTo>
                  <a:lnTo>
                    <a:pt x="1966346" y="3926706"/>
                  </a:lnTo>
                  <a:lnTo>
                    <a:pt x="1966346" y="3923935"/>
                  </a:lnTo>
                  <a:lnTo>
                    <a:pt x="1967142" y="3915224"/>
                  </a:lnTo>
                  <a:lnTo>
                    <a:pt x="1967939" y="3905326"/>
                  </a:lnTo>
                  <a:lnTo>
                    <a:pt x="1967939" y="3901367"/>
                  </a:lnTo>
                  <a:lnTo>
                    <a:pt x="1967142" y="3898199"/>
                  </a:lnTo>
                  <a:lnTo>
                    <a:pt x="1965947" y="3894636"/>
                  </a:lnTo>
                  <a:lnTo>
                    <a:pt x="1964752" y="3891072"/>
                  </a:lnTo>
                  <a:lnTo>
                    <a:pt x="1962760" y="3882362"/>
                  </a:lnTo>
                  <a:lnTo>
                    <a:pt x="1961167" y="3872859"/>
                  </a:lnTo>
                  <a:lnTo>
                    <a:pt x="1958776" y="3863357"/>
                  </a:lnTo>
                  <a:lnTo>
                    <a:pt x="1957581" y="3860981"/>
                  </a:lnTo>
                  <a:lnTo>
                    <a:pt x="1956784" y="3859397"/>
                  </a:lnTo>
                  <a:lnTo>
                    <a:pt x="1956386" y="3859001"/>
                  </a:lnTo>
                  <a:lnTo>
                    <a:pt x="1954793" y="3855438"/>
                  </a:lnTo>
                  <a:lnTo>
                    <a:pt x="1953996" y="3851478"/>
                  </a:lnTo>
                  <a:lnTo>
                    <a:pt x="1952004" y="3842768"/>
                  </a:lnTo>
                  <a:lnTo>
                    <a:pt x="1951553" y="3840974"/>
                  </a:lnTo>
                  <a:lnTo>
                    <a:pt x="1941118" y="3870015"/>
                  </a:lnTo>
                  <a:lnTo>
                    <a:pt x="1929609" y="3900150"/>
                  </a:lnTo>
                  <a:lnTo>
                    <a:pt x="1918099" y="3930682"/>
                  </a:lnTo>
                  <a:lnTo>
                    <a:pt x="1906193" y="3960421"/>
                  </a:lnTo>
                  <a:lnTo>
                    <a:pt x="1894287" y="3989763"/>
                  </a:lnTo>
                  <a:lnTo>
                    <a:pt x="1881983" y="4019106"/>
                  </a:lnTo>
                  <a:lnTo>
                    <a:pt x="1869680" y="4047259"/>
                  </a:lnTo>
                  <a:lnTo>
                    <a:pt x="1857377" y="4075015"/>
                  </a:lnTo>
                  <a:lnTo>
                    <a:pt x="1859728" y="4021040"/>
                  </a:lnTo>
                  <a:lnTo>
                    <a:pt x="1862080" y="3967065"/>
                  </a:lnTo>
                  <a:lnTo>
                    <a:pt x="1864431" y="3913487"/>
                  </a:lnTo>
                  <a:lnTo>
                    <a:pt x="1866783" y="3859909"/>
                  </a:lnTo>
                  <a:lnTo>
                    <a:pt x="1868742" y="3832524"/>
                  </a:lnTo>
                  <a:lnTo>
                    <a:pt x="1870103" y="3809443"/>
                  </a:lnTo>
                  <a:lnTo>
                    <a:pt x="1869607" y="3809731"/>
                  </a:lnTo>
                  <a:lnTo>
                    <a:pt x="1868246" y="3832300"/>
                  </a:lnTo>
                  <a:lnTo>
                    <a:pt x="1866239" y="3859709"/>
                  </a:lnTo>
                  <a:lnTo>
                    <a:pt x="1863832" y="3913336"/>
                  </a:lnTo>
                  <a:lnTo>
                    <a:pt x="1861424" y="3966962"/>
                  </a:lnTo>
                  <a:lnTo>
                    <a:pt x="1859017" y="4020986"/>
                  </a:lnTo>
                  <a:lnTo>
                    <a:pt x="1856610" y="4075010"/>
                  </a:lnTo>
                  <a:lnTo>
                    <a:pt x="1855059" y="4079103"/>
                  </a:lnTo>
                  <a:lnTo>
                    <a:pt x="1854886" y="4081840"/>
                  </a:lnTo>
                  <a:lnTo>
                    <a:pt x="1857279" y="4075501"/>
                  </a:lnTo>
                  <a:lnTo>
                    <a:pt x="1855683" y="4112746"/>
                  </a:lnTo>
                  <a:lnTo>
                    <a:pt x="1853290" y="4149595"/>
                  </a:lnTo>
                  <a:lnTo>
                    <a:pt x="1850498" y="4186048"/>
                  </a:lnTo>
                  <a:lnTo>
                    <a:pt x="1847308" y="4222898"/>
                  </a:lnTo>
                  <a:lnTo>
                    <a:pt x="1843319" y="4259747"/>
                  </a:lnTo>
                  <a:lnTo>
                    <a:pt x="1838533" y="4295407"/>
                  </a:lnTo>
                  <a:lnTo>
                    <a:pt x="1832551" y="4331464"/>
                  </a:lnTo>
                  <a:lnTo>
                    <a:pt x="1828961" y="4349295"/>
                  </a:lnTo>
                  <a:lnTo>
                    <a:pt x="1825372" y="4367125"/>
                  </a:lnTo>
                  <a:lnTo>
                    <a:pt x="1825372" y="4356030"/>
                  </a:lnTo>
                  <a:lnTo>
                    <a:pt x="1824973" y="4341766"/>
                  </a:lnTo>
                  <a:lnTo>
                    <a:pt x="1822580" y="4306502"/>
                  </a:lnTo>
                  <a:lnTo>
                    <a:pt x="1815002" y="4209822"/>
                  </a:lnTo>
                  <a:lnTo>
                    <a:pt x="1810615" y="4152765"/>
                  </a:lnTo>
                  <a:lnTo>
                    <a:pt x="1806228" y="4091746"/>
                  </a:lnTo>
                  <a:lnTo>
                    <a:pt x="1802638" y="4027953"/>
                  </a:lnTo>
                  <a:lnTo>
                    <a:pt x="1801442" y="3996255"/>
                  </a:lnTo>
                  <a:lnTo>
                    <a:pt x="1799847" y="3964557"/>
                  </a:lnTo>
                  <a:lnTo>
                    <a:pt x="1799049" y="3933255"/>
                  </a:lnTo>
                  <a:lnTo>
                    <a:pt x="1798650" y="3901953"/>
                  </a:lnTo>
                  <a:lnTo>
                    <a:pt x="1798650" y="3871443"/>
                  </a:lnTo>
                  <a:lnTo>
                    <a:pt x="1798895" y="3853475"/>
                  </a:lnTo>
                  <a:lnTo>
                    <a:pt x="1775068" y="3868142"/>
                  </a:lnTo>
                  <a:lnTo>
                    <a:pt x="1740921" y="3888031"/>
                  </a:lnTo>
                  <a:lnTo>
                    <a:pt x="1706376" y="3907920"/>
                  </a:lnTo>
                  <a:lnTo>
                    <a:pt x="1670640" y="3927411"/>
                  </a:lnTo>
                  <a:lnTo>
                    <a:pt x="1650200" y="3937987"/>
                  </a:lnTo>
                  <a:lnTo>
                    <a:pt x="1634472" y="3963518"/>
                  </a:lnTo>
                  <a:lnTo>
                    <a:pt x="1621738" y="3983392"/>
                  </a:lnTo>
                  <a:lnTo>
                    <a:pt x="1608607" y="4003267"/>
                  </a:lnTo>
                  <a:lnTo>
                    <a:pt x="1595078" y="4023142"/>
                  </a:lnTo>
                  <a:lnTo>
                    <a:pt x="1581947" y="4042221"/>
                  </a:lnTo>
                  <a:lnTo>
                    <a:pt x="1568418" y="4060904"/>
                  </a:lnTo>
                  <a:lnTo>
                    <a:pt x="1554491" y="4079586"/>
                  </a:lnTo>
                  <a:lnTo>
                    <a:pt x="1540564" y="4097473"/>
                  </a:lnTo>
                  <a:lnTo>
                    <a:pt x="1525841" y="4115360"/>
                  </a:lnTo>
                  <a:lnTo>
                    <a:pt x="1511516" y="4132452"/>
                  </a:lnTo>
                  <a:lnTo>
                    <a:pt x="1496395" y="4148750"/>
                  </a:lnTo>
                  <a:lnTo>
                    <a:pt x="1481274" y="4164650"/>
                  </a:lnTo>
                  <a:lnTo>
                    <a:pt x="1465755" y="4179754"/>
                  </a:lnTo>
                  <a:lnTo>
                    <a:pt x="1449839" y="4194859"/>
                  </a:lnTo>
                  <a:lnTo>
                    <a:pt x="1433524" y="4208374"/>
                  </a:lnTo>
                  <a:lnTo>
                    <a:pt x="1448247" y="4167034"/>
                  </a:lnTo>
                  <a:lnTo>
                    <a:pt x="1462572" y="4125298"/>
                  </a:lnTo>
                  <a:lnTo>
                    <a:pt x="1478489" y="4082368"/>
                  </a:lnTo>
                  <a:lnTo>
                    <a:pt x="1494405" y="4039041"/>
                  </a:lnTo>
                  <a:lnTo>
                    <a:pt x="1506574" y="4007206"/>
                  </a:lnTo>
                  <a:lnTo>
                    <a:pt x="1486402" y="4016115"/>
                  </a:lnTo>
                  <a:lnTo>
                    <a:pt x="1449475" y="4030833"/>
                  </a:lnTo>
                  <a:lnTo>
                    <a:pt x="1412548" y="4045153"/>
                  </a:lnTo>
                  <a:lnTo>
                    <a:pt x="1393886" y="4051517"/>
                  </a:lnTo>
                  <a:lnTo>
                    <a:pt x="1376018" y="4057882"/>
                  </a:lnTo>
                  <a:lnTo>
                    <a:pt x="1357753" y="4063848"/>
                  </a:lnTo>
                  <a:lnTo>
                    <a:pt x="1339885" y="4069417"/>
                  </a:lnTo>
                  <a:lnTo>
                    <a:pt x="1322415" y="4074588"/>
                  </a:lnTo>
                  <a:lnTo>
                    <a:pt x="1304547" y="4079759"/>
                  </a:lnTo>
                  <a:lnTo>
                    <a:pt x="1287076" y="4083737"/>
                  </a:lnTo>
                  <a:lnTo>
                    <a:pt x="1270002" y="4087715"/>
                  </a:lnTo>
                  <a:lnTo>
                    <a:pt x="1285091" y="4077373"/>
                  </a:lnTo>
                  <a:lnTo>
                    <a:pt x="1300576" y="4066235"/>
                  </a:lnTo>
                  <a:lnTo>
                    <a:pt x="1316062" y="4054302"/>
                  </a:lnTo>
                  <a:lnTo>
                    <a:pt x="1330753" y="4041970"/>
                  </a:lnTo>
                  <a:lnTo>
                    <a:pt x="1345047" y="4029639"/>
                  </a:lnTo>
                  <a:lnTo>
                    <a:pt x="1359739" y="4016513"/>
                  </a:lnTo>
                  <a:lnTo>
                    <a:pt x="1373636" y="4002988"/>
                  </a:lnTo>
                  <a:lnTo>
                    <a:pt x="1387533" y="3988668"/>
                  </a:lnTo>
                  <a:lnTo>
                    <a:pt x="1401033" y="3974348"/>
                  </a:lnTo>
                  <a:lnTo>
                    <a:pt x="1414931" y="3960028"/>
                  </a:lnTo>
                  <a:lnTo>
                    <a:pt x="1441931" y="3929399"/>
                  </a:lnTo>
                  <a:lnTo>
                    <a:pt x="1468137" y="3898771"/>
                  </a:lnTo>
                  <a:lnTo>
                    <a:pt x="1494344" y="3867744"/>
                  </a:lnTo>
                  <a:lnTo>
                    <a:pt x="1545962" y="3804497"/>
                  </a:lnTo>
                  <a:lnTo>
                    <a:pt x="1572168" y="3773073"/>
                  </a:lnTo>
                  <a:lnTo>
                    <a:pt x="1598374" y="3742444"/>
                  </a:lnTo>
                  <a:lnTo>
                    <a:pt x="1611875" y="3727329"/>
                  </a:lnTo>
                  <a:lnTo>
                    <a:pt x="1625375" y="3712611"/>
                  </a:lnTo>
                  <a:lnTo>
                    <a:pt x="1638875" y="3698689"/>
                  </a:lnTo>
                  <a:lnTo>
                    <a:pt x="1643062" y="3694378"/>
                  </a:lnTo>
                  <a:lnTo>
                    <a:pt x="1643624" y="3693222"/>
                  </a:lnTo>
                  <a:lnTo>
                    <a:pt x="1663918" y="3652280"/>
                  </a:lnTo>
                  <a:lnTo>
                    <a:pt x="1685007" y="3612530"/>
                  </a:lnTo>
                  <a:lnTo>
                    <a:pt x="1706893" y="3573576"/>
                  </a:lnTo>
                  <a:lnTo>
                    <a:pt x="1728778" y="3536211"/>
                  </a:lnTo>
                  <a:lnTo>
                    <a:pt x="1742705" y="3513554"/>
                  </a:lnTo>
                  <a:lnTo>
                    <a:pt x="1754642" y="3494475"/>
                  </a:lnTo>
                  <a:lnTo>
                    <a:pt x="1765784" y="3478575"/>
                  </a:lnTo>
                  <a:lnTo>
                    <a:pt x="1775732" y="3465458"/>
                  </a:lnTo>
                  <a:lnTo>
                    <a:pt x="1780109" y="3460290"/>
                  </a:lnTo>
                  <a:lnTo>
                    <a:pt x="1784486" y="3455520"/>
                  </a:lnTo>
                  <a:lnTo>
                    <a:pt x="1788863" y="3451545"/>
                  </a:lnTo>
                  <a:lnTo>
                    <a:pt x="1792842" y="3448365"/>
                  </a:lnTo>
                  <a:lnTo>
                    <a:pt x="1796424" y="3445980"/>
                  </a:lnTo>
                  <a:lnTo>
                    <a:pt x="1800403" y="3444390"/>
                  </a:lnTo>
                  <a:lnTo>
                    <a:pt x="1803984" y="3443595"/>
                  </a:lnTo>
                  <a:lnTo>
                    <a:pt x="1807565" y="3443198"/>
                  </a:lnTo>
                  <a:lnTo>
                    <a:pt x="1811942" y="3443595"/>
                  </a:lnTo>
                  <a:lnTo>
                    <a:pt x="1815922" y="3444788"/>
                  </a:lnTo>
                  <a:lnTo>
                    <a:pt x="1819901" y="3447570"/>
                  </a:lnTo>
                  <a:lnTo>
                    <a:pt x="1824278" y="3450750"/>
                  </a:lnTo>
                  <a:lnTo>
                    <a:pt x="1828655" y="3454725"/>
                  </a:lnTo>
                  <a:lnTo>
                    <a:pt x="1832634" y="3459893"/>
                  </a:lnTo>
                  <a:lnTo>
                    <a:pt x="1837011" y="3465458"/>
                  </a:lnTo>
                  <a:lnTo>
                    <a:pt x="1841786" y="3472215"/>
                  </a:lnTo>
                  <a:lnTo>
                    <a:pt x="1851734" y="3488115"/>
                  </a:lnTo>
                  <a:lnTo>
                    <a:pt x="1855976" y="3495529"/>
                  </a:lnTo>
                  <a:lnTo>
                    <a:pt x="1859643" y="3492242"/>
                  </a:lnTo>
                  <a:lnTo>
                    <a:pt x="1864384" y="3488102"/>
                  </a:lnTo>
                  <a:lnTo>
                    <a:pt x="1859228" y="3474278"/>
                  </a:lnTo>
                  <a:lnTo>
                    <a:pt x="1852126" y="3469896"/>
                  </a:lnTo>
                  <a:lnTo>
                    <a:pt x="1849667" y="3460051"/>
                  </a:lnTo>
                  <a:lnTo>
                    <a:pt x="1855669" y="3464736"/>
                  </a:lnTo>
                  <a:lnTo>
                    <a:pt x="1851190" y="3452728"/>
                  </a:lnTo>
                  <a:lnTo>
                    <a:pt x="1856831" y="3465643"/>
                  </a:lnTo>
                  <a:lnTo>
                    <a:pt x="1857692" y="3466315"/>
                  </a:lnTo>
                  <a:lnTo>
                    <a:pt x="1873666" y="3479161"/>
                  </a:lnTo>
                  <a:lnTo>
                    <a:pt x="1867860" y="3461062"/>
                  </a:lnTo>
                  <a:lnTo>
                    <a:pt x="1863891" y="3444790"/>
                  </a:lnTo>
                  <a:lnTo>
                    <a:pt x="1870656" y="3454703"/>
                  </a:lnTo>
                  <a:lnTo>
                    <a:pt x="1872646" y="3459064"/>
                  </a:lnTo>
                  <a:lnTo>
                    <a:pt x="1875034" y="3465012"/>
                  </a:lnTo>
                  <a:lnTo>
                    <a:pt x="1878860" y="3475633"/>
                  </a:lnTo>
                  <a:lnTo>
                    <a:pt x="1891011" y="3465591"/>
                  </a:lnTo>
                  <a:lnTo>
                    <a:pt x="1903575" y="3455654"/>
                  </a:lnTo>
                  <a:lnTo>
                    <a:pt x="1904680" y="3449508"/>
                  </a:lnTo>
                  <a:lnTo>
                    <a:pt x="1908273" y="3432520"/>
                  </a:lnTo>
                  <a:lnTo>
                    <a:pt x="1912266" y="3415534"/>
                  </a:lnTo>
                  <a:lnTo>
                    <a:pt x="1916658" y="3398944"/>
                  </a:lnTo>
                  <a:lnTo>
                    <a:pt x="1920650" y="3382749"/>
                  </a:lnTo>
                  <a:lnTo>
                    <a:pt x="1924643" y="3367742"/>
                  </a:lnTo>
                  <a:lnTo>
                    <a:pt x="1929035" y="3354311"/>
                  </a:lnTo>
                  <a:lnTo>
                    <a:pt x="1934226" y="3342460"/>
                  </a:lnTo>
                  <a:lnTo>
                    <a:pt x="1938618" y="3331005"/>
                  </a:lnTo>
                  <a:lnTo>
                    <a:pt x="1943808" y="3320734"/>
                  </a:lnTo>
                  <a:lnTo>
                    <a:pt x="1948599" y="3311253"/>
                  </a:lnTo>
                  <a:lnTo>
                    <a:pt x="1954189" y="3302957"/>
                  </a:lnTo>
                  <a:lnTo>
                    <a:pt x="1959779" y="3295451"/>
                  </a:lnTo>
                  <a:lnTo>
                    <a:pt x="1964970" y="3288735"/>
                  </a:lnTo>
                  <a:lnTo>
                    <a:pt x="1970559" y="3283600"/>
                  </a:lnTo>
                  <a:lnTo>
                    <a:pt x="1976149" y="3278860"/>
                  </a:lnTo>
                  <a:lnTo>
                    <a:pt x="1981739" y="3275305"/>
                  </a:lnTo>
                  <a:lnTo>
                    <a:pt x="1987728" y="3272146"/>
                  </a:lnTo>
                  <a:lnTo>
                    <a:pt x="1993717" y="3270565"/>
                  </a:lnTo>
                  <a:lnTo>
                    <a:pt x="1999307" y="3268985"/>
                  </a:lnTo>
                  <a:lnTo>
                    <a:pt x="2004897" y="3268590"/>
                  </a:lnTo>
                  <a:lnTo>
                    <a:pt x="2005230" y="3268612"/>
                  </a:lnTo>
                  <a:lnTo>
                    <a:pt x="2005423" y="3268598"/>
                  </a:lnTo>
                  <a:lnTo>
                    <a:pt x="2011376" y="3268995"/>
                  </a:lnTo>
                  <a:lnTo>
                    <a:pt x="2017726" y="3270583"/>
                  </a:lnTo>
                  <a:lnTo>
                    <a:pt x="2023679" y="3272170"/>
                  </a:lnTo>
                  <a:lnTo>
                    <a:pt x="2029632" y="3274948"/>
                  </a:lnTo>
                  <a:lnTo>
                    <a:pt x="2034792" y="3278519"/>
                  </a:lnTo>
                  <a:lnTo>
                    <a:pt x="2040745" y="3283281"/>
                  </a:lnTo>
                  <a:lnTo>
                    <a:pt x="2046698" y="3288043"/>
                  </a:lnTo>
                  <a:lnTo>
                    <a:pt x="2051857" y="3293598"/>
                  </a:lnTo>
                  <a:lnTo>
                    <a:pt x="2057414" y="3299947"/>
                  </a:lnTo>
                  <a:lnTo>
                    <a:pt x="2062970" y="3306693"/>
                  </a:lnTo>
                  <a:lnTo>
                    <a:pt x="2067732" y="3314233"/>
                  </a:lnTo>
                  <a:lnTo>
                    <a:pt x="2069161" y="3316541"/>
                  </a:lnTo>
                  <a:lnTo>
                    <a:pt x="2072773" y="3322313"/>
                  </a:lnTo>
                  <a:lnTo>
                    <a:pt x="2077165" y="3331005"/>
                  </a:lnTo>
                  <a:lnTo>
                    <a:pt x="2082355" y="3340091"/>
                  </a:lnTo>
                  <a:lnTo>
                    <a:pt x="2086348" y="3349965"/>
                  </a:lnTo>
                  <a:lnTo>
                    <a:pt x="2090508" y="3359695"/>
                  </a:lnTo>
                  <a:lnTo>
                    <a:pt x="2093466" y="3351922"/>
                  </a:lnTo>
                  <a:lnTo>
                    <a:pt x="2096638" y="3343587"/>
                  </a:lnTo>
                  <a:lnTo>
                    <a:pt x="2100205" y="3336047"/>
                  </a:lnTo>
                  <a:lnTo>
                    <a:pt x="2104170" y="3328906"/>
                  </a:lnTo>
                  <a:lnTo>
                    <a:pt x="2108530" y="3322555"/>
                  </a:lnTo>
                  <a:lnTo>
                    <a:pt x="2112891" y="3316603"/>
                  </a:lnTo>
                  <a:lnTo>
                    <a:pt x="2117251" y="3310649"/>
                  </a:lnTo>
                  <a:lnTo>
                    <a:pt x="2122008" y="3305887"/>
                  </a:lnTo>
                  <a:lnTo>
                    <a:pt x="2123079" y="3304817"/>
                  </a:lnTo>
                  <a:lnTo>
                    <a:pt x="2126678" y="3301154"/>
                  </a:lnTo>
                  <a:lnTo>
                    <a:pt x="2131757" y="3297177"/>
                  </a:lnTo>
                  <a:lnTo>
                    <a:pt x="2136445" y="3293998"/>
                  </a:lnTo>
                  <a:lnTo>
                    <a:pt x="2141914" y="3290817"/>
                  </a:lnTo>
                  <a:lnTo>
                    <a:pt x="2146992" y="3288433"/>
                  </a:lnTo>
                  <a:lnTo>
                    <a:pt x="2152852" y="3286842"/>
                  </a:lnTo>
                  <a:lnTo>
                    <a:pt x="2158321" y="3285253"/>
                  </a:lnTo>
                  <a:lnTo>
                    <a:pt x="2164180" y="3284458"/>
                  </a:lnTo>
                  <a:lnTo>
                    <a:pt x="2164182" y="3284543"/>
                  </a:lnTo>
                  <a:lnTo>
                    <a:pt x="2164821" y="3284458"/>
                  </a:lnTo>
                  <a:lnTo>
                    <a:pt x="2164828" y="3284792"/>
                  </a:lnTo>
                  <a:lnTo>
                    <a:pt x="2170614" y="3284458"/>
                  </a:lnTo>
                  <a:lnTo>
                    <a:pt x="2175046" y="3284458"/>
                  </a:lnTo>
                  <a:lnTo>
                    <a:pt x="2179478" y="3284853"/>
                  </a:lnTo>
                  <a:lnTo>
                    <a:pt x="2184313" y="3285646"/>
                  </a:lnTo>
                  <a:lnTo>
                    <a:pt x="2189147" y="3286833"/>
                  </a:lnTo>
                  <a:lnTo>
                    <a:pt x="2193982" y="3288020"/>
                  </a:lnTo>
                  <a:lnTo>
                    <a:pt x="2198414" y="3290000"/>
                  </a:lnTo>
                  <a:lnTo>
                    <a:pt x="2203651" y="3291584"/>
                  </a:lnTo>
                  <a:lnTo>
                    <a:pt x="2208083" y="3293960"/>
                  </a:lnTo>
                  <a:lnTo>
                    <a:pt x="2217753" y="3299503"/>
                  </a:lnTo>
                  <a:lnTo>
                    <a:pt x="2227422" y="3306234"/>
                  </a:lnTo>
                  <a:lnTo>
                    <a:pt x="2237091" y="3314153"/>
                  </a:lnTo>
                  <a:lnTo>
                    <a:pt x="2246358" y="3323259"/>
                  </a:lnTo>
                  <a:lnTo>
                    <a:pt x="2253207" y="3330781"/>
                  </a:lnTo>
                  <a:lnTo>
                    <a:pt x="2254040" y="3331841"/>
                  </a:lnTo>
                  <a:lnTo>
                    <a:pt x="2252477" y="3329814"/>
                  </a:lnTo>
                  <a:lnTo>
                    <a:pt x="2245748" y="3322275"/>
                  </a:lnTo>
                  <a:lnTo>
                    <a:pt x="2236644" y="3313144"/>
                  </a:lnTo>
                  <a:lnTo>
                    <a:pt x="2227144" y="3305209"/>
                  </a:lnTo>
                  <a:lnTo>
                    <a:pt x="2223814" y="3302838"/>
                  </a:lnTo>
                  <a:lnTo>
                    <a:pt x="2218008" y="3298732"/>
                  </a:lnTo>
                  <a:lnTo>
                    <a:pt x="2208463" y="3293174"/>
                  </a:lnTo>
                  <a:lnTo>
                    <a:pt x="2204088" y="3290792"/>
                  </a:lnTo>
                  <a:lnTo>
                    <a:pt x="2198918" y="3289205"/>
                  </a:lnTo>
                  <a:lnTo>
                    <a:pt x="2194543" y="3287219"/>
                  </a:lnTo>
                  <a:lnTo>
                    <a:pt x="2189771" y="3286029"/>
                  </a:lnTo>
                  <a:lnTo>
                    <a:pt x="2184998" y="3284838"/>
                  </a:lnTo>
                  <a:lnTo>
                    <a:pt x="2180226" y="3284044"/>
                  </a:lnTo>
                  <a:lnTo>
                    <a:pt x="2175851" y="3283647"/>
                  </a:lnTo>
                  <a:lnTo>
                    <a:pt x="2171476" y="3283647"/>
                  </a:lnTo>
                  <a:lnTo>
                    <a:pt x="2164715" y="3284044"/>
                  </a:lnTo>
                  <a:lnTo>
                    <a:pt x="2164706" y="3283764"/>
                  </a:lnTo>
                  <a:lnTo>
                    <a:pt x="2164605" y="3283770"/>
                  </a:lnTo>
                  <a:lnTo>
                    <a:pt x="2163022" y="3234947"/>
                  </a:lnTo>
                  <a:lnTo>
                    <a:pt x="2161042" y="3186122"/>
                  </a:lnTo>
                  <a:lnTo>
                    <a:pt x="2155897" y="3081316"/>
                  </a:lnTo>
                  <a:lnTo>
                    <a:pt x="2151543" y="2979676"/>
                  </a:lnTo>
                  <a:lnTo>
                    <a:pt x="2147980" y="2878851"/>
                  </a:lnTo>
                  <a:lnTo>
                    <a:pt x="2144814" y="2777203"/>
                  </a:lnTo>
                  <a:lnTo>
                    <a:pt x="2142835" y="2672393"/>
                  </a:lnTo>
                  <a:lnTo>
                    <a:pt x="2142439" y="2618779"/>
                  </a:lnTo>
                  <a:lnTo>
                    <a:pt x="2142043" y="2563618"/>
                  </a:lnTo>
                  <a:lnTo>
                    <a:pt x="2142043" y="2506869"/>
                  </a:lnTo>
                  <a:lnTo>
                    <a:pt x="2142043" y="2448101"/>
                  </a:lnTo>
                  <a:lnTo>
                    <a:pt x="2142439" y="2387752"/>
                  </a:lnTo>
                  <a:lnTo>
                    <a:pt x="2143231" y="2324583"/>
                  </a:lnTo>
                  <a:lnTo>
                    <a:pt x="2143231" y="2296375"/>
                  </a:lnTo>
                  <a:lnTo>
                    <a:pt x="2142835" y="2264609"/>
                  </a:lnTo>
                  <a:lnTo>
                    <a:pt x="2141754" y="2201093"/>
                  </a:lnTo>
                  <a:lnTo>
                    <a:pt x="2141647" y="2194856"/>
                  </a:lnTo>
                  <a:lnTo>
                    <a:pt x="2141647" y="2194828"/>
                  </a:lnTo>
                  <a:lnTo>
                    <a:pt x="2141647" y="2161810"/>
                  </a:lnTo>
                  <a:lnTo>
                    <a:pt x="2116933" y="2165577"/>
                  </a:lnTo>
                  <a:lnTo>
                    <a:pt x="2090343" y="2169970"/>
                  </a:lnTo>
                  <a:lnTo>
                    <a:pt x="2063355" y="2172364"/>
                  </a:lnTo>
                  <a:lnTo>
                    <a:pt x="2036368" y="2175155"/>
                  </a:lnTo>
                  <a:lnTo>
                    <a:pt x="2008983" y="2177550"/>
                  </a:lnTo>
                  <a:lnTo>
                    <a:pt x="1981599" y="2178750"/>
                  </a:lnTo>
                  <a:lnTo>
                    <a:pt x="1954214" y="2180346"/>
                  </a:lnTo>
                  <a:lnTo>
                    <a:pt x="1926433" y="2180747"/>
                  </a:lnTo>
                  <a:lnTo>
                    <a:pt x="1899049" y="2181147"/>
                  </a:lnTo>
                  <a:lnTo>
                    <a:pt x="1871664" y="2181147"/>
                  </a:lnTo>
                  <a:lnTo>
                    <a:pt x="1843883" y="2181147"/>
                  </a:lnTo>
                  <a:lnTo>
                    <a:pt x="1816499" y="2180747"/>
                  </a:lnTo>
                  <a:lnTo>
                    <a:pt x="1761333" y="2178750"/>
                  </a:lnTo>
                  <a:lnTo>
                    <a:pt x="1746923" y="2178215"/>
                  </a:lnTo>
                  <a:lnTo>
                    <a:pt x="1748766" y="2185795"/>
                  </a:lnTo>
                  <a:lnTo>
                    <a:pt x="1751937" y="2202476"/>
                  </a:lnTo>
                  <a:lnTo>
                    <a:pt x="1758279" y="2236178"/>
                  </a:lnTo>
                  <a:lnTo>
                    <a:pt x="1763431" y="2269087"/>
                  </a:lnTo>
                  <a:lnTo>
                    <a:pt x="1767792" y="2301681"/>
                  </a:lnTo>
                  <a:lnTo>
                    <a:pt x="1771359" y="2331901"/>
                  </a:lnTo>
                  <a:lnTo>
                    <a:pt x="1774530" y="2359728"/>
                  </a:lnTo>
                  <a:lnTo>
                    <a:pt x="1778890" y="2406638"/>
                  </a:lnTo>
                  <a:lnTo>
                    <a:pt x="1783250" y="2442386"/>
                  </a:lnTo>
                  <a:lnTo>
                    <a:pt x="1788403" y="2478523"/>
                  </a:lnTo>
                  <a:lnTo>
                    <a:pt x="1794349" y="2514267"/>
                  </a:lnTo>
                  <a:lnTo>
                    <a:pt x="1800691" y="2549995"/>
                  </a:lnTo>
                  <a:lnTo>
                    <a:pt x="1813375" y="2621060"/>
                  </a:lnTo>
                  <a:lnTo>
                    <a:pt x="1819320" y="2656832"/>
                  </a:lnTo>
                  <a:lnTo>
                    <a:pt x="1825266" y="2692961"/>
                  </a:lnTo>
                  <a:lnTo>
                    <a:pt x="1830419" y="2729109"/>
                  </a:lnTo>
                  <a:lnTo>
                    <a:pt x="1832401" y="2746982"/>
                  </a:lnTo>
                  <a:lnTo>
                    <a:pt x="1834382" y="2765257"/>
                  </a:lnTo>
                  <a:lnTo>
                    <a:pt x="1835572" y="2783530"/>
                  </a:lnTo>
                  <a:lnTo>
                    <a:pt x="1837157" y="2801804"/>
                  </a:lnTo>
                  <a:lnTo>
                    <a:pt x="1837950" y="2820473"/>
                  </a:lnTo>
                  <a:lnTo>
                    <a:pt x="1838346" y="2838749"/>
                  </a:lnTo>
                  <a:lnTo>
                    <a:pt x="1838346" y="2857419"/>
                  </a:lnTo>
                  <a:lnTo>
                    <a:pt x="1837950" y="2876089"/>
                  </a:lnTo>
                  <a:lnTo>
                    <a:pt x="1837553" y="2894751"/>
                  </a:lnTo>
                  <a:lnTo>
                    <a:pt x="1835968" y="2913813"/>
                  </a:lnTo>
                  <a:lnTo>
                    <a:pt x="1833986" y="2932882"/>
                  </a:lnTo>
                  <a:lnTo>
                    <a:pt x="1831608" y="2951955"/>
                  </a:lnTo>
                  <a:lnTo>
                    <a:pt x="1828437" y="2971413"/>
                  </a:lnTo>
                  <a:lnTo>
                    <a:pt x="1824869" y="2990847"/>
                  </a:lnTo>
                  <a:lnTo>
                    <a:pt x="1818527" y="2977754"/>
                  </a:lnTo>
                  <a:lnTo>
                    <a:pt x="1812582" y="2964669"/>
                  </a:lnTo>
                  <a:lnTo>
                    <a:pt x="1806636" y="2951558"/>
                  </a:lnTo>
                  <a:lnTo>
                    <a:pt x="1801483" y="2937646"/>
                  </a:lnTo>
                  <a:lnTo>
                    <a:pt x="1795934" y="2923748"/>
                  </a:lnTo>
                  <a:lnTo>
                    <a:pt x="1791178" y="2909052"/>
                  </a:lnTo>
                  <a:lnTo>
                    <a:pt x="1781665" y="2879268"/>
                  </a:lnTo>
                  <a:lnTo>
                    <a:pt x="1772548" y="2849077"/>
                  </a:lnTo>
                  <a:lnTo>
                    <a:pt x="1763828" y="2818091"/>
                  </a:lnTo>
                  <a:lnTo>
                    <a:pt x="1756297" y="2786310"/>
                  </a:lnTo>
                  <a:lnTo>
                    <a:pt x="1748766" y="2754532"/>
                  </a:lnTo>
                  <a:lnTo>
                    <a:pt x="1733703" y="2689791"/>
                  </a:lnTo>
                  <a:lnTo>
                    <a:pt x="1726172" y="2657626"/>
                  </a:lnTo>
                  <a:lnTo>
                    <a:pt x="1718641" y="2626226"/>
                  </a:lnTo>
                  <a:lnTo>
                    <a:pt x="1710317" y="2594850"/>
                  </a:lnTo>
                  <a:lnTo>
                    <a:pt x="1702390" y="2564287"/>
                  </a:lnTo>
                  <a:lnTo>
                    <a:pt x="1693273" y="2534516"/>
                  </a:lnTo>
                  <a:lnTo>
                    <a:pt x="1683760" y="2505932"/>
                  </a:lnTo>
                  <a:lnTo>
                    <a:pt x="1663545" y="2448327"/>
                  </a:lnTo>
                  <a:lnTo>
                    <a:pt x="1642537" y="2391135"/>
                  </a:lnTo>
                  <a:lnTo>
                    <a:pt x="1621530" y="2333889"/>
                  </a:lnTo>
                  <a:lnTo>
                    <a:pt x="1600918" y="2276692"/>
                  </a:lnTo>
                  <a:lnTo>
                    <a:pt x="1580703" y="2219524"/>
                  </a:lnTo>
                  <a:lnTo>
                    <a:pt x="1570794" y="2190575"/>
                  </a:lnTo>
                  <a:lnTo>
                    <a:pt x="1563459" y="2168203"/>
                  </a:lnTo>
                  <a:lnTo>
                    <a:pt x="1552180" y="2167574"/>
                  </a:lnTo>
                  <a:lnTo>
                    <a:pt x="1503364" y="2164779"/>
                  </a:lnTo>
                  <a:lnTo>
                    <a:pt x="1518049" y="2154397"/>
                  </a:lnTo>
                  <a:lnTo>
                    <a:pt x="1535114" y="2142417"/>
                  </a:lnTo>
                  <a:lnTo>
                    <a:pt x="1551533" y="2132177"/>
                  </a:lnTo>
                  <a:lnTo>
                    <a:pt x="1542651" y="2103549"/>
                  </a:lnTo>
                  <a:lnTo>
                    <a:pt x="1534327" y="2074168"/>
                  </a:lnTo>
                  <a:lnTo>
                    <a:pt x="1525607" y="2044380"/>
                  </a:lnTo>
                  <a:lnTo>
                    <a:pt x="1558506" y="2026508"/>
                  </a:lnTo>
                  <a:lnTo>
                    <a:pt x="1591405" y="2009431"/>
                  </a:lnTo>
                  <a:lnTo>
                    <a:pt x="1624701" y="1993148"/>
                  </a:lnTo>
                  <a:lnTo>
                    <a:pt x="1658392" y="1978056"/>
                  </a:lnTo>
                  <a:lnTo>
                    <a:pt x="1633817" y="1989573"/>
                  </a:lnTo>
                  <a:lnTo>
                    <a:pt x="1639366" y="1991162"/>
                  </a:lnTo>
                  <a:lnTo>
                    <a:pt x="1644123" y="1992751"/>
                  </a:lnTo>
                  <a:lnTo>
                    <a:pt x="1649276" y="1995133"/>
                  </a:lnTo>
                  <a:lnTo>
                    <a:pt x="1654032" y="1997517"/>
                  </a:lnTo>
                  <a:lnTo>
                    <a:pt x="1658392" y="2000693"/>
                  </a:lnTo>
                  <a:lnTo>
                    <a:pt x="1663149" y="2003871"/>
                  </a:lnTo>
                  <a:lnTo>
                    <a:pt x="1667509" y="2006651"/>
                  </a:lnTo>
                  <a:lnTo>
                    <a:pt x="1672265" y="2011019"/>
                  </a:lnTo>
                  <a:lnTo>
                    <a:pt x="1676229" y="2014991"/>
                  </a:lnTo>
                  <a:lnTo>
                    <a:pt x="1680193" y="2019360"/>
                  </a:lnTo>
                  <a:lnTo>
                    <a:pt x="1688120" y="2028891"/>
                  </a:lnTo>
                  <a:lnTo>
                    <a:pt x="1695652" y="2039615"/>
                  </a:lnTo>
                  <a:lnTo>
                    <a:pt x="1701646" y="2049290"/>
                  </a:lnTo>
                  <a:lnTo>
                    <a:pt x="1720852" y="2040227"/>
                  </a:lnTo>
                  <a:lnTo>
                    <a:pt x="1754189" y="2024659"/>
                  </a:lnTo>
                  <a:lnTo>
                    <a:pt x="1788717" y="2009091"/>
                  </a:lnTo>
                  <a:lnTo>
                    <a:pt x="1824039" y="1994321"/>
                  </a:lnTo>
                  <a:lnTo>
                    <a:pt x="1859758" y="1980349"/>
                  </a:lnTo>
                  <a:lnTo>
                    <a:pt x="1895874" y="1966377"/>
                  </a:lnTo>
                  <a:lnTo>
                    <a:pt x="1932386" y="1954402"/>
                  </a:lnTo>
                  <a:lnTo>
                    <a:pt x="1951039" y="1948414"/>
                  </a:lnTo>
                  <a:lnTo>
                    <a:pt x="1968899" y="1942825"/>
                  </a:lnTo>
                  <a:lnTo>
                    <a:pt x="1987552" y="1937635"/>
                  </a:lnTo>
                  <a:lnTo>
                    <a:pt x="2005411" y="1932845"/>
                  </a:lnTo>
                  <a:lnTo>
                    <a:pt x="2023271" y="1928454"/>
                  </a:lnTo>
                  <a:lnTo>
                    <a:pt x="2041130" y="1924462"/>
                  </a:lnTo>
                  <a:lnTo>
                    <a:pt x="2058593" y="1920869"/>
                  </a:lnTo>
                  <a:lnTo>
                    <a:pt x="2076452" y="1917277"/>
                  </a:lnTo>
                  <a:lnTo>
                    <a:pt x="2093518" y="1914482"/>
                  </a:lnTo>
                  <a:lnTo>
                    <a:pt x="2097672" y="1913899"/>
                  </a:lnTo>
                  <a:lnTo>
                    <a:pt x="2096486" y="1909408"/>
                  </a:lnTo>
                  <a:lnTo>
                    <a:pt x="2094086" y="1900677"/>
                  </a:lnTo>
                  <a:lnTo>
                    <a:pt x="2091686" y="1893137"/>
                  </a:lnTo>
                  <a:lnTo>
                    <a:pt x="2088487" y="1885199"/>
                  </a:lnTo>
                  <a:lnTo>
                    <a:pt x="2085287" y="1878453"/>
                  </a:lnTo>
                  <a:lnTo>
                    <a:pt x="2084487" y="1871706"/>
                  </a:lnTo>
                  <a:lnTo>
                    <a:pt x="2083687" y="1866150"/>
                  </a:lnTo>
                  <a:lnTo>
                    <a:pt x="2082887" y="1859800"/>
                  </a:lnTo>
                  <a:lnTo>
                    <a:pt x="2080887" y="1853847"/>
                  </a:lnTo>
                  <a:lnTo>
                    <a:pt x="2076887" y="1841544"/>
                  </a:lnTo>
                  <a:lnTo>
                    <a:pt x="2075287" y="1834797"/>
                  </a:lnTo>
                  <a:lnTo>
                    <a:pt x="2073287" y="1827257"/>
                  </a:lnTo>
                  <a:lnTo>
                    <a:pt x="2067688" y="1813762"/>
                  </a:lnTo>
                  <a:lnTo>
                    <a:pt x="2062088" y="1799076"/>
                  </a:lnTo>
                  <a:lnTo>
                    <a:pt x="2059288" y="1793917"/>
                  </a:lnTo>
                  <a:lnTo>
                    <a:pt x="2057288" y="1788757"/>
                  </a:lnTo>
                  <a:lnTo>
                    <a:pt x="2056088" y="1784391"/>
                  </a:lnTo>
                  <a:lnTo>
                    <a:pt x="2055288" y="1780025"/>
                  </a:lnTo>
                  <a:lnTo>
                    <a:pt x="2053288" y="1770896"/>
                  </a:lnTo>
                  <a:lnTo>
                    <a:pt x="2052089" y="1764942"/>
                  </a:lnTo>
                  <a:lnTo>
                    <a:pt x="2050089" y="1758592"/>
                  </a:lnTo>
                  <a:lnTo>
                    <a:pt x="2047289" y="1750654"/>
                  </a:lnTo>
                  <a:lnTo>
                    <a:pt x="2045289" y="1744303"/>
                  </a:lnTo>
                  <a:lnTo>
                    <a:pt x="2043289" y="1738350"/>
                  </a:lnTo>
                  <a:lnTo>
                    <a:pt x="2042889" y="1734778"/>
                  </a:lnTo>
                  <a:lnTo>
                    <a:pt x="2042489" y="1730808"/>
                  </a:lnTo>
                  <a:lnTo>
                    <a:pt x="2041289" y="1727633"/>
                  </a:lnTo>
                  <a:lnTo>
                    <a:pt x="2040089" y="1724855"/>
                  </a:lnTo>
                  <a:lnTo>
                    <a:pt x="2038489" y="1722473"/>
                  </a:lnTo>
                  <a:lnTo>
                    <a:pt x="2037689" y="1720886"/>
                  </a:lnTo>
                  <a:lnTo>
                    <a:pt x="2036889" y="1715726"/>
                  </a:lnTo>
                  <a:lnTo>
                    <a:pt x="2036889" y="1712551"/>
                  </a:lnTo>
                  <a:lnTo>
                    <a:pt x="2036898" y="1712466"/>
                  </a:lnTo>
                  <a:lnTo>
                    <a:pt x="2036898" y="1711562"/>
                  </a:lnTo>
                  <a:lnTo>
                    <a:pt x="2037280" y="1707774"/>
                  </a:lnTo>
                  <a:lnTo>
                    <a:pt x="2036489" y="1706597"/>
                  </a:lnTo>
                  <a:lnTo>
                    <a:pt x="2032890" y="1705406"/>
                  </a:lnTo>
                  <a:lnTo>
                    <a:pt x="2032890" y="1705010"/>
                  </a:lnTo>
                  <a:lnTo>
                    <a:pt x="2032490" y="1704216"/>
                  </a:lnTo>
                  <a:lnTo>
                    <a:pt x="2032614" y="1703476"/>
                  </a:lnTo>
                  <a:lnTo>
                    <a:pt x="2032497" y="1703246"/>
                  </a:lnTo>
                  <a:lnTo>
                    <a:pt x="2032897" y="1700869"/>
                  </a:lnTo>
                  <a:lnTo>
                    <a:pt x="2034098" y="1693345"/>
                  </a:lnTo>
                  <a:lnTo>
                    <a:pt x="2035298" y="1684632"/>
                  </a:lnTo>
                  <a:lnTo>
                    <a:pt x="2035640" y="1681246"/>
                  </a:lnTo>
                  <a:lnTo>
                    <a:pt x="2035289" y="1678814"/>
                  </a:lnTo>
                  <a:lnTo>
                    <a:pt x="2034089" y="1675639"/>
                  </a:lnTo>
                  <a:lnTo>
                    <a:pt x="2033290" y="1672066"/>
                  </a:lnTo>
                  <a:lnTo>
                    <a:pt x="2032090" y="1664525"/>
                  </a:lnTo>
                  <a:lnTo>
                    <a:pt x="2030890" y="1656190"/>
                  </a:lnTo>
                  <a:lnTo>
                    <a:pt x="2029290" y="1647855"/>
                  </a:lnTo>
                  <a:lnTo>
                    <a:pt x="2028490" y="1645077"/>
                  </a:lnTo>
                  <a:lnTo>
                    <a:pt x="2027290" y="1643886"/>
                  </a:lnTo>
                  <a:lnTo>
                    <a:pt x="2026890" y="1643489"/>
                  </a:lnTo>
                  <a:lnTo>
                    <a:pt x="2026090" y="1639917"/>
                  </a:lnTo>
                  <a:lnTo>
                    <a:pt x="2025290" y="1636742"/>
                  </a:lnTo>
                  <a:lnTo>
                    <a:pt x="2024490" y="1632773"/>
                  </a:lnTo>
                  <a:lnTo>
                    <a:pt x="2024090" y="1628804"/>
                  </a:lnTo>
                  <a:lnTo>
                    <a:pt x="2022890" y="1622453"/>
                  </a:lnTo>
                  <a:lnTo>
                    <a:pt x="2020890" y="1616896"/>
                  </a:lnTo>
                  <a:lnTo>
                    <a:pt x="2017290" y="1605783"/>
                  </a:lnTo>
                  <a:lnTo>
                    <a:pt x="2013291" y="1595463"/>
                  </a:lnTo>
                  <a:lnTo>
                    <a:pt x="2012091" y="1589907"/>
                  </a:lnTo>
                  <a:lnTo>
                    <a:pt x="2010091" y="1583953"/>
                  </a:lnTo>
                  <a:lnTo>
                    <a:pt x="2007691" y="1570062"/>
                  </a:lnTo>
                  <a:lnTo>
                    <a:pt x="2004491" y="1547041"/>
                  </a:lnTo>
                  <a:lnTo>
                    <a:pt x="2001291" y="1518464"/>
                  </a:lnTo>
                  <a:lnTo>
                    <a:pt x="1998491" y="1489887"/>
                  </a:lnTo>
                  <a:lnTo>
                    <a:pt x="1998537" y="1489831"/>
                  </a:lnTo>
                  <a:lnTo>
                    <a:pt x="1998494" y="1489392"/>
                  </a:lnTo>
                  <a:lnTo>
                    <a:pt x="1998765" y="1489056"/>
                  </a:lnTo>
                  <a:lnTo>
                    <a:pt x="1998736" y="1488720"/>
                  </a:lnTo>
                  <a:lnTo>
                    <a:pt x="1998592" y="1488816"/>
                  </a:lnTo>
                  <a:lnTo>
                    <a:pt x="1998371" y="1489089"/>
                  </a:lnTo>
                  <a:lnTo>
                    <a:pt x="1998362" y="1488969"/>
                  </a:lnTo>
                  <a:lnTo>
                    <a:pt x="1997578" y="1489491"/>
                  </a:lnTo>
                  <a:lnTo>
                    <a:pt x="1996784" y="1490284"/>
                  </a:lnTo>
                  <a:lnTo>
                    <a:pt x="1995990" y="1491871"/>
                  </a:lnTo>
                  <a:lnTo>
                    <a:pt x="1994800" y="1493061"/>
                  </a:lnTo>
                  <a:lnTo>
                    <a:pt x="1993609" y="1493855"/>
                  </a:lnTo>
                  <a:lnTo>
                    <a:pt x="1987656" y="1490681"/>
                  </a:lnTo>
                  <a:lnTo>
                    <a:pt x="1984878" y="1491871"/>
                  </a:lnTo>
                  <a:lnTo>
                    <a:pt x="1965033" y="1479177"/>
                  </a:lnTo>
                  <a:lnTo>
                    <a:pt x="1960667" y="1474417"/>
                  </a:lnTo>
                  <a:lnTo>
                    <a:pt x="1956699" y="1469657"/>
                  </a:lnTo>
                  <a:lnTo>
                    <a:pt x="1953127" y="1464500"/>
                  </a:lnTo>
                  <a:lnTo>
                    <a:pt x="1951410" y="1461712"/>
                  </a:lnTo>
                  <a:lnTo>
                    <a:pt x="1949951" y="1459343"/>
                  </a:lnTo>
                  <a:lnTo>
                    <a:pt x="1948829" y="1457100"/>
                  </a:lnTo>
                  <a:lnTo>
                    <a:pt x="1948761" y="1456963"/>
                  </a:lnTo>
                  <a:lnTo>
                    <a:pt x="1949554" y="1455773"/>
                  </a:lnTo>
                  <a:lnTo>
                    <a:pt x="1949951" y="1455377"/>
                  </a:lnTo>
                  <a:lnTo>
                    <a:pt x="1951142" y="1454584"/>
                  </a:lnTo>
                  <a:lnTo>
                    <a:pt x="1951936" y="1454187"/>
                  </a:lnTo>
                  <a:lnTo>
                    <a:pt x="1951936" y="1453790"/>
                  </a:lnTo>
                  <a:lnTo>
                    <a:pt x="1951562" y="1453043"/>
                  </a:lnTo>
                  <a:lnTo>
                    <a:pt x="1951539" y="1452997"/>
                  </a:lnTo>
                  <a:lnTo>
                    <a:pt x="1947173" y="1446253"/>
                  </a:lnTo>
                  <a:lnTo>
                    <a:pt x="1949554" y="1445856"/>
                  </a:lnTo>
                  <a:lnTo>
                    <a:pt x="1946380" y="1442287"/>
                  </a:lnTo>
                  <a:lnTo>
                    <a:pt x="1943205" y="1439113"/>
                  </a:lnTo>
                  <a:lnTo>
                    <a:pt x="1940029" y="1436336"/>
                  </a:lnTo>
                  <a:lnTo>
                    <a:pt x="1938442" y="1434749"/>
                  </a:lnTo>
                  <a:lnTo>
                    <a:pt x="1938045" y="1433559"/>
                  </a:lnTo>
                  <a:lnTo>
                    <a:pt x="1936854" y="1430782"/>
                  </a:lnTo>
                  <a:lnTo>
                    <a:pt x="1934870" y="1428006"/>
                  </a:lnTo>
                  <a:lnTo>
                    <a:pt x="1930504" y="1422452"/>
                  </a:lnTo>
                  <a:lnTo>
                    <a:pt x="1928955" y="1419163"/>
                  </a:lnTo>
                  <a:lnTo>
                    <a:pt x="1927329" y="1415711"/>
                  </a:lnTo>
                  <a:lnTo>
                    <a:pt x="1924551" y="1409368"/>
                  </a:lnTo>
                  <a:lnTo>
                    <a:pt x="1920185" y="1397862"/>
                  </a:lnTo>
                  <a:lnTo>
                    <a:pt x="1917804" y="1392307"/>
                  </a:lnTo>
                  <a:lnTo>
                    <a:pt x="1916003" y="1388937"/>
                  </a:lnTo>
                  <a:lnTo>
                    <a:pt x="1914628" y="1386359"/>
                  </a:lnTo>
                  <a:lnTo>
                    <a:pt x="1913253" y="1383784"/>
                  </a:lnTo>
                  <a:lnTo>
                    <a:pt x="1911454" y="1380409"/>
                  </a:lnTo>
                  <a:lnTo>
                    <a:pt x="1907088" y="1373663"/>
                  </a:lnTo>
                  <a:lnTo>
                    <a:pt x="1902325" y="1366128"/>
                  </a:lnTo>
                  <a:lnTo>
                    <a:pt x="1898356" y="1357803"/>
                  </a:lnTo>
                  <a:lnTo>
                    <a:pt x="1898356" y="1357802"/>
                  </a:lnTo>
                  <a:lnTo>
                    <a:pt x="1892789" y="1344198"/>
                  </a:lnTo>
                  <a:lnTo>
                    <a:pt x="1891212" y="1340360"/>
                  </a:lnTo>
                  <a:lnTo>
                    <a:pt x="1890267" y="1338182"/>
                  </a:lnTo>
                  <a:lnTo>
                    <a:pt x="1887243" y="1331220"/>
                  </a:lnTo>
                  <a:lnTo>
                    <a:pt x="1883275" y="1322498"/>
                  </a:lnTo>
                  <a:lnTo>
                    <a:pt x="1878909" y="1314963"/>
                  </a:lnTo>
                  <a:lnTo>
                    <a:pt x="1877467" y="1312368"/>
                  </a:lnTo>
                  <a:lnTo>
                    <a:pt x="1876925" y="1311393"/>
                  </a:lnTo>
                  <a:lnTo>
                    <a:pt x="1874543" y="1308222"/>
                  </a:lnTo>
                  <a:lnTo>
                    <a:pt x="1874543" y="1308221"/>
                  </a:lnTo>
                  <a:lnTo>
                    <a:pt x="1873352" y="1301081"/>
                  </a:lnTo>
                  <a:lnTo>
                    <a:pt x="1871368" y="1294336"/>
                  </a:lnTo>
                  <a:lnTo>
                    <a:pt x="1868987" y="1287988"/>
                  </a:lnTo>
                  <a:lnTo>
                    <a:pt x="1866208" y="1282036"/>
                  </a:lnTo>
                  <a:lnTo>
                    <a:pt x="1860652" y="1268943"/>
                  </a:lnTo>
                  <a:lnTo>
                    <a:pt x="1860417" y="1268415"/>
                  </a:lnTo>
                  <a:lnTo>
                    <a:pt x="1857477" y="1261802"/>
                  </a:lnTo>
                  <a:lnTo>
                    <a:pt x="1855328" y="1256432"/>
                  </a:lnTo>
                  <a:lnTo>
                    <a:pt x="1854302" y="1253868"/>
                  </a:lnTo>
                  <a:lnTo>
                    <a:pt x="1847555" y="1239586"/>
                  </a:lnTo>
                  <a:lnTo>
                    <a:pt x="1839220" y="1224514"/>
                  </a:lnTo>
                  <a:lnTo>
                    <a:pt x="1835648" y="1218958"/>
                  </a:lnTo>
                  <a:lnTo>
                    <a:pt x="1833267" y="1213405"/>
                  </a:lnTo>
                  <a:lnTo>
                    <a:pt x="1831283" y="1209044"/>
                  </a:lnTo>
                  <a:lnTo>
                    <a:pt x="1829695" y="1204681"/>
                  </a:lnTo>
                  <a:lnTo>
                    <a:pt x="1827940" y="1199201"/>
                  </a:lnTo>
                  <a:lnTo>
                    <a:pt x="1826520" y="1194768"/>
                  </a:lnTo>
                  <a:lnTo>
                    <a:pt x="1825879" y="1192844"/>
                  </a:lnTo>
                  <a:lnTo>
                    <a:pt x="1824536" y="1188821"/>
                  </a:lnTo>
                  <a:lnTo>
                    <a:pt x="1821823" y="1183062"/>
                  </a:lnTo>
                  <a:lnTo>
                    <a:pt x="1821360" y="1182079"/>
                  </a:lnTo>
                  <a:lnTo>
                    <a:pt x="1820444" y="1180064"/>
                  </a:lnTo>
                  <a:lnTo>
                    <a:pt x="1817392" y="1173355"/>
                  </a:lnTo>
                  <a:lnTo>
                    <a:pt x="1814217" y="1167011"/>
                  </a:lnTo>
                  <a:lnTo>
                    <a:pt x="1811438" y="1160666"/>
                  </a:lnTo>
                  <a:lnTo>
                    <a:pt x="1809851" y="1157099"/>
                  </a:lnTo>
                  <a:lnTo>
                    <a:pt x="1809057" y="1152736"/>
                  </a:lnTo>
                  <a:lnTo>
                    <a:pt x="1807866" y="1149960"/>
                  </a:lnTo>
                  <a:lnTo>
                    <a:pt x="1805485" y="1146789"/>
                  </a:lnTo>
                  <a:lnTo>
                    <a:pt x="1803501" y="1144805"/>
                  </a:lnTo>
                  <a:lnTo>
                    <a:pt x="1802707" y="1142820"/>
                  </a:lnTo>
                  <a:lnTo>
                    <a:pt x="1802129" y="1140317"/>
                  </a:lnTo>
                  <a:lnTo>
                    <a:pt x="1801516" y="1137661"/>
                  </a:lnTo>
                  <a:lnTo>
                    <a:pt x="1800722" y="1134089"/>
                  </a:lnTo>
                  <a:lnTo>
                    <a:pt x="1799929" y="1130123"/>
                  </a:lnTo>
                  <a:lnTo>
                    <a:pt x="1799929" y="1128933"/>
                  </a:lnTo>
                  <a:lnTo>
                    <a:pt x="1799135" y="1128537"/>
                  </a:lnTo>
                  <a:lnTo>
                    <a:pt x="1797944" y="1127743"/>
                  </a:lnTo>
                  <a:lnTo>
                    <a:pt x="1795563" y="1127346"/>
                  </a:lnTo>
                  <a:lnTo>
                    <a:pt x="1795166" y="1127346"/>
                  </a:lnTo>
                  <a:lnTo>
                    <a:pt x="1794769" y="1126553"/>
                  </a:lnTo>
                  <a:lnTo>
                    <a:pt x="1794769" y="1126552"/>
                  </a:lnTo>
                  <a:lnTo>
                    <a:pt x="1794769" y="1123774"/>
                  </a:lnTo>
                  <a:lnTo>
                    <a:pt x="1794372" y="1115442"/>
                  </a:lnTo>
                  <a:lnTo>
                    <a:pt x="1794372" y="1105526"/>
                  </a:lnTo>
                  <a:lnTo>
                    <a:pt x="1793578" y="1101161"/>
                  </a:lnTo>
                  <a:lnTo>
                    <a:pt x="1792785" y="1098782"/>
                  </a:lnTo>
                  <a:lnTo>
                    <a:pt x="1791197" y="1095609"/>
                  </a:lnTo>
                  <a:lnTo>
                    <a:pt x="1789475" y="1092509"/>
                  </a:lnTo>
                  <a:lnTo>
                    <a:pt x="1789213" y="1092039"/>
                  </a:lnTo>
                  <a:lnTo>
                    <a:pt x="1786179" y="1084459"/>
                  </a:lnTo>
                  <a:lnTo>
                    <a:pt x="1786038" y="1084105"/>
                  </a:lnTo>
                  <a:lnTo>
                    <a:pt x="1783259" y="1075774"/>
                  </a:lnTo>
                  <a:lnTo>
                    <a:pt x="1779688" y="1067048"/>
                  </a:lnTo>
                  <a:lnTo>
                    <a:pt x="1778100" y="1064270"/>
                  </a:lnTo>
                  <a:lnTo>
                    <a:pt x="1776909" y="1063479"/>
                  </a:lnTo>
                  <a:lnTo>
                    <a:pt x="1776513" y="1063082"/>
                  </a:lnTo>
                  <a:lnTo>
                    <a:pt x="1774925" y="1059908"/>
                  </a:lnTo>
                  <a:lnTo>
                    <a:pt x="1773337" y="1056337"/>
                  </a:lnTo>
                  <a:lnTo>
                    <a:pt x="1772431" y="1053318"/>
                  </a:lnTo>
                  <a:lnTo>
                    <a:pt x="1772147" y="1052370"/>
                  </a:lnTo>
                  <a:lnTo>
                    <a:pt x="1771354" y="1050628"/>
                  </a:lnTo>
                  <a:lnTo>
                    <a:pt x="1770162" y="1047992"/>
                  </a:lnTo>
                  <a:lnTo>
                    <a:pt x="1767781" y="1041646"/>
                  </a:lnTo>
                  <a:lnTo>
                    <a:pt x="1767676" y="1041461"/>
                  </a:lnTo>
                  <a:lnTo>
                    <a:pt x="1764606" y="1036093"/>
                  </a:lnTo>
                  <a:lnTo>
                    <a:pt x="1758256" y="1025383"/>
                  </a:lnTo>
                  <a:lnTo>
                    <a:pt x="1751906" y="1015070"/>
                  </a:lnTo>
                  <a:lnTo>
                    <a:pt x="1749261" y="1010775"/>
                  </a:lnTo>
                  <a:lnTo>
                    <a:pt x="1748730" y="1009913"/>
                  </a:lnTo>
                  <a:lnTo>
                    <a:pt x="1745952" y="1004360"/>
                  </a:lnTo>
                  <a:lnTo>
                    <a:pt x="1740793" y="993253"/>
                  </a:lnTo>
                  <a:lnTo>
                    <a:pt x="1738175" y="986019"/>
                  </a:lnTo>
                  <a:lnTo>
                    <a:pt x="1734046" y="974611"/>
                  </a:lnTo>
                  <a:lnTo>
                    <a:pt x="1730404" y="963873"/>
                  </a:lnTo>
                  <a:lnTo>
                    <a:pt x="1726108" y="951207"/>
                  </a:lnTo>
                  <a:lnTo>
                    <a:pt x="1721316" y="936839"/>
                  </a:lnTo>
                  <a:lnTo>
                    <a:pt x="1717377" y="925028"/>
                  </a:lnTo>
                  <a:lnTo>
                    <a:pt x="1709439" y="899642"/>
                  </a:lnTo>
                  <a:lnTo>
                    <a:pt x="1702692" y="876636"/>
                  </a:lnTo>
                  <a:lnTo>
                    <a:pt x="1699914" y="866719"/>
                  </a:lnTo>
                  <a:lnTo>
                    <a:pt x="1697929" y="858786"/>
                  </a:lnTo>
                  <a:lnTo>
                    <a:pt x="1697135" y="852440"/>
                  </a:lnTo>
                  <a:lnTo>
                    <a:pt x="1696738" y="848473"/>
                  </a:lnTo>
                  <a:lnTo>
                    <a:pt x="1698723" y="852439"/>
                  </a:lnTo>
                  <a:lnTo>
                    <a:pt x="1703485" y="867511"/>
                  </a:lnTo>
                  <a:lnTo>
                    <a:pt x="1702295" y="861960"/>
                  </a:lnTo>
                  <a:lnTo>
                    <a:pt x="1702295" y="861959"/>
                  </a:lnTo>
                  <a:lnTo>
                    <a:pt x="1710233" y="884965"/>
                  </a:lnTo>
                  <a:lnTo>
                    <a:pt x="1718964" y="907575"/>
                  </a:lnTo>
                  <a:lnTo>
                    <a:pt x="1736427" y="952001"/>
                  </a:lnTo>
                  <a:lnTo>
                    <a:pt x="1750807" y="988910"/>
                  </a:lnTo>
                  <a:lnTo>
                    <a:pt x="1753890" y="996824"/>
                  </a:lnTo>
                  <a:lnTo>
                    <a:pt x="1756266" y="1002430"/>
                  </a:lnTo>
                  <a:lnTo>
                    <a:pt x="1772543" y="1040850"/>
                  </a:lnTo>
                  <a:lnTo>
                    <a:pt x="1769700" y="1032800"/>
                  </a:lnTo>
                  <a:lnTo>
                    <a:pt x="1767781" y="1027366"/>
                  </a:lnTo>
                  <a:lnTo>
                    <a:pt x="1765697" y="1022389"/>
                  </a:lnTo>
                  <a:lnTo>
                    <a:pt x="1760637" y="1010310"/>
                  </a:lnTo>
                  <a:lnTo>
                    <a:pt x="1749127" y="979767"/>
                  </a:lnTo>
                  <a:lnTo>
                    <a:pt x="1737221" y="948828"/>
                  </a:lnTo>
                  <a:lnTo>
                    <a:pt x="1725711" y="918682"/>
                  </a:lnTo>
                  <a:lnTo>
                    <a:pt x="1714201" y="888139"/>
                  </a:lnTo>
                  <a:lnTo>
                    <a:pt x="1703486" y="856803"/>
                  </a:lnTo>
                  <a:lnTo>
                    <a:pt x="1693563" y="828640"/>
                  </a:lnTo>
                  <a:lnTo>
                    <a:pt x="1692770" y="821500"/>
                  </a:lnTo>
                  <a:lnTo>
                    <a:pt x="1692036" y="817382"/>
                  </a:lnTo>
                  <a:lnTo>
                    <a:pt x="1691265" y="813057"/>
                  </a:lnTo>
                  <a:lnTo>
                    <a:pt x="1692373" y="820727"/>
                  </a:lnTo>
                  <a:lnTo>
                    <a:pt x="1691787" y="818463"/>
                  </a:lnTo>
                  <a:lnTo>
                    <a:pt x="1692380" y="821785"/>
                  </a:lnTo>
                  <a:lnTo>
                    <a:pt x="1687297" y="805904"/>
                  </a:lnTo>
                  <a:lnTo>
                    <a:pt x="1686084" y="813481"/>
                  </a:lnTo>
                  <a:lnTo>
                    <a:pt x="1684099" y="823392"/>
                  </a:lnTo>
                  <a:lnTo>
                    <a:pt x="1681718" y="833700"/>
                  </a:lnTo>
                  <a:lnTo>
                    <a:pt x="1679733" y="844007"/>
                  </a:lnTo>
                  <a:lnTo>
                    <a:pt x="1673780" y="866208"/>
                  </a:lnTo>
                  <a:lnTo>
                    <a:pt x="1666239" y="889202"/>
                  </a:lnTo>
                  <a:lnTo>
                    <a:pt x="1657904" y="912989"/>
                  </a:lnTo>
                  <a:lnTo>
                    <a:pt x="1648379" y="937568"/>
                  </a:lnTo>
                  <a:lnTo>
                    <a:pt x="1637663" y="962544"/>
                  </a:lnTo>
                  <a:lnTo>
                    <a:pt x="1626153" y="987917"/>
                  </a:lnTo>
                  <a:lnTo>
                    <a:pt x="1614246" y="1014082"/>
                  </a:lnTo>
                  <a:lnTo>
                    <a:pt x="1601149" y="1040248"/>
                  </a:lnTo>
                  <a:lnTo>
                    <a:pt x="1587654" y="1066823"/>
                  </a:lnTo>
                  <a:lnTo>
                    <a:pt x="1573763" y="1093386"/>
                  </a:lnTo>
                  <a:lnTo>
                    <a:pt x="1558681" y="1119951"/>
                  </a:lnTo>
                  <a:lnTo>
                    <a:pt x="1543599" y="1146520"/>
                  </a:lnTo>
                  <a:lnTo>
                    <a:pt x="1528517" y="1172677"/>
                  </a:lnTo>
                  <a:lnTo>
                    <a:pt x="1512642" y="1198439"/>
                  </a:lnTo>
                  <a:lnTo>
                    <a:pt x="1496766" y="1223413"/>
                  </a:lnTo>
                  <a:lnTo>
                    <a:pt x="1480890" y="1248786"/>
                  </a:lnTo>
                  <a:lnTo>
                    <a:pt x="1465412" y="1272576"/>
                  </a:lnTo>
                  <a:lnTo>
                    <a:pt x="1449933" y="1295972"/>
                  </a:lnTo>
                  <a:lnTo>
                    <a:pt x="1434057" y="1318572"/>
                  </a:lnTo>
                  <a:lnTo>
                    <a:pt x="1419372" y="1340383"/>
                  </a:lnTo>
                  <a:lnTo>
                    <a:pt x="1404290" y="1360592"/>
                  </a:lnTo>
                  <a:lnTo>
                    <a:pt x="1390002" y="1380017"/>
                  </a:lnTo>
                  <a:lnTo>
                    <a:pt x="1376111" y="1397857"/>
                  </a:lnTo>
                  <a:lnTo>
                    <a:pt x="1363013" y="1414505"/>
                  </a:lnTo>
                  <a:lnTo>
                    <a:pt x="1350710" y="1429570"/>
                  </a:lnTo>
                  <a:lnTo>
                    <a:pt x="1338803" y="1443049"/>
                  </a:lnTo>
                  <a:lnTo>
                    <a:pt x="1328087" y="1454548"/>
                  </a:lnTo>
                  <a:lnTo>
                    <a:pt x="1318165" y="1464458"/>
                  </a:lnTo>
                  <a:lnTo>
                    <a:pt x="1309036" y="1472388"/>
                  </a:lnTo>
                  <a:lnTo>
                    <a:pt x="1302051" y="1477815"/>
                  </a:lnTo>
                  <a:lnTo>
                    <a:pt x="1301892" y="1477938"/>
                  </a:lnTo>
                  <a:lnTo>
                    <a:pt x="1301906" y="1477812"/>
                  </a:lnTo>
                  <a:lnTo>
                    <a:pt x="1303877" y="1460465"/>
                  </a:lnTo>
                  <a:lnTo>
                    <a:pt x="1306655" y="1443390"/>
                  </a:lnTo>
                  <a:lnTo>
                    <a:pt x="1309036" y="1426315"/>
                  </a:lnTo>
                  <a:lnTo>
                    <a:pt x="1313005" y="1409642"/>
                  </a:lnTo>
                  <a:lnTo>
                    <a:pt x="1316577" y="1392962"/>
                  </a:lnTo>
                  <a:lnTo>
                    <a:pt x="1320546" y="1376682"/>
                  </a:lnTo>
                  <a:lnTo>
                    <a:pt x="1324912" y="1360006"/>
                  </a:lnTo>
                  <a:lnTo>
                    <a:pt x="1329675" y="1343725"/>
                  </a:lnTo>
                  <a:lnTo>
                    <a:pt x="1334834" y="1327836"/>
                  </a:lnTo>
                  <a:lnTo>
                    <a:pt x="1340391" y="1311959"/>
                  </a:lnTo>
                  <a:lnTo>
                    <a:pt x="1351504" y="1280586"/>
                  </a:lnTo>
                  <a:lnTo>
                    <a:pt x="1363807" y="1249211"/>
                  </a:lnTo>
                  <a:lnTo>
                    <a:pt x="1376905" y="1218632"/>
                  </a:lnTo>
                  <a:lnTo>
                    <a:pt x="1390399" y="1188065"/>
                  </a:lnTo>
                  <a:lnTo>
                    <a:pt x="1404290" y="1157895"/>
                  </a:lnTo>
                  <a:lnTo>
                    <a:pt x="1432470" y="1096739"/>
                  </a:lnTo>
                  <a:lnTo>
                    <a:pt x="1446361" y="1066161"/>
                  </a:lnTo>
                  <a:lnTo>
                    <a:pt x="1459458" y="1035572"/>
                  </a:lnTo>
                  <a:lnTo>
                    <a:pt x="1472556" y="1004599"/>
                  </a:lnTo>
                  <a:lnTo>
                    <a:pt x="1484859" y="973230"/>
                  </a:lnTo>
                  <a:lnTo>
                    <a:pt x="1488828" y="960523"/>
                  </a:lnTo>
                  <a:lnTo>
                    <a:pt x="1493194" y="945434"/>
                  </a:lnTo>
                  <a:lnTo>
                    <a:pt x="1497957" y="927962"/>
                  </a:lnTo>
                  <a:lnTo>
                    <a:pt x="1502323" y="908505"/>
                  </a:lnTo>
                  <a:lnTo>
                    <a:pt x="1512245" y="865620"/>
                  </a:lnTo>
                  <a:lnTo>
                    <a:pt x="1522961" y="821146"/>
                  </a:lnTo>
                  <a:lnTo>
                    <a:pt x="1572176" y="791365"/>
                  </a:lnTo>
                  <a:lnTo>
                    <a:pt x="1594798" y="777864"/>
                  </a:lnTo>
                  <a:lnTo>
                    <a:pt x="1615834" y="765555"/>
                  </a:lnTo>
                  <a:lnTo>
                    <a:pt x="1663332" y="743192"/>
                  </a:lnTo>
                  <a:lnTo>
                    <a:pt x="1615665" y="765442"/>
                  </a:lnTo>
                  <a:lnTo>
                    <a:pt x="1594578" y="777677"/>
                  </a:lnTo>
                  <a:lnTo>
                    <a:pt x="1571900" y="791095"/>
                  </a:lnTo>
                  <a:lnTo>
                    <a:pt x="1522859" y="820517"/>
                  </a:lnTo>
                  <a:lnTo>
                    <a:pt x="1522685" y="821242"/>
                  </a:lnTo>
                  <a:lnTo>
                    <a:pt x="1473501" y="850585"/>
                  </a:lnTo>
                  <a:lnTo>
                    <a:pt x="1448116" y="865653"/>
                  </a:lnTo>
                  <a:lnTo>
                    <a:pt x="1422334" y="880721"/>
                  </a:lnTo>
                  <a:lnTo>
                    <a:pt x="1395759" y="895393"/>
                  </a:lnTo>
                  <a:lnTo>
                    <a:pt x="1369183" y="910064"/>
                  </a:lnTo>
                  <a:lnTo>
                    <a:pt x="1342608" y="923943"/>
                  </a:lnTo>
                  <a:lnTo>
                    <a:pt x="1315240" y="937028"/>
                  </a:lnTo>
                  <a:lnTo>
                    <a:pt x="1288665" y="948924"/>
                  </a:lnTo>
                  <a:lnTo>
                    <a:pt x="1262486" y="960424"/>
                  </a:lnTo>
                  <a:lnTo>
                    <a:pt x="1249397" y="965578"/>
                  </a:lnTo>
                  <a:lnTo>
                    <a:pt x="1236308" y="970337"/>
                  </a:lnTo>
                  <a:lnTo>
                    <a:pt x="1224012" y="974698"/>
                  </a:lnTo>
                  <a:lnTo>
                    <a:pt x="1211319" y="978664"/>
                  </a:lnTo>
                  <a:lnTo>
                    <a:pt x="1199023" y="983026"/>
                  </a:lnTo>
                  <a:lnTo>
                    <a:pt x="1186330" y="986198"/>
                  </a:lnTo>
                  <a:lnTo>
                    <a:pt x="1174828" y="988577"/>
                  </a:lnTo>
                  <a:lnTo>
                    <a:pt x="1162532" y="990956"/>
                  </a:lnTo>
                  <a:lnTo>
                    <a:pt x="1151426" y="993336"/>
                  </a:lnTo>
                  <a:lnTo>
                    <a:pt x="1139526" y="994525"/>
                  </a:lnTo>
                  <a:lnTo>
                    <a:pt x="1128817" y="994922"/>
                  </a:lnTo>
                  <a:lnTo>
                    <a:pt x="1117711" y="995318"/>
                  </a:lnTo>
                  <a:lnTo>
                    <a:pt x="1107795" y="994922"/>
                  </a:lnTo>
                  <a:lnTo>
                    <a:pt x="1097879" y="994525"/>
                  </a:lnTo>
                  <a:lnTo>
                    <a:pt x="1089153" y="993336"/>
                  </a:lnTo>
                  <a:lnTo>
                    <a:pt x="1079633" y="991353"/>
                  </a:lnTo>
                  <a:lnTo>
                    <a:pt x="1091929" y="977078"/>
                  </a:lnTo>
                  <a:lnTo>
                    <a:pt x="1104225" y="963596"/>
                  </a:lnTo>
                  <a:lnTo>
                    <a:pt x="1116918" y="950114"/>
                  </a:lnTo>
                  <a:lnTo>
                    <a:pt x="1129610" y="937028"/>
                  </a:lnTo>
                  <a:lnTo>
                    <a:pt x="1142700" y="923943"/>
                  </a:lnTo>
                  <a:lnTo>
                    <a:pt x="1155789" y="911254"/>
                  </a:lnTo>
                  <a:lnTo>
                    <a:pt x="1168878" y="898961"/>
                  </a:lnTo>
                  <a:lnTo>
                    <a:pt x="1182364" y="887065"/>
                  </a:lnTo>
                  <a:lnTo>
                    <a:pt x="1209732" y="862877"/>
                  </a:lnTo>
                  <a:lnTo>
                    <a:pt x="1237498" y="839878"/>
                  </a:lnTo>
                  <a:lnTo>
                    <a:pt x="1265659" y="817673"/>
                  </a:lnTo>
                  <a:lnTo>
                    <a:pt x="1294218" y="795863"/>
                  </a:lnTo>
                  <a:lnTo>
                    <a:pt x="1351334" y="752642"/>
                  </a:lnTo>
                  <a:lnTo>
                    <a:pt x="1408848" y="709024"/>
                  </a:lnTo>
                  <a:lnTo>
                    <a:pt x="1437010" y="687214"/>
                  </a:lnTo>
                  <a:lnTo>
                    <a:pt x="1465171" y="664612"/>
                  </a:lnTo>
                  <a:lnTo>
                    <a:pt x="1492540" y="641613"/>
                  </a:lnTo>
                  <a:lnTo>
                    <a:pt x="1519908" y="617822"/>
                  </a:lnTo>
                  <a:lnTo>
                    <a:pt x="1539344" y="600771"/>
                  </a:lnTo>
                  <a:lnTo>
                    <a:pt x="1558383" y="584910"/>
                  </a:lnTo>
                  <a:lnTo>
                    <a:pt x="1575835" y="571031"/>
                  </a:lnTo>
                  <a:lnTo>
                    <a:pt x="1584165" y="565083"/>
                  </a:lnTo>
                  <a:lnTo>
                    <a:pt x="1592097" y="559135"/>
                  </a:lnTo>
                  <a:lnTo>
                    <a:pt x="1600427" y="554377"/>
                  </a:lnTo>
                  <a:lnTo>
                    <a:pt x="1607567" y="549619"/>
                  </a:lnTo>
                  <a:lnTo>
                    <a:pt x="1615103" y="546050"/>
                  </a:lnTo>
                  <a:lnTo>
                    <a:pt x="1621846" y="542481"/>
                  </a:lnTo>
                  <a:lnTo>
                    <a:pt x="1628985" y="540498"/>
                  </a:lnTo>
                  <a:lnTo>
                    <a:pt x="1635332" y="538516"/>
                  </a:lnTo>
                  <a:lnTo>
                    <a:pt x="1641678" y="537326"/>
                  </a:lnTo>
                  <a:lnTo>
                    <a:pt x="1648024" y="536533"/>
                  </a:lnTo>
                  <a:lnTo>
                    <a:pt x="1654371" y="537326"/>
                  </a:lnTo>
                  <a:lnTo>
                    <a:pt x="1660320" y="538516"/>
                  </a:lnTo>
                  <a:lnTo>
                    <a:pt x="1666270" y="540895"/>
                  </a:lnTo>
                  <a:lnTo>
                    <a:pt x="1671426" y="544464"/>
                  </a:lnTo>
                  <a:lnTo>
                    <a:pt x="1676583" y="548429"/>
                  </a:lnTo>
                  <a:lnTo>
                    <a:pt x="1681342" y="553980"/>
                  </a:lnTo>
                  <a:lnTo>
                    <a:pt x="1686102" y="559532"/>
                  </a:lnTo>
                  <a:lnTo>
                    <a:pt x="1690465" y="567462"/>
                  </a:lnTo>
                  <a:lnTo>
                    <a:pt x="1694432" y="575789"/>
                  </a:lnTo>
                  <a:lnTo>
                    <a:pt x="1698002" y="585306"/>
                  </a:lnTo>
                  <a:lnTo>
                    <a:pt x="1701571" y="596409"/>
                  </a:lnTo>
                  <a:lnTo>
                    <a:pt x="1705538" y="608305"/>
                  </a:lnTo>
                  <a:lnTo>
                    <a:pt x="1707918" y="621390"/>
                  </a:lnTo>
                  <a:lnTo>
                    <a:pt x="1711091" y="636062"/>
                  </a:lnTo>
                  <a:lnTo>
                    <a:pt x="1713471" y="651923"/>
                  </a:lnTo>
                  <a:lnTo>
                    <a:pt x="1716247" y="669371"/>
                  </a:lnTo>
                  <a:lnTo>
                    <a:pt x="1706331" y="689197"/>
                  </a:lnTo>
                  <a:lnTo>
                    <a:pt x="1697066" y="709266"/>
                  </a:lnTo>
                  <a:lnTo>
                    <a:pt x="1697196" y="709801"/>
                  </a:lnTo>
                  <a:lnTo>
                    <a:pt x="1697109" y="710017"/>
                  </a:lnTo>
                  <a:lnTo>
                    <a:pt x="1697121" y="710064"/>
                  </a:lnTo>
                  <a:lnTo>
                    <a:pt x="1697213" y="709853"/>
                  </a:lnTo>
                  <a:lnTo>
                    <a:pt x="1697196" y="709792"/>
                  </a:lnTo>
                  <a:lnTo>
                    <a:pt x="1706721" y="689446"/>
                  </a:lnTo>
                  <a:lnTo>
                    <a:pt x="1716643" y="669881"/>
                  </a:lnTo>
                  <a:lnTo>
                    <a:pt x="1719025" y="691793"/>
                  </a:lnTo>
                  <a:lnTo>
                    <a:pt x="1721009" y="716444"/>
                  </a:lnTo>
                  <a:lnTo>
                    <a:pt x="1720958" y="716468"/>
                  </a:lnTo>
                  <a:lnTo>
                    <a:pt x="1721009" y="717109"/>
                  </a:lnTo>
                  <a:lnTo>
                    <a:pt x="1701562" y="726237"/>
                  </a:lnTo>
                  <a:lnTo>
                    <a:pt x="1701410" y="725687"/>
                  </a:lnTo>
                  <a:lnTo>
                    <a:pt x="1688555" y="731400"/>
                  </a:lnTo>
                  <a:lnTo>
                    <a:pt x="1688068" y="732587"/>
                  </a:lnTo>
                  <a:lnTo>
                    <a:pt x="1687275" y="732904"/>
                  </a:lnTo>
                  <a:lnTo>
                    <a:pt x="1685840" y="736924"/>
                  </a:lnTo>
                  <a:lnTo>
                    <a:pt x="1685986" y="737275"/>
                  </a:lnTo>
                  <a:lnTo>
                    <a:pt x="1686084" y="737510"/>
                  </a:lnTo>
                  <a:lnTo>
                    <a:pt x="1686084" y="738145"/>
                  </a:lnTo>
                  <a:lnTo>
                    <a:pt x="1685992" y="738035"/>
                  </a:lnTo>
                  <a:lnTo>
                    <a:pt x="1685679" y="738805"/>
                  </a:lnTo>
                  <a:lnTo>
                    <a:pt x="1686361" y="740616"/>
                  </a:lnTo>
                  <a:lnTo>
                    <a:pt x="1687409" y="744531"/>
                  </a:lnTo>
                  <a:lnTo>
                    <a:pt x="1829479" y="1070235"/>
                  </a:lnTo>
                  <a:lnTo>
                    <a:pt x="1841003" y="1099162"/>
                  </a:lnTo>
                  <a:lnTo>
                    <a:pt x="1851732" y="1128883"/>
                  </a:lnTo>
                  <a:lnTo>
                    <a:pt x="1862065" y="1158205"/>
                  </a:lnTo>
                  <a:lnTo>
                    <a:pt x="1871999" y="1188308"/>
                  </a:lnTo>
                  <a:lnTo>
                    <a:pt x="1881139" y="1218412"/>
                  </a:lnTo>
                  <a:lnTo>
                    <a:pt x="1890279" y="1248926"/>
                  </a:lnTo>
                  <a:lnTo>
                    <a:pt x="1897829" y="1280631"/>
                  </a:lnTo>
                  <a:lnTo>
                    <a:pt x="1904982" y="1311936"/>
                  </a:lnTo>
                  <a:lnTo>
                    <a:pt x="1905012" y="1306944"/>
                  </a:lnTo>
                  <a:lnTo>
                    <a:pt x="1899175" y="1281373"/>
                  </a:lnTo>
                  <a:lnTo>
                    <a:pt x="1891594" y="1249514"/>
                  </a:lnTo>
                  <a:lnTo>
                    <a:pt x="1882418" y="1218853"/>
                  </a:lnTo>
                  <a:lnTo>
                    <a:pt x="1873242" y="1188599"/>
                  </a:lnTo>
                  <a:lnTo>
                    <a:pt x="1863268" y="1158344"/>
                  </a:lnTo>
                  <a:lnTo>
                    <a:pt x="1852894" y="1128878"/>
                  </a:lnTo>
                  <a:lnTo>
                    <a:pt x="1842122" y="1099012"/>
                  </a:lnTo>
                  <a:lnTo>
                    <a:pt x="1830552" y="1069945"/>
                  </a:lnTo>
                  <a:lnTo>
                    <a:pt x="1906755" y="1244735"/>
                  </a:lnTo>
                  <a:lnTo>
                    <a:pt x="1906754" y="1244953"/>
                  </a:lnTo>
                  <a:lnTo>
                    <a:pt x="1906740" y="1247296"/>
                  </a:lnTo>
                  <a:lnTo>
                    <a:pt x="1981281" y="1418516"/>
                  </a:lnTo>
                  <a:lnTo>
                    <a:pt x="1980453" y="1417279"/>
                  </a:lnTo>
                  <a:lnTo>
                    <a:pt x="1980861" y="1418217"/>
                  </a:lnTo>
                  <a:lnTo>
                    <a:pt x="1981306" y="1418883"/>
                  </a:lnTo>
                  <a:lnTo>
                    <a:pt x="1983770" y="1422032"/>
                  </a:lnTo>
                  <a:lnTo>
                    <a:pt x="1988449" y="1428006"/>
                  </a:lnTo>
                  <a:lnTo>
                    <a:pt x="1992254" y="1432809"/>
                  </a:lnTo>
                  <a:lnTo>
                    <a:pt x="1995593" y="1437025"/>
                  </a:lnTo>
                  <a:lnTo>
                    <a:pt x="1995593" y="1435113"/>
                  </a:lnTo>
                  <a:lnTo>
                    <a:pt x="1997181" y="1439144"/>
                  </a:lnTo>
                  <a:lnTo>
                    <a:pt x="1997181" y="1439877"/>
                  </a:lnTo>
                  <a:lnTo>
                    <a:pt x="2000301" y="1443379"/>
                  </a:lnTo>
                  <a:lnTo>
                    <a:pt x="1996491" y="1418050"/>
                  </a:lnTo>
                  <a:lnTo>
                    <a:pt x="1996091" y="1409322"/>
                  </a:lnTo>
                  <a:lnTo>
                    <a:pt x="1995952" y="1403422"/>
                  </a:lnTo>
                  <a:lnTo>
                    <a:pt x="1984083" y="1338412"/>
                  </a:lnTo>
                  <a:lnTo>
                    <a:pt x="1977336" y="1304213"/>
                  </a:lnTo>
                  <a:lnTo>
                    <a:pt x="1970192" y="1270011"/>
                  </a:lnTo>
                  <a:lnTo>
                    <a:pt x="1995291" y="1369978"/>
                  </a:lnTo>
                  <a:lnTo>
                    <a:pt x="1995291" y="1369627"/>
                  </a:lnTo>
                  <a:lnTo>
                    <a:pt x="1995293" y="1369642"/>
                  </a:lnTo>
                  <a:lnTo>
                    <a:pt x="1995293" y="1369399"/>
                  </a:lnTo>
                  <a:lnTo>
                    <a:pt x="1995443" y="1370580"/>
                  </a:lnTo>
                  <a:lnTo>
                    <a:pt x="1995601" y="1371212"/>
                  </a:lnTo>
                  <a:lnTo>
                    <a:pt x="1993292" y="1354555"/>
                  </a:lnTo>
                  <a:lnTo>
                    <a:pt x="1987692" y="1320025"/>
                  </a:lnTo>
                  <a:lnTo>
                    <a:pt x="1985692" y="1303754"/>
                  </a:lnTo>
                  <a:lnTo>
                    <a:pt x="1983692" y="1289066"/>
                  </a:lnTo>
                  <a:lnTo>
                    <a:pt x="1982892" y="1276759"/>
                  </a:lnTo>
                  <a:lnTo>
                    <a:pt x="1982892" y="1276737"/>
                  </a:lnTo>
                  <a:lnTo>
                    <a:pt x="1982892" y="1266834"/>
                  </a:lnTo>
                  <a:lnTo>
                    <a:pt x="1987293" y="1276737"/>
                  </a:lnTo>
                  <a:lnTo>
                    <a:pt x="1988893" y="1285452"/>
                  </a:lnTo>
                  <a:lnTo>
                    <a:pt x="1990093" y="1296938"/>
                  </a:lnTo>
                  <a:lnTo>
                    <a:pt x="1994093" y="1328608"/>
                  </a:lnTo>
                  <a:lnTo>
                    <a:pt x="1999294" y="1369003"/>
                  </a:lnTo>
                  <a:lnTo>
                    <a:pt x="2005695" y="1416921"/>
                  </a:lnTo>
                  <a:lnTo>
                    <a:pt x="2012895" y="1464839"/>
                  </a:lnTo>
                  <a:lnTo>
                    <a:pt x="2016896" y="1490184"/>
                  </a:lnTo>
                  <a:lnTo>
                    <a:pt x="2021296" y="1515925"/>
                  </a:lnTo>
                  <a:lnTo>
                    <a:pt x="2026097" y="1542063"/>
                  </a:lnTo>
                  <a:lnTo>
                    <a:pt x="2031297" y="1568201"/>
                  </a:lnTo>
                  <a:lnTo>
                    <a:pt x="2037298" y="1593547"/>
                  </a:lnTo>
                  <a:lnTo>
                    <a:pt x="2043699" y="1619288"/>
                  </a:lnTo>
                  <a:lnTo>
                    <a:pt x="2050099" y="1645030"/>
                  </a:lnTo>
                  <a:lnTo>
                    <a:pt x="2055700" y="1669583"/>
                  </a:lnTo>
                  <a:lnTo>
                    <a:pt x="2060500" y="1693741"/>
                  </a:lnTo>
                  <a:lnTo>
                    <a:pt x="2065701" y="1717502"/>
                  </a:lnTo>
                  <a:lnTo>
                    <a:pt x="2070101" y="1741264"/>
                  </a:lnTo>
                  <a:lnTo>
                    <a:pt x="2073352" y="1756117"/>
                  </a:lnTo>
                  <a:lnTo>
                    <a:pt x="2070207" y="1741576"/>
                  </a:lnTo>
                  <a:lnTo>
                    <a:pt x="2065842" y="1717719"/>
                  </a:lnTo>
                  <a:lnTo>
                    <a:pt x="2060682" y="1693862"/>
                  </a:lnTo>
                  <a:lnTo>
                    <a:pt x="2055919" y="1669607"/>
                  </a:lnTo>
                  <a:lnTo>
                    <a:pt x="2050363" y="1644955"/>
                  </a:lnTo>
                  <a:lnTo>
                    <a:pt x="2044013" y="1619110"/>
                  </a:lnTo>
                  <a:lnTo>
                    <a:pt x="2037663" y="1593265"/>
                  </a:lnTo>
                  <a:lnTo>
                    <a:pt x="2031709" y="1567817"/>
                  </a:lnTo>
                  <a:lnTo>
                    <a:pt x="2026550" y="1541574"/>
                  </a:lnTo>
                  <a:lnTo>
                    <a:pt x="2021787" y="1515332"/>
                  </a:lnTo>
                  <a:lnTo>
                    <a:pt x="2017422" y="1489487"/>
                  </a:lnTo>
                  <a:lnTo>
                    <a:pt x="2013453" y="1464039"/>
                  </a:lnTo>
                  <a:lnTo>
                    <a:pt x="2006309" y="1415930"/>
                  </a:lnTo>
                  <a:lnTo>
                    <a:pt x="2007252" y="1419761"/>
                  </a:lnTo>
                  <a:lnTo>
                    <a:pt x="2006705" y="1416067"/>
                  </a:lnTo>
                  <a:lnTo>
                    <a:pt x="2128107" y="1910408"/>
                  </a:lnTo>
                  <a:lnTo>
                    <a:pt x="2135358" y="1909714"/>
                  </a:lnTo>
                  <a:lnTo>
                    <a:pt x="2135773" y="1901845"/>
                  </a:lnTo>
                  <a:lnTo>
                    <a:pt x="2136170" y="1886364"/>
                  </a:lnTo>
                  <a:lnTo>
                    <a:pt x="2136170" y="1870882"/>
                  </a:lnTo>
                  <a:lnTo>
                    <a:pt x="2135773" y="1855004"/>
                  </a:lnTo>
                  <a:lnTo>
                    <a:pt x="2134977" y="1839126"/>
                  </a:lnTo>
                  <a:lnTo>
                    <a:pt x="2132590" y="1803794"/>
                  </a:lnTo>
                  <a:lnTo>
                    <a:pt x="2130203" y="1763698"/>
                  </a:lnTo>
                  <a:lnTo>
                    <a:pt x="2129010" y="1723998"/>
                  </a:lnTo>
                  <a:lnTo>
                    <a:pt x="2128214" y="1683902"/>
                  </a:lnTo>
                  <a:lnTo>
                    <a:pt x="2128214" y="1644202"/>
                  </a:lnTo>
                  <a:lnTo>
                    <a:pt x="2128612" y="1604899"/>
                  </a:lnTo>
                  <a:lnTo>
                    <a:pt x="2129010" y="1565199"/>
                  </a:lnTo>
                  <a:lnTo>
                    <a:pt x="2131397" y="1485800"/>
                  </a:lnTo>
                  <a:lnTo>
                    <a:pt x="2133386" y="1406405"/>
                  </a:lnTo>
                  <a:lnTo>
                    <a:pt x="2134579" y="1366707"/>
                  </a:lnTo>
                  <a:lnTo>
                    <a:pt x="2135375" y="1327012"/>
                  </a:lnTo>
                  <a:lnTo>
                    <a:pt x="2135773" y="1286522"/>
                  </a:lnTo>
                  <a:lnTo>
                    <a:pt x="2135375" y="1246418"/>
                  </a:lnTo>
                  <a:lnTo>
                    <a:pt x="2134977" y="1205927"/>
                  </a:lnTo>
                  <a:lnTo>
                    <a:pt x="2133386" y="1165451"/>
                  </a:lnTo>
                  <a:lnTo>
                    <a:pt x="2129805" y="1082479"/>
                  </a:lnTo>
                  <a:lnTo>
                    <a:pt x="2126623" y="1001479"/>
                  </a:lnTo>
                  <a:lnTo>
                    <a:pt x="2124634" y="921688"/>
                  </a:lnTo>
                  <a:lnTo>
                    <a:pt x="2123042" y="841103"/>
                  </a:lnTo>
                  <a:lnTo>
                    <a:pt x="2122247" y="757740"/>
                  </a:lnTo>
                  <a:lnTo>
                    <a:pt x="2122645" y="714867"/>
                  </a:lnTo>
                  <a:lnTo>
                    <a:pt x="2122645" y="671200"/>
                  </a:lnTo>
                  <a:lnTo>
                    <a:pt x="2123440" y="626342"/>
                  </a:lnTo>
                  <a:lnTo>
                    <a:pt x="2124634" y="579500"/>
                  </a:lnTo>
                  <a:lnTo>
                    <a:pt x="2125827" y="531864"/>
                  </a:lnTo>
                  <a:lnTo>
                    <a:pt x="2127816" y="481845"/>
                  </a:lnTo>
                  <a:lnTo>
                    <a:pt x="2128214" y="463188"/>
                  </a:lnTo>
                  <a:lnTo>
                    <a:pt x="2128214" y="442545"/>
                  </a:lnTo>
                  <a:lnTo>
                    <a:pt x="2128214" y="396894"/>
                  </a:lnTo>
                  <a:lnTo>
                    <a:pt x="2128214" y="373870"/>
                  </a:lnTo>
                  <a:lnTo>
                    <a:pt x="2128612" y="351242"/>
                  </a:lnTo>
                  <a:lnTo>
                    <a:pt x="2129407" y="330997"/>
                  </a:lnTo>
                  <a:lnTo>
                    <a:pt x="2130940" y="313790"/>
                  </a:lnTo>
                  <a:lnTo>
                    <a:pt x="2119599" y="336506"/>
                  </a:lnTo>
                  <a:lnTo>
                    <a:pt x="2108502" y="361509"/>
                  </a:lnTo>
                  <a:lnTo>
                    <a:pt x="2085912" y="411118"/>
                  </a:lnTo>
                  <a:lnTo>
                    <a:pt x="2063322" y="461124"/>
                  </a:lnTo>
                  <a:lnTo>
                    <a:pt x="2051433" y="485730"/>
                  </a:lnTo>
                  <a:lnTo>
                    <a:pt x="2039940" y="510336"/>
                  </a:lnTo>
                  <a:lnTo>
                    <a:pt x="2027258" y="534546"/>
                  </a:lnTo>
                  <a:lnTo>
                    <a:pt x="2014576" y="557961"/>
                  </a:lnTo>
                  <a:lnTo>
                    <a:pt x="2001101" y="580583"/>
                  </a:lnTo>
                  <a:lnTo>
                    <a:pt x="1994364" y="591696"/>
                  </a:lnTo>
                  <a:lnTo>
                    <a:pt x="1987230" y="602808"/>
                  </a:lnTo>
                  <a:lnTo>
                    <a:pt x="1980096" y="613127"/>
                  </a:lnTo>
                  <a:lnTo>
                    <a:pt x="1972170" y="623445"/>
                  </a:lnTo>
                  <a:lnTo>
                    <a:pt x="1964640" y="633367"/>
                  </a:lnTo>
                  <a:lnTo>
                    <a:pt x="1957110" y="643289"/>
                  </a:lnTo>
                  <a:lnTo>
                    <a:pt x="1948391" y="652814"/>
                  </a:lnTo>
                  <a:lnTo>
                    <a:pt x="1940465" y="661545"/>
                  </a:lnTo>
                  <a:lnTo>
                    <a:pt x="1931350" y="670673"/>
                  </a:lnTo>
                  <a:lnTo>
                    <a:pt x="1922631" y="679405"/>
                  </a:lnTo>
                  <a:lnTo>
                    <a:pt x="1922631" y="679404"/>
                  </a:lnTo>
                  <a:lnTo>
                    <a:pt x="1928179" y="666308"/>
                  </a:lnTo>
                  <a:lnTo>
                    <a:pt x="1933728" y="652814"/>
                  </a:lnTo>
                  <a:lnTo>
                    <a:pt x="1938484" y="638526"/>
                  </a:lnTo>
                  <a:lnTo>
                    <a:pt x="1942843" y="623842"/>
                  </a:lnTo>
                  <a:lnTo>
                    <a:pt x="1947599" y="608761"/>
                  </a:lnTo>
                  <a:lnTo>
                    <a:pt x="1951562" y="593680"/>
                  </a:lnTo>
                  <a:lnTo>
                    <a:pt x="1955129" y="577408"/>
                  </a:lnTo>
                  <a:lnTo>
                    <a:pt x="1958696" y="561533"/>
                  </a:lnTo>
                  <a:lnTo>
                    <a:pt x="1965433" y="528196"/>
                  </a:lnTo>
                  <a:lnTo>
                    <a:pt x="1971774" y="494461"/>
                  </a:lnTo>
                  <a:lnTo>
                    <a:pt x="1984060" y="425405"/>
                  </a:lnTo>
                  <a:lnTo>
                    <a:pt x="1990401" y="391671"/>
                  </a:lnTo>
                  <a:lnTo>
                    <a:pt x="1997534" y="358334"/>
                  </a:lnTo>
                  <a:lnTo>
                    <a:pt x="2001101" y="342062"/>
                  </a:lnTo>
                  <a:lnTo>
                    <a:pt x="2005064" y="325790"/>
                  </a:lnTo>
                  <a:lnTo>
                    <a:pt x="2009424" y="310312"/>
                  </a:lnTo>
                  <a:lnTo>
                    <a:pt x="2013783" y="294834"/>
                  </a:lnTo>
                  <a:lnTo>
                    <a:pt x="2018142" y="280150"/>
                  </a:lnTo>
                  <a:lnTo>
                    <a:pt x="2023691" y="265862"/>
                  </a:lnTo>
                  <a:lnTo>
                    <a:pt x="2029239" y="251972"/>
                  </a:lnTo>
                  <a:lnTo>
                    <a:pt x="2034788" y="239272"/>
                  </a:lnTo>
                  <a:lnTo>
                    <a:pt x="2041129" y="226572"/>
                  </a:lnTo>
                  <a:lnTo>
                    <a:pt x="2047866" y="214269"/>
                  </a:lnTo>
                  <a:lnTo>
                    <a:pt x="2054999" y="203553"/>
                  </a:lnTo>
                  <a:lnTo>
                    <a:pt x="2062926" y="193234"/>
                  </a:lnTo>
                  <a:lnTo>
                    <a:pt x="2068870" y="184900"/>
                  </a:lnTo>
                  <a:lnTo>
                    <a:pt x="2074022" y="177756"/>
                  </a:lnTo>
                  <a:lnTo>
                    <a:pt x="2078778" y="171009"/>
                  </a:lnTo>
                  <a:lnTo>
                    <a:pt x="2082741" y="164659"/>
                  </a:lnTo>
                  <a:lnTo>
                    <a:pt x="2089082" y="152753"/>
                  </a:lnTo>
                  <a:lnTo>
                    <a:pt x="2093838" y="143625"/>
                  </a:lnTo>
                  <a:lnTo>
                    <a:pt x="2097405" y="135688"/>
                  </a:lnTo>
                  <a:lnTo>
                    <a:pt x="2100575" y="129735"/>
                  </a:lnTo>
                  <a:lnTo>
                    <a:pt x="2102161" y="128147"/>
                  </a:lnTo>
                  <a:lnTo>
                    <a:pt x="2103350" y="126956"/>
                  </a:lnTo>
                  <a:lnTo>
                    <a:pt x="2105331" y="125766"/>
                  </a:lnTo>
                  <a:lnTo>
                    <a:pt x="2106916" y="125369"/>
                  </a:lnTo>
                  <a:lnTo>
                    <a:pt x="2110087" y="125766"/>
                  </a:lnTo>
                  <a:lnTo>
                    <a:pt x="2113654" y="127750"/>
                  </a:lnTo>
                  <a:lnTo>
                    <a:pt x="2117617" y="130528"/>
                  </a:lnTo>
                  <a:lnTo>
                    <a:pt x="2123165" y="134497"/>
                  </a:lnTo>
                  <a:lnTo>
                    <a:pt x="2137433" y="146006"/>
                  </a:lnTo>
                  <a:lnTo>
                    <a:pt x="2158041" y="162675"/>
                  </a:lnTo>
                  <a:lnTo>
                    <a:pt x="2163193" y="167438"/>
                  </a:lnTo>
                  <a:lnTo>
                    <a:pt x="2168345" y="172200"/>
                  </a:lnTo>
                  <a:lnTo>
                    <a:pt x="2172704" y="177359"/>
                  </a:lnTo>
                  <a:lnTo>
                    <a:pt x="2177856" y="182519"/>
                  </a:lnTo>
                  <a:lnTo>
                    <a:pt x="2182216" y="188075"/>
                  </a:lnTo>
                  <a:lnTo>
                    <a:pt x="2186179" y="194028"/>
                  </a:lnTo>
                  <a:lnTo>
                    <a:pt x="2190142" y="200378"/>
                  </a:lnTo>
                  <a:lnTo>
                    <a:pt x="2194105" y="206728"/>
                  </a:lnTo>
                  <a:lnTo>
                    <a:pt x="2184594" y="219031"/>
                  </a:lnTo>
                  <a:lnTo>
                    <a:pt x="2175479" y="232922"/>
                  </a:lnTo>
                  <a:lnTo>
                    <a:pt x="2166760" y="246812"/>
                  </a:lnTo>
                  <a:lnTo>
                    <a:pt x="2158865" y="260647"/>
                  </a:lnTo>
                  <a:lnTo>
                    <a:pt x="2159178" y="260699"/>
                  </a:lnTo>
                  <a:lnTo>
                    <a:pt x="2158709" y="261534"/>
                  </a:lnTo>
                  <a:lnTo>
                    <a:pt x="2158487" y="261930"/>
                  </a:lnTo>
                  <a:lnTo>
                    <a:pt x="2161226" y="262313"/>
                  </a:lnTo>
                  <a:lnTo>
                    <a:pt x="2161226" y="267787"/>
                  </a:lnTo>
                  <a:lnTo>
                    <a:pt x="2160206" y="269122"/>
                  </a:lnTo>
                  <a:lnTo>
                    <a:pt x="2159102" y="270585"/>
                  </a:lnTo>
                  <a:lnTo>
                    <a:pt x="2162028" y="270260"/>
                  </a:lnTo>
                  <a:lnTo>
                    <a:pt x="2165609" y="269863"/>
                  </a:lnTo>
                  <a:lnTo>
                    <a:pt x="2166220" y="269904"/>
                  </a:lnTo>
                  <a:lnTo>
                    <a:pt x="2166591" y="269863"/>
                  </a:lnTo>
                  <a:lnTo>
                    <a:pt x="2172505" y="270256"/>
                  </a:lnTo>
                  <a:lnTo>
                    <a:pt x="2178420" y="271042"/>
                  </a:lnTo>
                  <a:lnTo>
                    <a:pt x="2183940" y="273005"/>
                  </a:lnTo>
                  <a:lnTo>
                    <a:pt x="2190249" y="274577"/>
                  </a:lnTo>
                  <a:lnTo>
                    <a:pt x="2196557" y="277326"/>
                  </a:lnTo>
                  <a:lnTo>
                    <a:pt x="2203260" y="280076"/>
                  </a:lnTo>
                  <a:lnTo>
                    <a:pt x="2215869" y="286356"/>
                  </a:lnTo>
                  <a:lnTo>
                    <a:pt x="2214864" y="263096"/>
                  </a:lnTo>
                  <a:lnTo>
                    <a:pt x="2214347" y="260494"/>
                  </a:lnTo>
                  <a:lnTo>
                    <a:pt x="2213156" y="239321"/>
                  </a:lnTo>
                  <a:lnTo>
                    <a:pt x="2213950" y="221742"/>
                  </a:lnTo>
                  <a:lnTo>
                    <a:pt x="2214347" y="213753"/>
                  </a:lnTo>
                  <a:lnTo>
                    <a:pt x="2214744" y="206162"/>
                  </a:lnTo>
                  <a:lnTo>
                    <a:pt x="2215934" y="199770"/>
                  </a:lnTo>
                  <a:lnTo>
                    <a:pt x="2217522" y="194177"/>
                  </a:lnTo>
                  <a:lnTo>
                    <a:pt x="2218713" y="188584"/>
                  </a:lnTo>
                  <a:lnTo>
                    <a:pt x="2221094" y="184189"/>
                  </a:lnTo>
                  <a:lnTo>
                    <a:pt x="2223078" y="179795"/>
                  </a:lnTo>
                  <a:lnTo>
                    <a:pt x="2225857" y="176998"/>
                  </a:lnTo>
                  <a:lnTo>
                    <a:pt x="2228186" y="175240"/>
                  </a:lnTo>
                  <a:lnTo>
                    <a:pt x="2228950" y="174663"/>
                  </a:lnTo>
                  <a:lnTo>
                    <a:pt x="2228855" y="174717"/>
                  </a:lnTo>
                  <a:lnTo>
                    <a:pt x="2225696" y="177105"/>
                  </a:lnTo>
                  <a:lnTo>
                    <a:pt x="2222931" y="179892"/>
                  </a:lnTo>
                  <a:lnTo>
                    <a:pt x="2220957" y="184271"/>
                  </a:lnTo>
                  <a:lnTo>
                    <a:pt x="2218588" y="188650"/>
                  </a:lnTo>
                  <a:lnTo>
                    <a:pt x="2217403" y="194223"/>
                  </a:lnTo>
                  <a:lnTo>
                    <a:pt x="2215824" y="199796"/>
                  </a:lnTo>
                  <a:lnTo>
                    <a:pt x="2214639" y="206165"/>
                  </a:lnTo>
                  <a:lnTo>
                    <a:pt x="2214244" y="213729"/>
                  </a:lnTo>
                  <a:lnTo>
                    <a:pt x="2213849" y="221691"/>
                  </a:lnTo>
                  <a:lnTo>
                    <a:pt x="2213061" y="239174"/>
                  </a:lnTo>
                  <a:lnTo>
                    <a:pt x="2214244" y="260234"/>
                  </a:lnTo>
                  <a:lnTo>
                    <a:pt x="2214239" y="260218"/>
                  </a:lnTo>
                  <a:lnTo>
                    <a:pt x="2214244" y="260305"/>
                  </a:lnTo>
                  <a:lnTo>
                    <a:pt x="2209900" y="245974"/>
                  </a:lnTo>
                  <a:lnTo>
                    <a:pt x="2205557" y="232439"/>
                  </a:lnTo>
                  <a:lnTo>
                    <a:pt x="2200028" y="219302"/>
                  </a:lnTo>
                  <a:lnTo>
                    <a:pt x="2194105" y="207360"/>
                  </a:lnTo>
                  <a:lnTo>
                    <a:pt x="2194118" y="207343"/>
                  </a:lnTo>
                  <a:lnTo>
                    <a:pt x="2194105" y="207318"/>
                  </a:lnTo>
                  <a:lnTo>
                    <a:pt x="2202398" y="195780"/>
                  </a:lnTo>
                  <a:lnTo>
                    <a:pt x="2211480" y="184639"/>
                  </a:lnTo>
                  <a:lnTo>
                    <a:pt x="2220562" y="174295"/>
                  </a:lnTo>
                  <a:lnTo>
                    <a:pt x="2230434" y="164746"/>
                  </a:lnTo>
                  <a:lnTo>
                    <a:pt x="2240306" y="155197"/>
                  </a:lnTo>
                  <a:lnTo>
                    <a:pt x="2250573" y="146046"/>
                  </a:lnTo>
                  <a:lnTo>
                    <a:pt x="2260840" y="138089"/>
                  </a:lnTo>
                  <a:lnTo>
                    <a:pt x="2271370" y="130510"/>
                  </a:lnTo>
                  <a:lnTo>
                    <a:pt x="2271896" y="130131"/>
                  </a:lnTo>
                  <a:lnTo>
                    <a:pt x="2271788" y="130504"/>
                  </a:lnTo>
                  <a:lnTo>
                    <a:pt x="2259019" y="174583"/>
                  </a:lnTo>
                  <a:lnTo>
                    <a:pt x="2259174" y="174656"/>
                  </a:lnTo>
                  <a:lnTo>
                    <a:pt x="2259195" y="174583"/>
                  </a:lnTo>
                  <a:lnTo>
                    <a:pt x="2265149" y="177361"/>
                  </a:lnTo>
                  <a:lnTo>
                    <a:pt x="2271499" y="180140"/>
                  </a:lnTo>
                  <a:lnTo>
                    <a:pt x="2278246" y="183711"/>
                  </a:lnTo>
                  <a:lnTo>
                    <a:pt x="2285787" y="187680"/>
                  </a:lnTo>
                  <a:lnTo>
                    <a:pt x="2301663" y="197999"/>
                  </a:lnTo>
                  <a:lnTo>
                    <a:pt x="2319579" y="209815"/>
                  </a:lnTo>
                  <a:lnTo>
                    <a:pt x="2319857" y="207072"/>
                  </a:lnTo>
                  <a:lnTo>
                    <a:pt x="2320668" y="203069"/>
                  </a:lnTo>
                  <a:lnTo>
                    <a:pt x="2322697" y="199866"/>
                  </a:lnTo>
                  <a:lnTo>
                    <a:pt x="2326348" y="195462"/>
                  </a:lnTo>
                  <a:lnTo>
                    <a:pt x="2330811" y="189858"/>
                  </a:lnTo>
                  <a:lnTo>
                    <a:pt x="2336085" y="184653"/>
                  </a:lnTo>
                  <a:lnTo>
                    <a:pt x="2341359" y="179049"/>
                  </a:lnTo>
                  <a:lnTo>
                    <a:pt x="2347039" y="174645"/>
                  </a:lnTo>
                  <a:lnTo>
                    <a:pt x="2351502" y="171442"/>
                  </a:lnTo>
                  <a:lnTo>
                    <a:pt x="2353530" y="170641"/>
                  </a:lnTo>
                  <a:lnTo>
                    <a:pt x="2355153" y="169841"/>
                  </a:lnTo>
                  <a:lnTo>
                    <a:pt x="2355964" y="169841"/>
                  </a:lnTo>
                  <a:lnTo>
                    <a:pt x="2355763" y="170237"/>
                  </a:lnTo>
                  <a:lnTo>
                    <a:pt x="2356097" y="170237"/>
                  </a:lnTo>
                  <a:lnTo>
                    <a:pt x="2355305" y="171825"/>
                  </a:lnTo>
                  <a:lnTo>
                    <a:pt x="2352931" y="175397"/>
                  </a:lnTo>
                  <a:lnTo>
                    <a:pt x="2352459" y="175712"/>
                  </a:lnTo>
                  <a:lnTo>
                    <a:pt x="2351790" y="176629"/>
                  </a:lnTo>
                  <a:lnTo>
                    <a:pt x="2352931" y="175397"/>
                  </a:lnTo>
                  <a:lnTo>
                    <a:pt x="2353723" y="174603"/>
                  </a:lnTo>
                  <a:lnTo>
                    <a:pt x="2346600" y="184525"/>
                  </a:lnTo>
                  <a:lnTo>
                    <a:pt x="2339873" y="194844"/>
                  </a:lnTo>
                  <a:lnTo>
                    <a:pt x="2327165" y="215313"/>
                  </a:lnTo>
                  <a:lnTo>
                    <a:pt x="2327461" y="215461"/>
                  </a:lnTo>
                  <a:lnTo>
                    <a:pt x="2327032" y="216013"/>
                  </a:lnTo>
                  <a:lnTo>
                    <a:pt x="2327461" y="216231"/>
                  </a:lnTo>
                  <a:lnTo>
                    <a:pt x="2326611" y="217346"/>
                  </a:lnTo>
                  <a:lnTo>
                    <a:pt x="2327460" y="216254"/>
                  </a:lnTo>
                  <a:lnTo>
                    <a:pt x="2337383" y="223794"/>
                  </a:lnTo>
                  <a:lnTo>
                    <a:pt x="2337818" y="224084"/>
                  </a:lnTo>
                  <a:lnTo>
                    <a:pt x="2337834" y="224040"/>
                  </a:lnTo>
                  <a:lnTo>
                    <a:pt x="2337498" y="223816"/>
                  </a:lnTo>
                  <a:lnTo>
                    <a:pt x="2327606" y="216276"/>
                  </a:lnTo>
                  <a:lnTo>
                    <a:pt x="2327867" y="215922"/>
                  </a:lnTo>
                  <a:lnTo>
                    <a:pt x="2327389" y="215562"/>
                  </a:lnTo>
                  <a:lnTo>
                    <a:pt x="2334136" y="206523"/>
                  </a:lnTo>
                  <a:lnTo>
                    <a:pt x="2339693" y="198662"/>
                  </a:lnTo>
                  <a:lnTo>
                    <a:pt x="2344852" y="190802"/>
                  </a:lnTo>
                  <a:lnTo>
                    <a:pt x="2350409" y="182548"/>
                  </a:lnTo>
                  <a:lnTo>
                    <a:pt x="2353584" y="179011"/>
                  </a:lnTo>
                  <a:lnTo>
                    <a:pt x="2356759" y="175473"/>
                  </a:lnTo>
                  <a:lnTo>
                    <a:pt x="2362315" y="168792"/>
                  </a:lnTo>
                  <a:lnTo>
                    <a:pt x="2363109" y="168399"/>
                  </a:lnTo>
                  <a:lnTo>
                    <a:pt x="2367872" y="166041"/>
                  </a:lnTo>
                  <a:lnTo>
                    <a:pt x="2376206" y="162111"/>
                  </a:lnTo>
                  <a:lnTo>
                    <a:pt x="2375841" y="162508"/>
                  </a:lnTo>
                  <a:lnTo>
                    <a:pt x="2376278" y="162300"/>
                  </a:lnTo>
                  <a:lnTo>
                    <a:pt x="2369488" y="169791"/>
                  </a:lnTo>
                  <a:lnTo>
                    <a:pt x="2372237" y="167613"/>
                  </a:lnTo>
                  <a:lnTo>
                    <a:pt x="2375809" y="163289"/>
                  </a:lnTo>
                  <a:lnTo>
                    <a:pt x="2384144" y="154643"/>
                  </a:lnTo>
                  <a:lnTo>
                    <a:pt x="2388907" y="149927"/>
                  </a:lnTo>
                  <a:lnTo>
                    <a:pt x="2392875" y="146389"/>
                  </a:lnTo>
                  <a:lnTo>
                    <a:pt x="2396844" y="144424"/>
                  </a:lnTo>
                  <a:lnTo>
                    <a:pt x="2398829" y="143245"/>
                  </a:lnTo>
                  <a:lnTo>
                    <a:pt x="2400416" y="142852"/>
                  </a:lnTo>
                  <a:lnTo>
                    <a:pt x="2400021" y="148012"/>
                  </a:lnTo>
                  <a:lnTo>
                    <a:pt x="2396459" y="151584"/>
                  </a:lnTo>
                  <a:lnTo>
                    <a:pt x="2390128" y="156346"/>
                  </a:lnTo>
                  <a:lnTo>
                    <a:pt x="2382609" y="163490"/>
                  </a:lnTo>
                  <a:lnTo>
                    <a:pt x="2373508" y="172222"/>
                  </a:lnTo>
                  <a:lnTo>
                    <a:pt x="2368364" y="177381"/>
                  </a:lnTo>
                  <a:lnTo>
                    <a:pt x="2364011" y="182541"/>
                  </a:lnTo>
                  <a:lnTo>
                    <a:pt x="2359262" y="188494"/>
                  </a:lnTo>
                  <a:lnTo>
                    <a:pt x="2354514" y="194844"/>
                  </a:lnTo>
                  <a:lnTo>
                    <a:pt x="2350161" y="201591"/>
                  </a:lnTo>
                  <a:lnTo>
                    <a:pt x="2346204" y="208735"/>
                  </a:lnTo>
                  <a:lnTo>
                    <a:pt x="2341851" y="216276"/>
                  </a:lnTo>
                  <a:lnTo>
                    <a:pt x="2338901" y="224044"/>
                  </a:lnTo>
                  <a:lnTo>
                    <a:pt x="2348496" y="231336"/>
                  </a:lnTo>
                  <a:lnTo>
                    <a:pt x="2358021" y="239670"/>
                  </a:lnTo>
                  <a:lnTo>
                    <a:pt x="2367547" y="247608"/>
                  </a:lnTo>
                  <a:lnTo>
                    <a:pt x="2376279" y="255942"/>
                  </a:lnTo>
                  <a:lnTo>
                    <a:pt x="2384613" y="264277"/>
                  </a:lnTo>
                  <a:lnTo>
                    <a:pt x="2392948" y="273008"/>
                  </a:lnTo>
                  <a:lnTo>
                    <a:pt x="2400489" y="281739"/>
                  </a:lnTo>
                  <a:lnTo>
                    <a:pt x="2407633" y="290867"/>
                  </a:lnTo>
                  <a:lnTo>
                    <a:pt x="2414777" y="300392"/>
                  </a:lnTo>
                  <a:lnTo>
                    <a:pt x="2421127" y="309520"/>
                  </a:lnTo>
                  <a:lnTo>
                    <a:pt x="2427478" y="319045"/>
                  </a:lnTo>
                  <a:lnTo>
                    <a:pt x="2433431" y="328967"/>
                  </a:lnTo>
                  <a:lnTo>
                    <a:pt x="2439384" y="338889"/>
                  </a:lnTo>
                  <a:lnTo>
                    <a:pt x="2444147" y="348811"/>
                  </a:lnTo>
                  <a:lnTo>
                    <a:pt x="2449703" y="358732"/>
                  </a:lnTo>
                  <a:lnTo>
                    <a:pt x="2454069" y="369051"/>
                  </a:lnTo>
                  <a:lnTo>
                    <a:pt x="2458832" y="379370"/>
                  </a:lnTo>
                  <a:lnTo>
                    <a:pt x="2462801" y="389688"/>
                  </a:lnTo>
                  <a:lnTo>
                    <a:pt x="2466373" y="400404"/>
                  </a:lnTo>
                  <a:lnTo>
                    <a:pt x="2469945" y="411516"/>
                  </a:lnTo>
                  <a:lnTo>
                    <a:pt x="2476692" y="433345"/>
                  </a:lnTo>
                  <a:lnTo>
                    <a:pt x="2482249" y="455569"/>
                  </a:lnTo>
                  <a:lnTo>
                    <a:pt x="2487011" y="478588"/>
                  </a:lnTo>
                  <a:lnTo>
                    <a:pt x="2491377" y="501607"/>
                  </a:lnTo>
                  <a:lnTo>
                    <a:pt x="2494552" y="525419"/>
                  </a:lnTo>
                  <a:lnTo>
                    <a:pt x="2496934" y="549231"/>
                  </a:lnTo>
                  <a:lnTo>
                    <a:pt x="2498918" y="573441"/>
                  </a:lnTo>
                  <a:lnTo>
                    <a:pt x="2500506" y="597650"/>
                  </a:lnTo>
                  <a:lnTo>
                    <a:pt x="2502093" y="622653"/>
                  </a:lnTo>
                  <a:lnTo>
                    <a:pt x="2502887" y="647259"/>
                  </a:lnTo>
                  <a:lnTo>
                    <a:pt x="2504474" y="697662"/>
                  </a:lnTo>
                  <a:lnTo>
                    <a:pt x="2504871" y="748462"/>
                  </a:lnTo>
                  <a:lnTo>
                    <a:pt x="2506062" y="799261"/>
                  </a:lnTo>
                  <a:lnTo>
                    <a:pt x="2506856" y="825058"/>
                  </a:lnTo>
                  <a:lnTo>
                    <a:pt x="2508047" y="850458"/>
                  </a:lnTo>
                  <a:lnTo>
                    <a:pt x="2509237" y="875461"/>
                  </a:lnTo>
                  <a:lnTo>
                    <a:pt x="2511222" y="900861"/>
                  </a:lnTo>
                  <a:lnTo>
                    <a:pt x="2513206" y="925864"/>
                  </a:lnTo>
                  <a:lnTo>
                    <a:pt x="2516378" y="950840"/>
                  </a:lnTo>
                  <a:lnTo>
                    <a:pt x="2516381" y="950867"/>
                  </a:lnTo>
                  <a:lnTo>
                    <a:pt x="2516373" y="950839"/>
                  </a:lnTo>
                  <a:lnTo>
                    <a:pt x="2506024" y="917926"/>
                  </a:lnTo>
                  <a:lnTo>
                    <a:pt x="2496066" y="881414"/>
                  </a:lnTo>
                  <a:lnTo>
                    <a:pt x="2485709" y="842123"/>
                  </a:lnTo>
                  <a:lnTo>
                    <a:pt x="2474953" y="800849"/>
                  </a:lnTo>
                  <a:lnTo>
                    <a:pt x="2452248" y="712743"/>
                  </a:lnTo>
                  <a:lnTo>
                    <a:pt x="2440297" y="667102"/>
                  </a:lnTo>
                  <a:lnTo>
                    <a:pt x="2427550" y="621462"/>
                  </a:lnTo>
                  <a:lnTo>
                    <a:pt x="2414405" y="575425"/>
                  </a:lnTo>
                  <a:lnTo>
                    <a:pt x="2400861" y="530578"/>
                  </a:lnTo>
                  <a:lnTo>
                    <a:pt x="2393691" y="508353"/>
                  </a:lnTo>
                  <a:lnTo>
                    <a:pt x="2386122" y="486128"/>
                  </a:lnTo>
                  <a:lnTo>
                    <a:pt x="2378952" y="464697"/>
                  </a:lnTo>
                  <a:lnTo>
                    <a:pt x="2370587" y="443266"/>
                  </a:lnTo>
                  <a:lnTo>
                    <a:pt x="2362620" y="423025"/>
                  </a:lnTo>
                  <a:lnTo>
                    <a:pt x="2354254" y="402785"/>
                  </a:lnTo>
                  <a:lnTo>
                    <a:pt x="2345889" y="383338"/>
                  </a:lnTo>
                  <a:lnTo>
                    <a:pt x="2336727" y="365082"/>
                  </a:lnTo>
                  <a:lnTo>
                    <a:pt x="2327565" y="346826"/>
                  </a:lnTo>
                  <a:lnTo>
                    <a:pt x="2318005" y="329363"/>
                  </a:lnTo>
                  <a:lnTo>
                    <a:pt x="2308843" y="313091"/>
                  </a:lnTo>
                  <a:lnTo>
                    <a:pt x="2299670" y="298834"/>
                  </a:lnTo>
                  <a:lnTo>
                    <a:pt x="2295949" y="305177"/>
                  </a:lnTo>
                  <a:lnTo>
                    <a:pt x="2291596" y="313512"/>
                  </a:lnTo>
                  <a:lnTo>
                    <a:pt x="2287639" y="321052"/>
                  </a:lnTo>
                  <a:lnTo>
                    <a:pt x="2287243" y="321846"/>
                  </a:lnTo>
                  <a:lnTo>
                    <a:pt x="2286848" y="323434"/>
                  </a:lnTo>
                  <a:lnTo>
                    <a:pt x="2286848" y="325418"/>
                  </a:lnTo>
                  <a:lnTo>
                    <a:pt x="2286056" y="327799"/>
                  </a:lnTo>
                  <a:lnTo>
                    <a:pt x="2286056" y="329387"/>
                  </a:lnTo>
                  <a:lnTo>
                    <a:pt x="2285295" y="330150"/>
                  </a:lnTo>
                  <a:lnTo>
                    <a:pt x="2285424" y="330347"/>
                  </a:lnTo>
                  <a:lnTo>
                    <a:pt x="2286572" y="331124"/>
                  </a:lnTo>
                  <a:lnTo>
                    <a:pt x="2286572" y="331716"/>
                  </a:lnTo>
                  <a:lnTo>
                    <a:pt x="2287243" y="332165"/>
                  </a:lnTo>
                  <a:lnTo>
                    <a:pt x="2287243" y="333752"/>
                  </a:lnTo>
                  <a:lnTo>
                    <a:pt x="2287243" y="334546"/>
                  </a:lnTo>
                  <a:lnTo>
                    <a:pt x="2285661" y="336927"/>
                  </a:lnTo>
                  <a:lnTo>
                    <a:pt x="2284684" y="338397"/>
                  </a:lnTo>
                  <a:lnTo>
                    <a:pt x="2303576" y="347649"/>
                  </a:lnTo>
                  <a:lnTo>
                    <a:pt x="2303575" y="347649"/>
                  </a:lnTo>
                  <a:lnTo>
                    <a:pt x="2303576" y="347649"/>
                  </a:lnTo>
                  <a:lnTo>
                    <a:pt x="2292494" y="344099"/>
                  </a:lnTo>
                  <a:lnTo>
                    <a:pt x="2281412" y="340943"/>
                  </a:lnTo>
                  <a:lnTo>
                    <a:pt x="2282033" y="340502"/>
                  </a:lnTo>
                  <a:lnTo>
                    <a:pt x="2281499" y="340336"/>
                  </a:lnTo>
                  <a:lnTo>
                    <a:pt x="2280450" y="341120"/>
                  </a:lnTo>
                  <a:lnTo>
                    <a:pt x="2280449" y="341121"/>
                  </a:lnTo>
                  <a:lnTo>
                    <a:pt x="2281308" y="341293"/>
                  </a:lnTo>
                  <a:lnTo>
                    <a:pt x="2278538" y="342881"/>
                  </a:lnTo>
                  <a:lnTo>
                    <a:pt x="2282099" y="348437"/>
                  </a:lnTo>
                  <a:lnTo>
                    <a:pt x="2281297" y="349242"/>
                  </a:lnTo>
                  <a:lnTo>
                    <a:pt x="2287003" y="352485"/>
                  </a:lnTo>
                  <a:lnTo>
                    <a:pt x="2291956" y="356140"/>
                  </a:lnTo>
                  <a:lnTo>
                    <a:pt x="2294242" y="357765"/>
                  </a:lnTo>
                  <a:lnTo>
                    <a:pt x="2296528" y="360201"/>
                  </a:lnTo>
                  <a:lnTo>
                    <a:pt x="2298052" y="362232"/>
                  </a:lnTo>
                  <a:lnTo>
                    <a:pt x="2298814" y="364263"/>
                  </a:lnTo>
                  <a:lnTo>
                    <a:pt x="2298795" y="364283"/>
                  </a:lnTo>
                  <a:lnTo>
                    <a:pt x="2298813" y="364327"/>
                  </a:lnTo>
                  <a:lnTo>
                    <a:pt x="2297934" y="365201"/>
                  </a:lnTo>
                  <a:lnTo>
                    <a:pt x="2296528" y="366699"/>
                  </a:lnTo>
                  <a:lnTo>
                    <a:pt x="2296470" y="366656"/>
                  </a:lnTo>
                  <a:lnTo>
                    <a:pt x="2296426" y="366699"/>
                  </a:lnTo>
                  <a:lnTo>
                    <a:pt x="2290061" y="362350"/>
                  </a:lnTo>
                  <a:lnTo>
                    <a:pt x="2285287" y="358396"/>
                  </a:lnTo>
                  <a:lnTo>
                    <a:pt x="2279573" y="354847"/>
                  </a:lnTo>
                  <a:lnTo>
                    <a:pt x="2279322" y="356281"/>
                  </a:lnTo>
                  <a:lnTo>
                    <a:pt x="2278440" y="359223"/>
                  </a:lnTo>
                  <a:lnTo>
                    <a:pt x="2277117" y="361324"/>
                  </a:lnTo>
                  <a:lnTo>
                    <a:pt x="2277047" y="361379"/>
                  </a:lnTo>
                  <a:lnTo>
                    <a:pt x="2276955" y="361534"/>
                  </a:lnTo>
                  <a:lnTo>
                    <a:pt x="2274581" y="363519"/>
                  </a:lnTo>
                  <a:lnTo>
                    <a:pt x="2272206" y="365106"/>
                  </a:lnTo>
                  <a:lnTo>
                    <a:pt x="2272245" y="364839"/>
                  </a:lnTo>
                  <a:lnTo>
                    <a:pt x="2271825" y="365106"/>
                  </a:lnTo>
                  <a:lnTo>
                    <a:pt x="2273902" y="351652"/>
                  </a:lnTo>
                  <a:lnTo>
                    <a:pt x="2273144" y="351247"/>
                  </a:lnTo>
                  <a:lnTo>
                    <a:pt x="2273041" y="351198"/>
                  </a:lnTo>
                  <a:lnTo>
                    <a:pt x="2273035" y="351241"/>
                  </a:lnTo>
                  <a:lnTo>
                    <a:pt x="2273412" y="351413"/>
                  </a:lnTo>
                  <a:lnTo>
                    <a:pt x="2271448" y="364157"/>
                  </a:lnTo>
                  <a:lnTo>
                    <a:pt x="2263985" y="368280"/>
                  </a:lnTo>
                  <a:lnTo>
                    <a:pt x="2263922" y="368175"/>
                  </a:lnTo>
                  <a:lnTo>
                    <a:pt x="2263810" y="368239"/>
                  </a:lnTo>
                  <a:lnTo>
                    <a:pt x="2264284" y="369069"/>
                  </a:lnTo>
                  <a:lnTo>
                    <a:pt x="2271825" y="364704"/>
                  </a:lnTo>
                  <a:lnTo>
                    <a:pt x="2271817" y="364744"/>
                  </a:lnTo>
                  <a:lnTo>
                    <a:pt x="2271825" y="364739"/>
                  </a:lnTo>
                  <a:lnTo>
                    <a:pt x="2269438" y="376648"/>
                  </a:lnTo>
                  <a:lnTo>
                    <a:pt x="2267773" y="384127"/>
                  </a:lnTo>
                  <a:lnTo>
                    <a:pt x="2267063" y="387321"/>
                  </a:lnTo>
                  <a:lnTo>
                    <a:pt x="2267057" y="387343"/>
                  </a:lnTo>
                  <a:lnTo>
                    <a:pt x="2267051" y="387367"/>
                  </a:lnTo>
                  <a:lnTo>
                    <a:pt x="2266078" y="390697"/>
                  </a:lnTo>
                  <a:lnTo>
                    <a:pt x="2264284" y="396844"/>
                  </a:lnTo>
                  <a:lnTo>
                    <a:pt x="2261109" y="406764"/>
                  </a:lnTo>
                  <a:lnTo>
                    <a:pt x="2254759" y="427397"/>
                  </a:lnTo>
                  <a:lnTo>
                    <a:pt x="2251187" y="440094"/>
                  </a:lnTo>
                  <a:lnTo>
                    <a:pt x="2247615" y="455172"/>
                  </a:lnTo>
                  <a:lnTo>
                    <a:pt x="2245631" y="464298"/>
                  </a:lnTo>
                  <a:lnTo>
                    <a:pt x="2244043" y="476202"/>
                  </a:lnTo>
                  <a:lnTo>
                    <a:pt x="2242456" y="490090"/>
                  </a:lnTo>
                  <a:lnTo>
                    <a:pt x="2241265" y="506358"/>
                  </a:lnTo>
                  <a:lnTo>
                    <a:pt x="2238884" y="543656"/>
                  </a:lnTo>
                  <a:lnTo>
                    <a:pt x="2236899" y="583732"/>
                  </a:lnTo>
                  <a:lnTo>
                    <a:pt x="2232930" y="663090"/>
                  </a:lnTo>
                  <a:lnTo>
                    <a:pt x="2231740" y="695626"/>
                  </a:lnTo>
                  <a:lnTo>
                    <a:pt x="2230549" y="719434"/>
                  </a:lnTo>
                  <a:lnTo>
                    <a:pt x="2226977" y="774984"/>
                  </a:lnTo>
                  <a:lnTo>
                    <a:pt x="2224596" y="825773"/>
                  </a:lnTo>
                  <a:lnTo>
                    <a:pt x="2222611" y="872991"/>
                  </a:lnTo>
                  <a:lnTo>
                    <a:pt x="2222215" y="919018"/>
                  </a:lnTo>
                  <a:lnTo>
                    <a:pt x="2222215" y="965443"/>
                  </a:lnTo>
                  <a:lnTo>
                    <a:pt x="2222611" y="1013454"/>
                  </a:lnTo>
                  <a:lnTo>
                    <a:pt x="2224993" y="1120608"/>
                  </a:lnTo>
                  <a:lnTo>
                    <a:pt x="2226977" y="1186470"/>
                  </a:lnTo>
                  <a:lnTo>
                    <a:pt x="2228565" y="1251537"/>
                  </a:lnTo>
                  <a:lnTo>
                    <a:pt x="2232534" y="1379708"/>
                  </a:lnTo>
                  <a:lnTo>
                    <a:pt x="2234518" y="1443589"/>
                  </a:lnTo>
                  <a:lnTo>
                    <a:pt x="2235709" y="1507475"/>
                  </a:lnTo>
                  <a:lnTo>
                    <a:pt x="2236106" y="1572553"/>
                  </a:lnTo>
                  <a:lnTo>
                    <a:pt x="2236106" y="1638027"/>
                  </a:lnTo>
                  <a:lnTo>
                    <a:pt x="2235312" y="1690804"/>
                  </a:lnTo>
                  <a:lnTo>
                    <a:pt x="2234915" y="1718581"/>
                  </a:lnTo>
                  <a:lnTo>
                    <a:pt x="2234518" y="1747151"/>
                  </a:lnTo>
                  <a:lnTo>
                    <a:pt x="2234915" y="1774929"/>
                  </a:lnTo>
                  <a:lnTo>
                    <a:pt x="2235709" y="1803103"/>
                  </a:lnTo>
                  <a:lnTo>
                    <a:pt x="2237693" y="1830085"/>
                  </a:lnTo>
                  <a:lnTo>
                    <a:pt x="2238487" y="1843179"/>
                  </a:lnTo>
                  <a:lnTo>
                    <a:pt x="2240471" y="1856273"/>
                  </a:lnTo>
                  <a:lnTo>
                    <a:pt x="2242853" y="1882063"/>
                  </a:lnTo>
                  <a:lnTo>
                    <a:pt x="2245234" y="1900315"/>
                  </a:lnTo>
                  <a:lnTo>
                    <a:pt x="2247290" y="1915389"/>
                  </a:lnTo>
                  <a:lnTo>
                    <a:pt x="2248696" y="1915680"/>
                  </a:lnTo>
                  <a:lnTo>
                    <a:pt x="2261793" y="1919273"/>
                  </a:lnTo>
                  <a:lnTo>
                    <a:pt x="2274493" y="1923265"/>
                  </a:lnTo>
                  <a:lnTo>
                    <a:pt x="2278122" y="1924847"/>
                  </a:lnTo>
                  <a:lnTo>
                    <a:pt x="2278246" y="1924186"/>
                  </a:lnTo>
                  <a:lnTo>
                    <a:pt x="2280231" y="1916257"/>
                  </a:lnTo>
                  <a:lnTo>
                    <a:pt x="2282612" y="1908724"/>
                  </a:lnTo>
                  <a:lnTo>
                    <a:pt x="2287772" y="1892469"/>
                  </a:lnTo>
                  <a:lnTo>
                    <a:pt x="2290550" y="1884143"/>
                  </a:lnTo>
                  <a:lnTo>
                    <a:pt x="2292534" y="1876214"/>
                  </a:lnTo>
                  <a:lnTo>
                    <a:pt x="2294122" y="1867887"/>
                  </a:lnTo>
                  <a:lnTo>
                    <a:pt x="2294916" y="1860355"/>
                  </a:lnTo>
                  <a:lnTo>
                    <a:pt x="2298091" y="1855597"/>
                  </a:lnTo>
                  <a:lnTo>
                    <a:pt x="2300472" y="1850046"/>
                  </a:lnTo>
                  <a:lnTo>
                    <a:pt x="2302457" y="1844496"/>
                  </a:lnTo>
                  <a:lnTo>
                    <a:pt x="2304044" y="1839342"/>
                  </a:lnTo>
                  <a:lnTo>
                    <a:pt x="2307219" y="1826258"/>
                  </a:lnTo>
                  <a:lnTo>
                    <a:pt x="2308203" y="1822915"/>
                  </a:lnTo>
                  <a:lnTo>
                    <a:pt x="2316353" y="1781775"/>
                  </a:lnTo>
                  <a:lnTo>
                    <a:pt x="2316745" y="1775506"/>
                  </a:lnTo>
                  <a:lnTo>
                    <a:pt x="2317538" y="1770748"/>
                  </a:lnTo>
                  <a:lnTo>
                    <a:pt x="2319126" y="1766387"/>
                  </a:lnTo>
                  <a:lnTo>
                    <a:pt x="2320127" y="1762721"/>
                  </a:lnTo>
                  <a:lnTo>
                    <a:pt x="2358320" y="1569901"/>
                  </a:lnTo>
                  <a:lnTo>
                    <a:pt x="2371457" y="1542574"/>
                  </a:lnTo>
                  <a:lnTo>
                    <a:pt x="2381446" y="1520523"/>
                  </a:lnTo>
                  <a:lnTo>
                    <a:pt x="2383005" y="1514293"/>
                  </a:lnTo>
                  <a:lnTo>
                    <a:pt x="2370464" y="1542452"/>
                  </a:lnTo>
                  <a:lnTo>
                    <a:pt x="2357870" y="1569099"/>
                  </a:lnTo>
                  <a:lnTo>
                    <a:pt x="2357751" y="1569705"/>
                  </a:lnTo>
                  <a:lnTo>
                    <a:pt x="2327320" y="1631693"/>
                  </a:lnTo>
                  <a:lnTo>
                    <a:pt x="2298074" y="1691695"/>
                  </a:lnTo>
                  <a:lnTo>
                    <a:pt x="2284241" y="1720702"/>
                  </a:lnTo>
                  <a:lnTo>
                    <a:pt x="2271199" y="1748518"/>
                  </a:lnTo>
                  <a:lnTo>
                    <a:pt x="2259343" y="1775538"/>
                  </a:lnTo>
                  <a:lnTo>
                    <a:pt x="2248672" y="1801764"/>
                  </a:lnTo>
                  <a:lnTo>
                    <a:pt x="2244720" y="1732623"/>
                  </a:lnTo>
                  <a:lnTo>
                    <a:pt x="2242744" y="1691298"/>
                  </a:lnTo>
                  <a:lnTo>
                    <a:pt x="2241163" y="1645601"/>
                  </a:lnTo>
                  <a:lnTo>
                    <a:pt x="2239977" y="1596725"/>
                  </a:lnTo>
                  <a:lnTo>
                    <a:pt x="2239977" y="1546658"/>
                  </a:lnTo>
                  <a:lnTo>
                    <a:pt x="2239977" y="1520829"/>
                  </a:lnTo>
                  <a:lnTo>
                    <a:pt x="2241163" y="1495398"/>
                  </a:lnTo>
                  <a:lnTo>
                    <a:pt x="2241953" y="1469569"/>
                  </a:lnTo>
                  <a:lnTo>
                    <a:pt x="2243139" y="1444139"/>
                  </a:lnTo>
                  <a:lnTo>
                    <a:pt x="2245115" y="1418311"/>
                  </a:lnTo>
                  <a:lnTo>
                    <a:pt x="2247091" y="1393676"/>
                  </a:lnTo>
                  <a:lnTo>
                    <a:pt x="2249462" y="1368642"/>
                  </a:lnTo>
                  <a:lnTo>
                    <a:pt x="2252624" y="1344803"/>
                  </a:lnTo>
                  <a:lnTo>
                    <a:pt x="2256181" y="1321359"/>
                  </a:lnTo>
                  <a:lnTo>
                    <a:pt x="2260528" y="1298313"/>
                  </a:lnTo>
                  <a:lnTo>
                    <a:pt x="2264876" y="1276456"/>
                  </a:lnTo>
                  <a:lnTo>
                    <a:pt x="2270409" y="1255792"/>
                  </a:lnTo>
                  <a:lnTo>
                    <a:pt x="2275942" y="1236322"/>
                  </a:lnTo>
                  <a:lnTo>
                    <a:pt x="2279104" y="1226786"/>
                  </a:lnTo>
                  <a:lnTo>
                    <a:pt x="2282661" y="1218045"/>
                  </a:lnTo>
                  <a:lnTo>
                    <a:pt x="2285822" y="1209304"/>
                  </a:lnTo>
                  <a:lnTo>
                    <a:pt x="2290170" y="1200562"/>
                  </a:lnTo>
                  <a:lnTo>
                    <a:pt x="2293727" y="1193014"/>
                  </a:lnTo>
                  <a:lnTo>
                    <a:pt x="2297679" y="1185465"/>
                  </a:lnTo>
                  <a:lnTo>
                    <a:pt x="2302026" y="1178313"/>
                  </a:lnTo>
                  <a:lnTo>
                    <a:pt x="2306769" y="1171559"/>
                  </a:lnTo>
                  <a:lnTo>
                    <a:pt x="2311116" y="1165202"/>
                  </a:lnTo>
                  <a:lnTo>
                    <a:pt x="2316254" y="1159242"/>
                  </a:lnTo>
                  <a:lnTo>
                    <a:pt x="2320996" y="1153283"/>
                  </a:lnTo>
                  <a:lnTo>
                    <a:pt x="2326529" y="1148516"/>
                  </a:lnTo>
                  <a:lnTo>
                    <a:pt x="2331667" y="1143747"/>
                  </a:lnTo>
                  <a:lnTo>
                    <a:pt x="2337595" y="1139773"/>
                  </a:lnTo>
                  <a:lnTo>
                    <a:pt x="2344314" y="1147324"/>
                  </a:lnTo>
                  <a:lnTo>
                    <a:pt x="2351033" y="1155270"/>
                  </a:lnTo>
                  <a:lnTo>
                    <a:pt x="2357751" y="1163215"/>
                  </a:lnTo>
                  <a:lnTo>
                    <a:pt x="2364075" y="1171559"/>
                  </a:lnTo>
                  <a:lnTo>
                    <a:pt x="2376327" y="1188642"/>
                  </a:lnTo>
                  <a:lnTo>
                    <a:pt x="2387393" y="1206523"/>
                  </a:lnTo>
                  <a:lnTo>
                    <a:pt x="2398459" y="1225197"/>
                  </a:lnTo>
                  <a:lnTo>
                    <a:pt x="2408734" y="1244269"/>
                  </a:lnTo>
                  <a:lnTo>
                    <a:pt x="2419010" y="1262944"/>
                  </a:lnTo>
                  <a:lnTo>
                    <a:pt x="2420834" y="1266539"/>
                  </a:lnTo>
                  <a:lnTo>
                    <a:pt x="2428723" y="1282087"/>
                  </a:lnTo>
                  <a:lnTo>
                    <a:pt x="2429065" y="1275924"/>
                  </a:lnTo>
                  <a:lnTo>
                    <a:pt x="2429859" y="1269975"/>
                  </a:lnTo>
                  <a:lnTo>
                    <a:pt x="2430041" y="1270612"/>
                  </a:lnTo>
                  <a:lnTo>
                    <a:pt x="2430124" y="1269974"/>
                  </a:lnTo>
                  <a:lnTo>
                    <a:pt x="2432137" y="1277224"/>
                  </a:lnTo>
                  <a:lnTo>
                    <a:pt x="2439616" y="1264276"/>
                  </a:lnTo>
                  <a:lnTo>
                    <a:pt x="2447961" y="1252792"/>
                  </a:lnTo>
                  <a:lnTo>
                    <a:pt x="2455909" y="1242891"/>
                  </a:lnTo>
                  <a:lnTo>
                    <a:pt x="2460678" y="1238535"/>
                  </a:lnTo>
                  <a:lnTo>
                    <a:pt x="2464652" y="1234574"/>
                  </a:lnTo>
                  <a:lnTo>
                    <a:pt x="2464532" y="1235868"/>
                  </a:lnTo>
                  <a:lnTo>
                    <a:pt x="2464961" y="1235449"/>
                  </a:lnTo>
                  <a:lnTo>
                    <a:pt x="2465005" y="1234976"/>
                  </a:lnTo>
                  <a:lnTo>
                    <a:pt x="2465442" y="1234592"/>
                  </a:lnTo>
                  <a:lnTo>
                    <a:pt x="2469732" y="1188979"/>
                  </a:lnTo>
                  <a:lnTo>
                    <a:pt x="2469741" y="1189187"/>
                  </a:lnTo>
                  <a:lnTo>
                    <a:pt x="2469759" y="1188979"/>
                  </a:lnTo>
                  <a:lnTo>
                    <a:pt x="2470165" y="1199380"/>
                  </a:lnTo>
                  <a:lnTo>
                    <a:pt x="2470165" y="1199478"/>
                  </a:lnTo>
                  <a:lnTo>
                    <a:pt x="2470165" y="1209784"/>
                  </a:lnTo>
                  <a:lnTo>
                    <a:pt x="2470165" y="1209978"/>
                  </a:lnTo>
                  <a:lnTo>
                    <a:pt x="2470024" y="1213404"/>
                  </a:lnTo>
                  <a:lnTo>
                    <a:pt x="2469759" y="1220185"/>
                  </a:lnTo>
                  <a:lnTo>
                    <a:pt x="2469386" y="1230483"/>
                  </a:lnTo>
                  <a:lnTo>
                    <a:pt x="2474190" y="1226654"/>
                  </a:lnTo>
                  <a:lnTo>
                    <a:pt x="2479356" y="1223090"/>
                  </a:lnTo>
                  <a:lnTo>
                    <a:pt x="2485317" y="1219525"/>
                  </a:lnTo>
                  <a:lnTo>
                    <a:pt x="2491278" y="1217545"/>
                  </a:lnTo>
                  <a:lnTo>
                    <a:pt x="2497239" y="1215169"/>
                  </a:lnTo>
                  <a:lnTo>
                    <a:pt x="2502802" y="1213585"/>
                  </a:lnTo>
                  <a:lnTo>
                    <a:pt x="2508763" y="1212793"/>
                  </a:lnTo>
                  <a:lnTo>
                    <a:pt x="2509058" y="1212793"/>
                  </a:lnTo>
                  <a:lnTo>
                    <a:pt x="2509059" y="1212793"/>
                  </a:lnTo>
                  <a:lnTo>
                    <a:pt x="2515012" y="1212793"/>
                  </a:lnTo>
                  <a:lnTo>
                    <a:pt x="2519377" y="1212793"/>
                  </a:lnTo>
                  <a:lnTo>
                    <a:pt x="2524140" y="1213189"/>
                  </a:lnTo>
                  <a:lnTo>
                    <a:pt x="2528505" y="1214377"/>
                  </a:lnTo>
                  <a:lnTo>
                    <a:pt x="2532871" y="1215169"/>
                  </a:lnTo>
                  <a:lnTo>
                    <a:pt x="2537634" y="1216357"/>
                  </a:lnTo>
                  <a:lnTo>
                    <a:pt x="2541999" y="1218337"/>
                  </a:lnTo>
                  <a:lnTo>
                    <a:pt x="2551127" y="1222297"/>
                  </a:lnTo>
                  <a:lnTo>
                    <a:pt x="2560256" y="1227841"/>
                  </a:lnTo>
                  <a:lnTo>
                    <a:pt x="2568987" y="1233386"/>
                  </a:lnTo>
                  <a:lnTo>
                    <a:pt x="2577718" y="1240911"/>
                  </a:lnTo>
                  <a:lnTo>
                    <a:pt x="2586846" y="1248831"/>
                  </a:lnTo>
                  <a:lnTo>
                    <a:pt x="2595181" y="1257940"/>
                  </a:lnTo>
                  <a:lnTo>
                    <a:pt x="2603912" y="1267841"/>
                  </a:lnTo>
                  <a:lnTo>
                    <a:pt x="2612246" y="1278140"/>
                  </a:lnTo>
                  <a:lnTo>
                    <a:pt x="2620581" y="1289230"/>
                  </a:lnTo>
                  <a:lnTo>
                    <a:pt x="2628518" y="1301508"/>
                  </a:lnTo>
                  <a:lnTo>
                    <a:pt x="2636853" y="1314182"/>
                  </a:lnTo>
                  <a:lnTo>
                    <a:pt x="2644393" y="1327249"/>
                  </a:lnTo>
                  <a:lnTo>
                    <a:pt x="2652331" y="1340720"/>
                  </a:lnTo>
                  <a:lnTo>
                    <a:pt x="2659474" y="1354578"/>
                  </a:lnTo>
                  <a:lnTo>
                    <a:pt x="2666618" y="1369228"/>
                  </a:lnTo>
                  <a:lnTo>
                    <a:pt x="2673365" y="1383885"/>
                  </a:lnTo>
                  <a:lnTo>
                    <a:pt x="2680112" y="1399329"/>
                  </a:lnTo>
                  <a:lnTo>
                    <a:pt x="2686462" y="1414377"/>
                  </a:lnTo>
                  <a:lnTo>
                    <a:pt x="2692415" y="1430217"/>
                  </a:lnTo>
                  <a:lnTo>
                    <a:pt x="2697971" y="1446059"/>
                  </a:lnTo>
                  <a:lnTo>
                    <a:pt x="2703528" y="1462297"/>
                  </a:lnTo>
                  <a:lnTo>
                    <a:pt x="2708687" y="1478139"/>
                  </a:lnTo>
                  <a:lnTo>
                    <a:pt x="2713450" y="1494377"/>
                  </a:lnTo>
                  <a:lnTo>
                    <a:pt x="2717815" y="1509822"/>
                  </a:lnTo>
                  <a:lnTo>
                    <a:pt x="2721784" y="1525664"/>
                  </a:lnTo>
                  <a:lnTo>
                    <a:pt x="2725356" y="1541506"/>
                  </a:lnTo>
                  <a:lnTo>
                    <a:pt x="2728531" y="1557348"/>
                  </a:lnTo>
                  <a:lnTo>
                    <a:pt x="2730912" y="1572397"/>
                  </a:lnTo>
                  <a:lnTo>
                    <a:pt x="2733024" y="1583839"/>
                  </a:lnTo>
                  <a:lnTo>
                    <a:pt x="2733691" y="1587448"/>
                  </a:lnTo>
                  <a:lnTo>
                    <a:pt x="2733690" y="1587445"/>
                  </a:lnTo>
                  <a:lnTo>
                    <a:pt x="2733690" y="1587447"/>
                  </a:lnTo>
                  <a:lnTo>
                    <a:pt x="2733026" y="1586191"/>
                  </a:lnTo>
                  <a:lnTo>
                    <a:pt x="2722167" y="1565665"/>
                  </a:lnTo>
                  <a:lnTo>
                    <a:pt x="2709450" y="1543882"/>
                  </a:lnTo>
                  <a:lnTo>
                    <a:pt x="2695938" y="1521308"/>
                  </a:lnTo>
                  <a:lnTo>
                    <a:pt x="2681235" y="1498733"/>
                  </a:lnTo>
                  <a:lnTo>
                    <a:pt x="2666531" y="1476554"/>
                  </a:lnTo>
                  <a:lnTo>
                    <a:pt x="2650635" y="1453982"/>
                  </a:lnTo>
                  <a:lnTo>
                    <a:pt x="2634341" y="1432594"/>
                  </a:lnTo>
                  <a:lnTo>
                    <a:pt x="2617651" y="1411211"/>
                  </a:lnTo>
                  <a:lnTo>
                    <a:pt x="2600165" y="1391012"/>
                  </a:lnTo>
                  <a:lnTo>
                    <a:pt x="2582282" y="1371605"/>
                  </a:lnTo>
                  <a:lnTo>
                    <a:pt x="2573539" y="1362102"/>
                  </a:lnTo>
                  <a:lnTo>
                    <a:pt x="2564002" y="1353391"/>
                  </a:lnTo>
                  <a:lnTo>
                    <a:pt x="2554862" y="1344675"/>
                  </a:lnTo>
                  <a:lnTo>
                    <a:pt x="2545324" y="1336757"/>
                  </a:lnTo>
                  <a:lnTo>
                    <a:pt x="2535786" y="1328831"/>
                  </a:lnTo>
                  <a:lnTo>
                    <a:pt x="2526646" y="1321310"/>
                  </a:lnTo>
                  <a:lnTo>
                    <a:pt x="2517109" y="1314577"/>
                  </a:lnTo>
                  <a:lnTo>
                    <a:pt x="2507571" y="1307845"/>
                  </a:lnTo>
                  <a:lnTo>
                    <a:pt x="2497636" y="1301904"/>
                  </a:lnTo>
                  <a:lnTo>
                    <a:pt x="2488099" y="1295964"/>
                  </a:lnTo>
                  <a:lnTo>
                    <a:pt x="2478164" y="1291211"/>
                  </a:lnTo>
                  <a:lnTo>
                    <a:pt x="2468878" y="1286969"/>
                  </a:lnTo>
                  <a:lnTo>
                    <a:pt x="2459399" y="1298320"/>
                  </a:lnTo>
                  <a:lnTo>
                    <a:pt x="2459381" y="1298515"/>
                  </a:lnTo>
                  <a:lnTo>
                    <a:pt x="2460640" y="1298515"/>
                  </a:lnTo>
                  <a:lnTo>
                    <a:pt x="2460640" y="1300104"/>
                  </a:lnTo>
                  <a:lnTo>
                    <a:pt x="2459546" y="1300104"/>
                  </a:lnTo>
                  <a:lnTo>
                    <a:pt x="2456357" y="1336619"/>
                  </a:lnTo>
                  <a:lnTo>
                    <a:pt x="2456104" y="1336119"/>
                  </a:lnTo>
                  <a:lnTo>
                    <a:pt x="2456064" y="1336619"/>
                  </a:lnTo>
                  <a:lnTo>
                    <a:pt x="2453476" y="1330937"/>
                  </a:lnTo>
                  <a:lnTo>
                    <a:pt x="2452702" y="1329413"/>
                  </a:lnTo>
                  <a:lnTo>
                    <a:pt x="2452730" y="1329301"/>
                  </a:lnTo>
                  <a:lnTo>
                    <a:pt x="2452702" y="1329240"/>
                  </a:lnTo>
                  <a:lnTo>
                    <a:pt x="2456064" y="1314085"/>
                  </a:lnTo>
                  <a:lnTo>
                    <a:pt x="2458777" y="1299951"/>
                  </a:lnTo>
                  <a:lnTo>
                    <a:pt x="2446215" y="1315099"/>
                  </a:lnTo>
                  <a:lnTo>
                    <a:pt x="2446353" y="1315359"/>
                  </a:lnTo>
                  <a:lnTo>
                    <a:pt x="2432065" y="1333441"/>
                  </a:lnTo>
                  <a:lnTo>
                    <a:pt x="2432086" y="1333144"/>
                  </a:lnTo>
                  <a:lnTo>
                    <a:pt x="2431703" y="1333636"/>
                  </a:lnTo>
                  <a:lnTo>
                    <a:pt x="2431688" y="1333850"/>
                  </a:lnTo>
                  <a:lnTo>
                    <a:pt x="2432058" y="1333450"/>
                  </a:lnTo>
                  <a:lnTo>
                    <a:pt x="2432065" y="1333443"/>
                  </a:lnTo>
                  <a:lnTo>
                    <a:pt x="2432064" y="1333455"/>
                  </a:lnTo>
                  <a:lnTo>
                    <a:pt x="2432035" y="1333680"/>
                  </a:lnTo>
                  <a:lnTo>
                    <a:pt x="2445956" y="1315981"/>
                  </a:lnTo>
                  <a:lnTo>
                    <a:pt x="2446016" y="1316097"/>
                  </a:lnTo>
                  <a:lnTo>
                    <a:pt x="2446105" y="1315981"/>
                  </a:lnTo>
                  <a:lnTo>
                    <a:pt x="2452653" y="1328913"/>
                  </a:lnTo>
                  <a:lnTo>
                    <a:pt x="2452703" y="1329010"/>
                  </a:lnTo>
                  <a:lnTo>
                    <a:pt x="2452660" y="1329175"/>
                  </a:lnTo>
                  <a:lnTo>
                    <a:pt x="2448434" y="1345599"/>
                  </a:lnTo>
                  <a:lnTo>
                    <a:pt x="2443389" y="1362184"/>
                  </a:lnTo>
                  <a:lnTo>
                    <a:pt x="2437956" y="1378770"/>
                  </a:lnTo>
                  <a:lnTo>
                    <a:pt x="2432523" y="1395356"/>
                  </a:lnTo>
                  <a:lnTo>
                    <a:pt x="2432236" y="1394845"/>
                  </a:lnTo>
                  <a:lnTo>
                    <a:pt x="2432065" y="1395356"/>
                  </a:lnTo>
                  <a:lnTo>
                    <a:pt x="2431986" y="1395216"/>
                  </a:lnTo>
                  <a:lnTo>
                    <a:pt x="2431964" y="1395281"/>
                  </a:lnTo>
                  <a:lnTo>
                    <a:pt x="2432065" y="1395449"/>
                  </a:lnTo>
                  <a:lnTo>
                    <a:pt x="2430161" y="1400663"/>
                  </a:lnTo>
                  <a:lnTo>
                    <a:pt x="2425845" y="1413545"/>
                  </a:lnTo>
                  <a:lnTo>
                    <a:pt x="2418847" y="1431705"/>
                  </a:lnTo>
                  <a:lnTo>
                    <a:pt x="2419379" y="1428053"/>
                  </a:lnTo>
                  <a:lnTo>
                    <a:pt x="2418852" y="1429307"/>
                  </a:lnTo>
                  <a:lnTo>
                    <a:pt x="2418571" y="1431152"/>
                  </a:lnTo>
                  <a:lnTo>
                    <a:pt x="2417696" y="1433505"/>
                  </a:lnTo>
                  <a:lnTo>
                    <a:pt x="2413300" y="1461363"/>
                  </a:lnTo>
                  <a:lnTo>
                    <a:pt x="2409004" y="1487163"/>
                  </a:lnTo>
                  <a:lnTo>
                    <a:pt x="2408275" y="1491628"/>
                  </a:lnTo>
                  <a:lnTo>
                    <a:pt x="2402954" y="1522680"/>
                  </a:lnTo>
                  <a:lnTo>
                    <a:pt x="2397038" y="1553266"/>
                  </a:lnTo>
                  <a:lnTo>
                    <a:pt x="2397313" y="1554212"/>
                  </a:lnTo>
                  <a:lnTo>
                    <a:pt x="2390566" y="1588401"/>
                  </a:lnTo>
                  <a:lnTo>
                    <a:pt x="2383422" y="1622589"/>
                  </a:lnTo>
                  <a:lnTo>
                    <a:pt x="2377866" y="1648826"/>
                  </a:lnTo>
                  <a:lnTo>
                    <a:pt x="2371515" y="1673474"/>
                  </a:lnTo>
                  <a:lnTo>
                    <a:pt x="2365165" y="1696531"/>
                  </a:lnTo>
                  <a:lnTo>
                    <a:pt x="2358418" y="1719588"/>
                  </a:lnTo>
                  <a:lnTo>
                    <a:pt x="2343733" y="1764907"/>
                  </a:lnTo>
                  <a:lnTo>
                    <a:pt x="2336589" y="1789555"/>
                  </a:lnTo>
                  <a:lnTo>
                    <a:pt x="2328651" y="1814600"/>
                  </a:lnTo>
                  <a:lnTo>
                    <a:pt x="2325873" y="1825333"/>
                  </a:lnTo>
                  <a:lnTo>
                    <a:pt x="2318332" y="1853556"/>
                  </a:lnTo>
                  <a:lnTo>
                    <a:pt x="2311188" y="1879792"/>
                  </a:lnTo>
                  <a:lnTo>
                    <a:pt x="2305631" y="1903642"/>
                  </a:lnTo>
                  <a:lnTo>
                    <a:pt x="2304838" y="1908014"/>
                  </a:lnTo>
                  <a:lnTo>
                    <a:pt x="2304441" y="1911194"/>
                  </a:lnTo>
                  <a:lnTo>
                    <a:pt x="2304441" y="1916362"/>
                  </a:lnTo>
                  <a:lnTo>
                    <a:pt x="2304044" y="1921927"/>
                  </a:lnTo>
                  <a:lnTo>
                    <a:pt x="2303647" y="1924709"/>
                  </a:lnTo>
                  <a:lnTo>
                    <a:pt x="2302456" y="1928287"/>
                  </a:lnTo>
                  <a:lnTo>
                    <a:pt x="2304044" y="1929082"/>
                  </a:lnTo>
                  <a:lnTo>
                    <a:pt x="2304441" y="1929877"/>
                  </a:lnTo>
                  <a:lnTo>
                    <a:pt x="2304838" y="1931864"/>
                  </a:lnTo>
                  <a:lnTo>
                    <a:pt x="2304838" y="1933454"/>
                  </a:lnTo>
                  <a:lnTo>
                    <a:pt x="2304479" y="1938122"/>
                  </a:lnTo>
                  <a:lnTo>
                    <a:pt x="2305249" y="1938581"/>
                  </a:lnTo>
                  <a:lnTo>
                    <a:pt x="2309021" y="1940829"/>
                  </a:lnTo>
                  <a:lnTo>
                    <a:pt x="2318943" y="1948014"/>
                  </a:lnTo>
                  <a:lnTo>
                    <a:pt x="2328865" y="1955998"/>
                  </a:lnTo>
                  <a:lnTo>
                    <a:pt x="2333627" y="1960789"/>
                  </a:lnTo>
                  <a:lnTo>
                    <a:pt x="2337596" y="1965180"/>
                  </a:lnTo>
                  <a:lnTo>
                    <a:pt x="2341565" y="1969571"/>
                  </a:lnTo>
                  <a:lnTo>
                    <a:pt x="2345533" y="1974760"/>
                  </a:lnTo>
                  <a:lnTo>
                    <a:pt x="2349899" y="1980349"/>
                  </a:lnTo>
                  <a:lnTo>
                    <a:pt x="2353471" y="1985538"/>
                  </a:lnTo>
                  <a:lnTo>
                    <a:pt x="2356646" y="1991127"/>
                  </a:lnTo>
                  <a:lnTo>
                    <a:pt x="2359821" y="1997115"/>
                  </a:lnTo>
                  <a:lnTo>
                    <a:pt x="2362996" y="2003502"/>
                  </a:lnTo>
                  <a:lnTo>
                    <a:pt x="2365377" y="2009490"/>
                  </a:lnTo>
                  <a:lnTo>
                    <a:pt x="2368155" y="2015877"/>
                  </a:lnTo>
                  <a:lnTo>
                    <a:pt x="2370537" y="2022663"/>
                  </a:lnTo>
                  <a:lnTo>
                    <a:pt x="2372918" y="2030248"/>
                  </a:lnTo>
                  <a:lnTo>
                    <a:pt x="2373089" y="2030866"/>
                  </a:lnTo>
                  <a:lnTo>
                    <a:pt x="2374127" y="2034625"/>
                  </a:lnTo>
                  <a:lnTo>
                    <a:pt x="2377284" y="2028229"/>
                  </a:lnTo>
                  <a:lnTo>
                    <a:pt x="2391968" y="1999674"/>
                  </a:lnTo>
                  <a:lnTo>
                    <a:pt x="2406652" y="1972705"/>
                  </a:lnTo>
                  <a:lnTo>
                    <a:pt x="2414193" y="1959617"/>
                  </a:lnTo>
                  <a:lnTo>
                    <a:pt x="2422131" y="1947322"/>
                  </a:lnTo>
                  <a:lnTo>
                    <a:pt x="2429274" y="1935424"/>
                  </a:lnTo>
                  <a:lnTo>
                    <a:pt x="2436815" y="1923922"/>
                  </a:lnTo>
                  <a:lnTo>
                    <a:pt x="2444753" y="1913214"/>
                  </a:lnTo>
                  <a:lnTo>
                    <a:pt x="2452293" y="1903299"/>
                  </a:lnTo>
                  <a:lnTo>
                    <a:pt x="2459834" y="1893780"/>
                  </a:lnTo>
                  <a:lnTo>
                    <a:pt x="2467374" y="1884658"/>
                  </a:lnTo>
                  <a:lnTo>
                    <a:pt x="2475312" y="1876726"/>
                  </a:lnTo>
                  <a:lnTo>
                    <a:pt x="2482853" y="1869587"/>
                  </a:lnTo>
                  <a:lnTo>
                    <a:pt x="2490393" y="1863241"/>
                  </a:lnTo>
                  <a:lnTo>
                    <a:pt x="2493181" y="1861151"/>
                  </a:lnTo>
                  <a:lnTo>
                    <a:pt x="2491805" y="1853812"/>
                  </a:lnTo>
                  <a:lnTo>
                    <a:pt x="2486687" y="1833209"/>
                  </a:lnTo>
                  <a:lnTo>
                    <a:pt x="2481568" y="1813001"/>
                  </a:lnTo>
                  <a:lnTo>
                    <a:pt x="2476056" y="1793189"/>
                  </a:lnTo>
                  <a:lnTo>
                    <a:pt x="2469757" y="1772982"/>
                  </a:lnTo>
                  <a:lnTo>
                    <a:pt x="2463458" y="1753170"/>
                  </a:lnTo>
                  <a:lnTo>
                    <a:pt x="2450465" y="1713547"/>
                  </a:lnTo>
                  <a:lnTo>
                    <a:pt x="2423299" y="1634300"/>
                  </a:lnTo>
                  <a:lnTo>
                    <a:pt x="2410306" y="1594676"/>
                  </a:lnTo>
                  <a:lnTo>
                    <a:pt x="2397313" y="1554656"/>
                  </a:lnTo>
                  <a:lnTo>
                    <a:pt x="2403613" y="1522957"/>
                  </a:lnTo>
                  <a:lnTo>
                    <a:pt x="2409125" y="1491655"/>
                  </a:lnTo>
                  <a:lnTo>
                    <a:pt x="2414243" y="1461145"/>
                  </a:lnTo>
                  <a:lnTo>
                    <a:pt x="2418968" y="1431428"/>
                  </a:lnTo>
                  <a:lnTo>
                    <a:pt x="2426055" y="1413601"/>
                  </a:lnTo>
                  <a:lnTo>
                    <a:pt x="2432354" y="1395374"/>
                  </a:lnTo>
                  <a:lnTo>
                    <a:pt x="2439047" y="1408056"/>
                  </a:lnTo>
                  <a:lnTo>
                    <a:pt x="2445347" y="1421127"/>
                  </a:lnTo>
                  <a:lnTo>
                    <a:pt x="2450859" y="1434598"/>
                  </a:lnTo>
                  <a:lnTo>
                    <a:pt x="2455977" y="1448070"/>
                  </a:lnTo>
                  <a:lnTo>
                    <a:pt x="2460702" y="1462334"/>
                  </a:lnTo>
                  <a:lnTo>
                    <a:pt x="2465426" y="1476598"/>
                  </a:lnTo>
                  <a:lnTo>
                    <a:pt x="2469363" y="1490466"/>
                  </a:lnTo>
                  <a:lnTo>
                    <a:pt x="2472907" y="1505523"/>
                  </a:lnTo>
                  <a:lnTo>
                    <a:pt x="2476056" y="1519788"/>
                  </a:lnTo>
                  <a:lnTo>
                    <a:pt x="2479206" y="1535241"/>
                  </a:lnTo>
                  <a:lnTo>
                    <a:pt x="2481962" y="1549901"/>
                  </a:lnTo>
                  <a:lnTo>
                    <a:pt x="2484324" y="1565354"/>
                  </a:lnTo>
                  <a:lnTo>
                    <a:pt x="2486293" y="1580808"/>
                  </a:lnTo>
                  <a:lnTo>
                    <a:pt x="2487868" y="1595865"/>
                  </a:lnTo>
                  <a:lnTo>
                    <a:pt x="2491018" y="1627167"/>
                  </a:lnTo>
                  <a:lnTo>
                    <a:pt x="2492593" y="1658470"/>
                  </a:lnTo>
                  <a:lnTo>
                    <a:pt x="2494167" y="1690169"/>
                  </a:lnTo>
                  <a:lnTo>
                    <a:pt x="2494955" y="1721471"/>
                  </a:lnTo>
                  <a:lnTo>
                    <a:pt x="2495349" y="1753170"/>
                  </a:lnTo>
                  <a:lnTo>
                    <a:pt x="2495349" y="1814982"/>
                  </a:lnTo>
                  <a:lnTo>
                    <a:pt x="2495640" y="1859308"/>
                  </a:lnTo>
                  <a:lnTo>
                    <a:pt x="2498331" y="1857292"/>
                  </a:lnTo>
                  <a:lnTo>
                    <a:pt x="2505474" y="1852532"/>
                  </a:lnTo>
                  <a:lnTo>
                    <a:pt x="2513015" y="1848963"/>
                  </a:lnTo>
                  <a:lnTo>
                    <a:pt x="2520953" y="1845790"/>
                  </a:lnTo>
                  <a:lnTo>
                    <a:pt x="2528493" y="1843807"/>
                  </a:lnTo>
                  <a:lnTo>
                    <a:pt x="2535637" y="1843014"/>
                  </a:lnTo>
                  <a:lnTo>
                    <a:pt x="2543178" y="1843014"/>
                  </a:lnTo>
                  <a:lnTo>
                    <a:pt x="2547146" y="1843410"/>
                  </a:lnTo>
                  <a:lnTo>
                    <a:pt x="2550718" y="1844204"/>
                  </a:lnTo>
                  <a:lnTo>
                    <a:pt x="2554290" y="1844997"/>
                  </a:lnTo>
                  <a:lnTo>
                    <a:pt x="2557862" y="1846583"/>
                  </a:lnTo>
                  <a:lnTo>
                    <a:pt x="2561434" y="1847773"/>
                  </a:lnTo>
                  <a:lnTo>
                    <a:pt x="2565006" y="1849756"/>
                  </a:lnTo>
                  <a:lnTo>
                    <a:pt x="2572150" y="1854516"/>
                  </a:lnTo>
                  <a:lnTo>
                    <a:pt x="2579293" y="1860465"/>
                  </a:lnTo>
                  <a:lnTo>
                    <a:pt x="2585619" y="1866121"/>
                  </a:lnTo>
                  <a:lnTo>
                    <a:pt x="2587949" y="1849426"/>
                  </a:lnTo>
                  <a:lnTo>
                    <a:pt x="2592286" y="1824796"/>
                  </a:lnTo>
                  <a:lnTo>
                    <a:pt x="2597806" y="1800167"/>
                  </a:lnTo>
                  <a:lnTo>
                    <a:pt x="2603326" y="1776332"/>
                  </a:lnTo>
                  <a:lnTo>
                    <a:pt x="2611212" y="1777126"/>
                  </a:lnTo>
                  <a:lnTo>
                    <a:pt x="2618703" y="1778715"/>
                  </a:lnTo>
                  <a:lnTo>
                    <a:pt x="2625800" y="1780702"/>
                  </a:lnTo>
                  <a:lnTo>
                    <a:pt x="2632897" y="1783482"/>
                  </a:lnTo>
                  <a:lnTo>
                    <a:pt x="2639994" y="1786660"/>
                  </a:lnTo>
                  <a:lnTo>
                    <a:pt x="2645909" y="1790633"/>
                  </a:lnTo>
                  <a:lnTo>
                    <a:pt x="2653006" y="1795002"/>
                  </a:lnTo>
                  <a:lnTo>
                    <a:pt x="2658526" y="1799769"/>
                  </a:lnTo>
                  <a:lnTo>
                    <a:pt x="2664834" y="1804934"/>
                  </a:lnTo>
                  <a:lnTo>
                    <a:pt x="2670748" y="1810495"/>
                  </a:lnTo>
                  <a:lnTo>
                    <a:pt x="2676268" y="1816454"/>
                  </a:lnTo>
                  <a:lnTo>
                    <a:pt x="2681394" y="1822810"/>
                  </a:lnTo>
                  <a:lnTo>
                    <a:pt x="2686914" y="1829563"/>
                  </a:lnTo>
                  <a:lnTo>
                    <a:pt x="2691645" y="1836713"/>
                  </a:lnTo>
                  <a:lnTo>
                    <a:pt x="2696771" y="1843864"/>
                  </a:lnTo>
                  <a:lnTo>
                    <a:pt x="2701108" y="1851809"/>
                  </a:lnTo>
                  <a:lnTo>
                    <a:pt x="2701875" y="1853153"/>
                  </a:lnTo>
                  <a:lnTo>
                    <a:pt x="2703263" y="1850992"/>
                  </a:lnTo>
                  <a:lnTo>
                    <a:pt x="2706431" y="1846234"/>
                  </a:lnTo>
                  <a:lnTo>
                    <a:pt x="2709994" y="1841475"/>
                  </a:lnTo>
                  <a:lnTo>
                    <a:pt x="2713558" y="1837906"/>
                  </a:lnTo>
                  <a:lnTo>
                    <a:pt x="2716726" y="1834338"/>
                  </a:lnTo>
                  <a:lnTo>
                    <a:pt x="2720290" y="1831562"/>
                  </a:lnTo>
                  <a:lnTo>
                    <a:pt x="2723853" y="1829579"/>
                  </a:lnTo>
                  <a:lnTo>
                    <a:pt x="2727417" y="1827596"/>
                  </a:lnTo>
                  <a:lnTo>
                    <a:pt x="2730981" y="1826010"/>
                  </a:lnTo>
                  <a:lnTo>
                    <a:pt x="2734941" y="1824821"/>
                  </a:lnTo>
                  <a:lnTo>
                    <a:pt x="2738504" y="1824424"/>
                  </a:lnTo>
                  <a:lnTo>
                    <a:pt x="2742068" y="1824027"/>
                  </a:lnTo>
                  <a:lnTo>
                    <a:pt x="2742351" y="1824056"/>
                  </a:lnTo>
                  <a:lnTo>
                    <a:pt x="2742607" y="1824027"/>
                  </a:lnTo>
                  <a:lnTo>
                    <a:pt x="2746547" y="1824423"/>
                  </a:lnTo>
                  <a:lnTo>
                    <a:pt x="2750488" y="1824820"/>
                  </a:lnTo>
                  <a:lnTo>
                    <a:pt x="2754034" y="1826406"/>
                  </a:lnTo>
                  <a:lnTo>
                    <a:pt x="2757974" y="1827596"/>
                  </a:lnTo>
                  <a:lnTo>
                    <a:pt x="2761914" y="1829182"/>
                  </a:lnTo>
                  <a:lnTo>
                    <a:pt x="2765855" y="1831165"/>
                  </a:lnTo>
                  <a:lnTo>
                    <a:pt x="2772520" y="1836107"/>
                  </a:lnTo>
                  <a:lnTo>
                    <a:pt x="2777962" y="1828269"/>
                  </a:lnTo>
                  <a:lnTo>
                    <a:pt x="2785116" y="1819948"/>
                  </a:lnTo>
                  <a:lnTo>
                    <a:pt x="2788692" y="1815590"/>
                  </a:lnTo>
                  <a:lnTo>
                    <a:pt x="2792269" y="1812420"/>
                  </a:lnTo>
                  <a:lnTo>
                    <a:pt x="2796243" y="1809646"/>
                  </a:lnTo>
                  <a:lnTo>
                    <a:pt x="2799819" y="1806476"/>
                  </a:lnTo>
                  <a:lnTo>
                    <a:pt x="2803793" y="1804099"/>
                  </a:lnTo>
                  <a:lnTo>
                    <a:pt x="2807767" y="1801721"/>
                  </a:lnTo>
                  <a:lnTo>
                    <a:pt x="2811741" y="1800136"/>
                  </a:lnTo>
                  <a:lnTo>
                    <a:pt x="2815715" y="1798551"/>
                  </a:lnTo>
                  <a:lnTo>
                    <a:pt x="2819291" y="1797363"/>
                  </a:lnTo>
                  <a:lnTo>
                    <a:pt x="2823265" y="1796570"/>
                  </a:lnTo>
                  <a:lnTo>
                    <a:pt x="2827637" y="1795778"/>
                  </a:lnTo>
                  <a:lnTo>
                    <a:pt x="2831611" y="1795381"/>
                  </a:lnTo>
                  <a:lnTo>
                    <a:pt x="2835982" y="1795381"/>
                  </a:lnTo>
                  <a:lnTo>
                    <a:pt x="2839956" y="1795778"/>
                  </a:lnTo>
                  <a:lnTo>
                    <a:pt x="2848301" y="1797363"/>
                  </a:lnTo>
                  <a:lnTo>
                    <a:pt x="2856646" y="1800136"/>
                  </a:lnTo>
                  <a:lnTo>
                    <a:pt x="2865389" y="1803703"/>
                  </a:lnTo>
                  <a:lnTo>
                    <a:pt x="2869161" y="1805338"/>
                  </a:lnTo>
                  <a:lnTo>
                    <a:pt x="2874404" y="1757795"/>
                  </a:lnTo>
                  <a:lnTo>
                    <a:pt x="2881142" y="1693497"/>
                  </a:lnTo>
                  <a:lnTo>
                    <a:pt x="2887483" y="1628404"/>
                  </a:lnTo>
                  <a:lnTo>
                    <a:pt x="2890258" y="1595858"/>
                  </a:lnTo>
                  <a:lnTo>
                    <a:pt x="2892636" y="1562915"/>
                  </a:lnTo>
                  <a:lnTo>
                    <a:pt x="2894617" y="1529972"/>
                  </a:lnTo>
                  <a:lnTo>
                    <a:pt x="2896203" y="1497029"/>
                  </a:lnTo>
                  <a:lnTo>
                    <a:pt x="2898185" y="1464086"/>
                  </a:lnTo>
                  <a:lnTo>
                    <a:pt x="2898977" y="1430746"/>
                  </a:lnTo>
                  <a:lnTo>
                    <a:pt x="2902941" y="1301377"/>
                  </a:lnTo>
                  <a:lnTo>
                    <a:pt x="2905319" y="1238256"/>
                  </a:lnTo>
                  <a:lnTo>
                    <a:pt x="2908093" y="1175563"/>
                  </a:lnTo>
                  <a:lnTo>
                    <a:pt x="2910867" y="1113257"/>
                  </a:lnTo>
                  <a:lnTo>
                    <a:pt x="2914038" y="1050547"/>
                  </a:lnTo>
                  <a:lnTo>
                    <a:pt x="2917605" y="988217"/>
                  </a:lnTo>
                  <a:lnTo>
                    <a:pt x="2921569" y="925114"/>
                  </a:lnTo>
                  <a:lnTo>
                    <a:pt x="2925928" y="861218"/>
                  </a:lnTo>
                  <a:lnTo>
                    <a:pt x="2931081" y="796132"/>
                  </a:lnTo>
                  <a:lnTo>
                    <a:pt x="2937026" y="729854"/>
                  </a:lnTo>
                  <a:lnTo>
                    <a:pt x="2943367" y="661990"/>
                  </a:lnTo>
                  <a:lnTo>
                    <a:pt x="2950502" y="591744"/>
                  </a:lnTo>
                  <a:lnTo>
                    <a:pt x="2958032" y="519910"/>
                  </a:lnTo>
                  <a:lnTo>
                    <a:pt x="2967148" y="445299"/>
                  </a:lnTo>
                  <a:lnTo>
                    <a:pt x="2976660" y="367909"/>
                  </a:lnTo>
                  <a:lnTo>
                    <a:pt x="2979831" y="339731"/>
                  </a:lnTo>
                  <a:lnTo>
                    <a:pt x="2982605" y="308378"/>
                  </a:lnTo>
                  <a:lnTo>
                    <a:pt x="2985347" y="271422"/>
                  </a:lnTo>
                  <a:lnTo>
                    <a:pt x="2977144" y="283356"/>
                  </a:lnTo>
                  <a:lnTo>
                    <a:pt x="2972668" y="289869"/>
                  </a:lnTo>
                  <a:lnTo>
                    <a:pt x="2952843" y="316444"/>
                  </a:lnTo>
                  <a:lnTo>
                    <a:pt x="2932224" y="342621"/>
                  </a:lnTo>
                  <a:lnTo>
                    <a:pt x="2910415" y="369593"/>
                  </a:lnTo>
                  <a:lnTo>
                    <a:pt x="2887814" y="396167"/>
                  </a:lnTo>
                  <a:lnTo>
                    <a:pt x="2864816" y="422742"/>
                  </a:lnTo>
                  <a:lnTo>
                    <a:pt x="2841025" y="449316"/>
                  </a:lnTo>
                  <a:lnTo>
                    <a:pt x="2817631" y="475098"/>
                  </a:lnTo>
                  <a:lnTo>
                    <a:pt x="2793840" y="499689"/>
                  </a:lnTo>
                  <a:lnTo>
                    <a:pt x="2770842" y="524280"/>
                  </a:lnTo>
                  <a:lnTo>
                    <a:pt x="2726829" y="569100"/>
                  </a:lnTo>
                  <a:lnTo>
                    <a:pt x="2687177" y="608763"/>
                  </a:lnTo>
                  <a:lnTo>
                    <a:pt x="2653870" y="640891"/>
                  </a:lnTo>
                  <a:lnTo>
                    <a:pt x="2614615" y="679364"/>
                  </a:lnTo>
                  <a:lnTo>
                    <a:pt x="2624528" y="644857"/>
                  </a:lnTo>
                  <a:lnTo>
                    <a:pt x="2638010" y="600037"/>
                  </a:lnTo>
                  <a:lnTo>
                    <a:pt x="2654663" y="545698"/>
                  </a:lnTo>
                  <a:lnTo>
                    <a:pt x="2674489" y="485410"/>
                  </a:lnTo>
                  <a:lnTo>
                    <a:pt x="2685195" y="453282"/>
                  </a:lnTo>
                  <a:lnTo>
                    <a:pt x="2696694" y="421155"/>
                  </a:lnTo>
                  <a:lnTo>
                    <a:pt x="2708193" y="387441"/>
                  </a:lnTo>
                  <a:lnTo>
                    <a:pt x="2720881" y="354124"/>
                  </a:lnTo>
                  <a:lnTo>
                    <a:pt x="2733966" y="320807"/>
                  </a:lnTo>
                  <a:lnTo>
                    <a:pt x="2747051" y="287886"/>
                  </a:lnTo>
                  <a:lnTo>
                    <a:pt x="2760929" y="255362"/>
                  </a:lnTo>
                  <a:lnTo>
                    <a:pt x="2775204" y="224424"/>
                  </a:lnTo>
                  <a:lnTo>
                    <a:pt x="2789478" y="194280"/>
                  </a:lnTo>
                  <a:lnTo>
                    <a:pt x="2803753" y="165326"/>
                  </a:lnTo>
                  <a:lnTo>
                    <a:pt x="2811287" y="151840"/>
                  </a:lnTo>
                  <a:lnTo>
                    <a:pt x="2818820" y="138751"/>
                  </a:lnTo>
                  <a:lnTo>
                    <a:pt x="2825958" y="126059"/>
                  </a:lnTo>
                  <a:lnTo>
                    <a:pt x="2833492" y="114160"/>
                  </a:lnTo>
                  <a:lnTo>
                    <a:pt x="2841422" y="102261"/>
                  </a:lnTo>
                  <a:lnTo>
                    <a:pt x="2848559" y="91552"/>
                  </a:lnTo>
                  <a:lnTo>
                    <a:pt x="2856093" y="81239"/>
                  </a:lnTo>
                  <a:lnTo>
                    <a:pt x="2864023" y="71720"/>
                  </a:lnTo>
                  <a:lnTo>
                    <a:pt x="2871160" y="62994"/>
                  </a:lnTo>
                  <a:lnTo>
                    <a:pt x="2878694" y="55061"/>
                  </a:lnTo>
                  <a:lnTo>
                    <a:pt x="2886228" y="47525"/>
                  </a:lnTo>
                  <a:lnTo>
                    <a:pt x="2893762" y="40782"/>
                  </a:lnTo>
                  <a:lnTo>
                    <a:pt x="2901296" y="35626"/>
                  </a:lnTo>
                  <a:lnTo>
                    <a:pt x="2908829" y="30867"/>
                  </a:lnTo>
                  <a:lnTo>
                    <a:pt x="2915967" y="27297"/>
                  </a:lnTo>
                  <a:lnTo>
                    <a:pt x="2923500" y="24917"/>
                  </a:lnTo>
                  <a:lnTo>
                    <a:pt x="2931034" y="22934"/>
                  </a:lnTo>
                  <a:lnTo>
                    <a:pt x="2938171" y="22141"/>
                  </a:lnTo>
                  <a:lnTo>
                    <a:pt x="2941740" y="22537"/>
                  </a:lnTo>
                  <a:lnTo>
                    <a:pt x="2945309" y="22537"/>
                  </a:lnTo>
                  <a:lnTo>
                    <a:pt x="2948877" y="23331"/>
                  </a:lnTo>
                  <a:lnTo>
                    <a:pt x="2952843" y="24124"/>
                  </a:lnTo>
                  <a:lnTo>
                    <a:pt x="2956411" y="25710"/>
                  </a:lnTo>
                  <a:lnTo>
                    <a:pt x="2959980" y="26900"/>
                  </a:lnTo>
                  <a:lnTo>
                    <a:pt x="2963548" y="28883"/>
                  </a:lnTo>
                  <a:lnTo>
                    <a:pt x="2967117" y="30867"/>
                  </a:lnTo>
                  <a:lnTo>
                    <a:pt x="2973858" y="36023"/>
                  </a:lnTo>
                  <a:lnTo>
                    <a:pt x="2980599" y="42369"/>
                  </a:lnTo>
                  <a:lnTo>
                    <a:pt x="2987736" y="49905"/>
                  </a:lnTo>
                  <a:lnTo>
                    <a:pt x="2992402" y="56614"/>
                  </a:lnTo>
                  <a:lnTo>
                    <a:pt x="2993647" y="54520"/>
                  </a:lnTo>
                  <a:lnTo>
                    <a:pt x="2995630" y="50120"/>
                  </a:lnTo>
                  <a:lnTo>
                    <a:pt x="2998405" y="46920"/>
                  </a:lnTo>
                  <a:lnTo>
                    <a:pt x="3001577" y="43721"/>
                  </a:lnTo>
                  <a:lnTo>
                    <a:pt x="3004353" y="41321"/>
                  </a:lnTo>
                  <a:lnTo>
                    <a:pt x="3007525" y="38921"/>
                  </a:lnTo>
                  <a:lnTo>
                    <a:pt x="3010696" y="37321"/>
                  </a:lnTo>
                  <a:lnTo>
                    <a:pt x="3013472" y="36521"/>
                  </a:lnTo>
                  <a:lnTo>
                    <a:pt x="3016644" y="36521"/>
                  </a:lnTo>
                  <a:lnTo>
                    <a:pt x="3018626" y="38121"/>
                  </a:lnTo>
                  <a:lnTo>
                    <a:pt x="3016644" y="41321"/>
                  </a:lnTo>
                  <a:lnTo>
                    <a:pt x="3021402" y="41321"/>
                  </a:lnTo>
                  <a:lnTo>
                    <a:pt x="3020212" y="42121"/>
                  </a:lnTo>
                  <a:lnTo>
                    <a:pt x="3019023" y="42921"/>
                  </a:lnTo>
                  <a:lnTo>
                    <a:pt x="3019023" y="43721"/>
                  </a:lnTo>
                  <a:lnTo>
                    <a:pt x="3019816" y="44521"/>
                  </a:lnTo>
                  <a:lnTo>
                    <a:pt x="3021798" y="45720"/>
                  </a:lnTo>
                  <a:lnTo>
                    <a:pt x="3026159" y="46520"/>
                  </a:lnTo>
                  <a:lnTo>
                    <a:pt x="3026159" y="46521"/>
                  </a:lnTo>
                  <a:lnTo>
                    <a:pt x="3023780" y="49320"/>
                  </a:lnTo>
                  <a:lnTo>
                    <a:pt x="3022988" y="50120"/>
                  </a:lnTo>
                  <a:lnTo>
                    <a:pt x="3022988" y="50520"/>
                  </a:lnTo>
                  <a:lnTo>
                    <a:pt x="3023384" y="51320"/>
                  </a:lnTo>
                  <a:lnTo>
                    <a:pt x="3024573" y="52920"/>
                  </a:lnTo>
                  <a:lnTo>
                    <a:pt x="3026952" y="54520"/>
                  </a:lnTo>
                  <a:lnTo>
                    <a:pt x="3029350" y="55729"/>
                  </a:lnTo>
                  <a:lnTo>
                    <a:pt x="3029477" y="55634"/>
                  </a:lnTo>
                  <a:lnTo>
                    <a:pt x="3029374" y="55572"/>
                  </a:lnTo>
                  <a:lnTo>
                    <a:pt x="3033733" y="52397"/>
                  </a:lnTo>
                  <a:lnTo>
                    <a:pt x="3038093" y="49619"/>
                  </a:lnTo>
                  <a:lnTo>
                    <a:pt x="3042849" y="46841"/>
                  </a:lnTo>
                  <a:lnTo>
                    <a:pt x="3048002" y="44460"/>
                  </a:lnTo>
                  <a:lnTo>
                    <a:pt x="3053154" y="42476"/>
                  </a:lnTo>
                  <a:lnTo>
                    <a:pt x="3058085" y="40359"/>
                  </a:lnTo>
                  <a:lnTo>
                    <a:pt x="3058346" y="40245"/>
                  </a:lnTo>
                  <a:lnTo>
                    <a:pt x="3058360" y="40241"/>
                  </a:lnTo>
                  <a:lnTo>
                    <a:pt x="3058703" y="40094"/>
                  </a:lnTo>
                  <a:lnTo>
                    <a:pt x="3068572" y="37271"/>
                  </a:lnTo>
                  <a:lnTo>
                    <a:pt x="3069459" y="37013"/>
                  </a:lnTo>
                  <a:lnTo>
                    <a:pt x="3069495" y="37007"/>
                  </a:lnTo>
                  <a:lnTo>
                    <a:pt x="3069800" y="36919"/>
                  </a:lnTo>
                  <a:lnTo>
                    <a:pt x="3081691" y="34935"/>
                  </a:lnTo>
                  <a:lnTo>
                    <a:pt x="3083102" y="34707"/>
                  </a:lnTo>
                  <a:lnTo>
                    <a:pt x="3093668" y="32972"/>
                  </a:lnTo>
                  <a:lnTo>
                    <a:pt x="3093955" y="32954"/>
                  </a:lnTo>
                  <a:lnTo>
                    <a:pt x="3093977" y="32951"/>
                  </a:lnTo>
                  <a:lnTo>
                    <a:pt x="3096180" y="32817"/>
                  </a:lnTo>
                  <a:lnTo>
                    <a:pt x="3106765" y="32164"/>
                  </a:lnTo>
                  <a:lnTo>
                    <a:pt x="3119862" y="31760"/>
                  </a:lnTo>
                  <a:lnTo>
                    <a:pt x="3120011" y="31764"/>
                  </a:lnTo>
                  <a:lnTo>
                    <a:pt x="3120136" y="31760"/>
                  </a:lnTo>
                  <a:lnTo>
                    <a:pt x="3134404" y="32157"/>
                  </a:lnTo>
                  <a:lnTo>
                    <a:pt x="3148276" y="32951"/>
                  </a:lnTo>
                  <a:lnTo>
                    <a:pt x="3162544" y="34538"/>
                  </a:lnTo>
                  <a:lnTo>
                    <a:pt x="3177209" y="35729"/>
                  </a:lnTo>
                  <a:lnTo>
                    <a:pt x="3191081" y="38110"/>
                  </a:lnTo>
                  <a:lnTo>
                    <a:pt x="3205349" y="40094"/>
                  </a:lnTo>
                  <a:lnTo>
                    <a:pt x="3233093" y="45650"/>
                  </a:lnTo>
                  <a:lnTo>
                    <a:pt x="3259648" y="51207"/>
                  </a:lnTo>
                  <a:lnTo>
                    <a:pt x="3283428" y="56366"/>
                  </a:lnTo>
                  <a:lnTo>
                    <a:pt x="3304435" y="61128"/>
                  </a:lnTo>
                  <a:lnTo>
                    <a:pt x="3322666" y="64700"/>
                  </a:lnTo>
                  <a:lnTo>
                    <a:pt x="3322558" y="65277"/>
                  </a:lnTo>
                  <a:lnTo>
                    <a:pt x="3322666" y="65299"/>
                  </a:lnTo>
                  <a:lnTo>
                    <a:pt x="3320373" y="77753"/>
                  </a:lnTo>
                  <a:lnTo>
                    <a:pt x="3325110" y="78517"/>
                  </a:lnTo>
                  <a:lnTo>
                    <a:pt x="3330661" y="79317"/>
                  </a:lnTo>
                  <a:lnTo>
                    <a:pt x="3336212" y="80117"/>
                  </a:lnTo>
                  <a:lnTo>
                    <a:pt x="3342159" y="82117"/>
                  </a:lnTo>
                  <a:lnTo>
                    <a:pt x="3348503" y="83717"/>
                  </a:lnTo>
                  <a:lnTo>
                    <a:pt x="3354847" y="86517"/>
                  </a:lnTo>
                  <a:lnTo>
                    <a:pt x="3357520" y="87627"/>
                  </a:lnTo>
                  <a:lnTo>
                    <a:pt x="3357760" y="87657"/>
                  </a:lnTo>
                  <a:lnTo>
                    <a:pt x="3358895" y="88198"/>
                  </a:lnTo>
                  <a:lnTo>
                    <a:pt x="3361587" y="89316"/>
                  </a:lnTo>
                  <a:lnTo>
                    <a:pt x="3364462" y="90852"/>
                  </a:lnTo>
                  <a:lnTo>
                    <a:pt x="3366047" y="91607"/>
                  </a:lnTo>
                  <a:lnTo>
                    <a:pt x="3366975" y="92194"/>
                  </a:lnTo>
                  <a:lnTo>
                    <a:pt x="3368327" y="92916"/>
                  </a:lnTo>
                  <a:lnTo>
                    <a:pt x="3372790" y="95522"/>
                  </a:lnTo>
                  <a:lnTo>
                    <a:pt x="3365980" y="91232"/>
                  </a:lnTo>
                  <a:lnTo>
                    <a:pt x="3357626" y="87263"/>
                  </a:lnTo>
                  <a:lnTo>
                    <a:pt x="3358589" y="87546"/>
                  </a:lnTo>
                  <a:lnTo>
                    <a:pt x="3357996" y="87263"/>
                  </a:lnTo>
                  <a:lnTo>
                    <a:pt x="3364749" y="89248"/>
                  </a:lnTo>
                  <a:lnTo>
                    <a:pt x="3372296" y="91629"/>
                  </a:lnTo>
                  <a:lnTo>
                    <a:pt x="3380241" y="94804"/>
                  </a:lnTo>
                  <a:lnTo>
                    <a:pt x="3388582" y="98773"/>
                  </a:lnTo>
                  <a:lnTo>
                    <a:pt x="3397719" y="103535"/>
                  </a:lnTo>
                  <a:lnTo>
                    <a:pt x="3407252" y="108695"/>
                  </a:lnTo>
                  <a:lnTo>
                    <a:pt x="3416785" y="114648"/>
                  </a:lnTo>
                  <a:lnTo>
                    <a:pt x="3426716" y="120998"/>
                  </a:lnTo>
                  <a:lnTo>
                    <a:pt x="3446577" y="134491"/>
                  </a:lnTo>
                  <a:lnTo>
                    <a:pt x="3466835" y="149176"/>
                  </a:lnTo>
                  <a:lnTo>
                    <a:pt x="3486697" y="164257"/>
                  </a:lnTo>
                  <a:lnTo>
                    <a:pt x="3505227" y="178831"/>
                  </a:lnTo>
                  <a:lnTo>
                    <a:pt x="3506771" y="177599"/>
                  </a:lnTo>
                  <a:lnTo>
                    <a:pt x="3509156" y="175617"/>
                  </a:lnTo>
                  <a:lnTo>
                    <a:pt x="3511142" y="174031"/>
                  </a:lnTo>
                  <a:lnTo>
                    <a:pt x="3512334" y="172842"/>
                  </a:lnTo>
                  <a:lnTo>
                    <a:pt x="3516308" y="172049"/>
                  </a:lnTo>
                  <a:lnTo>
                    <a:pt x="3519090" y="171653"/>
                  </a:lnTo>
                  <a:lnTo>
                    <a:pt x="3521076" y="171653"/>
                  </a:lnTo>
                  <a:lnTo>
                    <a:pt x="3522268" y="172049"/>
                  </a:lnTo>
                  <a:lnTo>
                    <a:pt x="3523063" y="171653"/>
                  </a:lnTo>
                  <a:lnTo>
                    <a:pt x="3523460" y="170860"/>
                  </a:lnTo>
                  <a:lnTo>
                    <a:pt x="3524653" y="166104"/>
                  </a:lnTo>
                  <a:lnTo>
                    <a:pt x="3525050" y="165707"/>
                  </a:lnTo>
                  <a:lnTo>
                    <a:pt x="3525845" y="165707"/>
                  </a:lnTo>
                  <a:lnTo>
                    <a:pt x="3529024" y="166104"/>
                  </a:lnTo>
                  <a:lnTo>
                    <a:pt x="3532407" y="166479"/>
                  </a:lnTo>
                  <a:lnTo>
                    <a:pt x="3532217" y="166290"/>
                  </a:lnTo>
                  <a:lnTo>
                    <a:pt x="3532609" y="166092"/>
                  </a:lnTo>
                  <a:lnTo>
                    <a:pt x="3532604" y="166087"/>
                  </a:lnTo>
                  <a:lnTo>
                    <a:pt x="3862418" y="1"/>
                  </a:lnTo>
                  <a:lnTo>
                    <a:pt x="3862417" y="1"/>
                  </a:lnTo>
                  <a:lnTo>
                    <a:pt x="3862419" y="0"/>
                  </a:lnTo>
                  <a:close/>
                </a:path>
              </a:pathLst>
            </a:custGeom>
            <a:solidFill>
              <a:schemeClr val="bg1"/>
            </a:solidFill>
            <a:ln>
              <a:noFill/>
            </a:ln>
          </p:spPr>
          <p:txBody>
            <a:bodyPr anchor="ctr" anchorCtr="1"/>
            <a:lstStyle/>
            <a:p>
              <a:endParaRPr altLang="en-US" lang="zh-CN"/>
            </a:p>
          </p:txBody>
        </p:sp>
      </p:grpSp>
      <p:grpSp>
        <p:nvGrpSpPr>
          <p:cNvPr id="4" name="组合 3"/>
          <p:cNvGrpSpPr/>
          <p:nvPr/>
        </p:nvGrpSpPr>
        <p:grpSpPr>
          <a:xfrm>
            <a:off x="5691566" y="3275646"/>
            <a:ext cx="1376182" cy="1387805"/>
            <a:chOff x="5691566" y="3275646"/>
            <a:chExt cx="1376182" cy="1387805"/>
          </a:xfrm>
        </p:grpSpPr>
        <p:sp>
          <p:nvSpPr>
            <p:cNvPr id="3" name="MH_Other_1"/>
            <p:cNvSpPr/>
            <p:nvPr/>
          </p:nvSpPr>
          <p:spPr>
            <a:xfrm>
              <a:off x="5691566" y="3275646"/>
              <a:ext cx="1376182" cy="1387805"/>
            </a:xfrm>
            <a:prstGeom prst="ellipse">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00"/>
            </a:p>
          </p:txBody>
        </p:sp>
        <p:sp>
          <p:nvSpPr>
            <p:cNvPr id="19" name="KSO_Shape"/>
            <p:cNvSpPr/>
            <p:nvPr/>
          </p:nvSpPr>
          <p:spPr bwMode="auto">
            <a:xfrm>
              <a:off x="5983055" y="3661146"/>
              <a:ext cx="981841" cy="534241"/>
            </a:xfrm>
            <a:custGeom>
              <a:gdLst>
                <a:gd fmla="*/ 1259942 w 4817" name="T0"/>
                <a:gd fmla="*/ 565241 h 2132" name="T1"/>
                <a:gd fmla="*/ 1465135 w 4817" name="T2"/>
                <a:gd fmla="*/ 525615 h 2132" name="T3"/>
                <a:gd fmla="*/ 1642671 w 4817" name="T4"/>
                <a:gd fmla="*/ 595896 h 2132" name="T5"/>
                <a:gd fmla="*/ 1382908 w 4817" name="T6"/>
                <a:gd fmla="*/ 458698 h 2132" name="T7"/>
                <a:gd fmla="*/ 1131742 w 4817" name="T8"/>
                <a:gd fmla="*/ 540568 h 2132" name="T9"/>
                <a:gd fmla="*/ 1157532 w 4817" name="T10"/>
                <a:gd fmla="*/ 192526 h 2132" name="T11"/>
                <a:gd fmla="*/ 1207242 w 4817" name="T12"/>
                <a:gd fmla="*/ 332715 h 2132" name="T13"/>
                <a:gd fmla="*/ 1280498 w 4817" name="T14"/>
                <a:gd fmla="*/ 460941 h 2132" name="T15"/>
                <a:gd fmla="*/ 1118661 w 4817" name="T16"/>
                <a:gd fmla="*/ 503558 h 2132" name="T17"/>
                <a:gd fmla="*/ 1156410 w 4817" name="T18"/>
                <a:gd fmla="*/ 394772 h 2132" name="T19"/>
                <a:gd fmla="*/ 1215464 w 4817" name="T20"/>
                <a:gd fmla="*/ 436641 h 2132" name="T21"/>
                <a:gd fmla="*/ 1083901 w 4817" name="T22"/>
                <a:gd fmla="*/ 401127 h 2132" name="T23"/>
                <a:gd fmla="*/ 1344411 w 4817" name="T24"/>
                <a:gd fmla="*/ 547671 h 2132" name="T25"/>
                <a:gd fmla="*/ 1615760 w 4817" name="T26"/>
                <a:gd fmla="*/ 643747 h 2132" name="T27"/>
                <a:gd fmla="*/ 1694623 w 4817" name="T28"/>
                <a:gd fmla="*/ 703935 h 2132" name="T29"/>
                <a:gd fmla="*/ 1441962 w 4817" name="T30"/>
                <a:gd fmla="*/ 621317 h 2132" name="T31"/>
                <a:gd fmla="*/ 1231536 w 4817" name="T32"/>
                <a:gd fmla="*/ 700196 h 2132" name="T33"/>
                <a:gd fmla="*/ 26163 w 4817" name="T34"/>
                <a:gd fmla="*/ 417576 h 2132" name="T35"/>
                <a:gd fmla="*/ 14950 w 4817" name="T36"/>
                <a:gd fmla="*/ 595522 h 2132" name="T37"/>
                <a:gd fmla="*/ 81479 w 4817" name="T38"/>
                <a:gd fmla="*/ 771599 h 2132" name="T39"/>
                <a:gd fmla="*/ 254904 w 4817" name="T40"/>
                <a:gd fmla="*/ 758515 h 2132" name="T41"/>
                <a:gd fmla="*/ 233599 w 4817" name="T42"/>
                <a:gd fmla="*/ 599634 h 2132" name="T43"/>
                <a:gd fmla="*/ 153989 w 4817" name="T44"/>
                <a:gd fmla="*/ 656831 h 2132" name="T45"/>
                <a:gd fmla="*/ 272470 w 4817" name="T46"/>
                <a:gd fmla="*/ 556269 h 2132" name="T47"/>
                <a:gd fmla="*/ 490746 w 4817" name="T48"/>
                <a:gd fmla="*/ 660943 h 2132" name="T49"/>
                <a:gd fmla="*/ 720234 w 4817" name="T50"/>
                <a:gd fmla="*/ 793655 h 2132" name="T51"/>
                <a:gd fmla="*/ 632774 w 4817" name="T52"/>
                <a:gd fmla="*/ 705056 h 2132" name="T53"/>
                <a:gd fmla="*/ 457481 w 4817" name="T54"/>
                <a:gd fmla="*/ 546549 h 2132" name="T55"/>
                <a:gd fmla="*/ 413751 w 4817" name="T56"/>
                <a:gd fmla="*/ 415333 h 2132" name="T57"/>
                <a:gd fmla="*/ 528869 w 4817" name="T58"/>
                <a:gd fmla="*/ 308415 h 2132" name="T59"/>
                <a:gd fmla="*/ 729204 w 4817" name="T60"/>
                <a:gd fmla="*/ 301686 h 2132" name="T61"/>
                <a:gd fmla="*/ 904870 w 4817" name="T62"/>
                <a:gd fmla="*/ 379070 h 2132" name="T63"/>
                <a:gd fmla="*/ 937014 w 4817" name="T64"/>
                <a:gd fmla="*/ 557764 h 2132" name="T65"/>
                <a:gd fmla="*/ 1083901 w 4817" name="T66"/>
                <a:gd fmla="*/ 646738 h 2132" name="T67"/>
                <a:gd fmla="*/ 1067456 w 4817" name="T68"/>
                <a:gd fmla="*/ 178320 h 2132" name="T69"/>
                <a:gd fmla="*/ 959066 w 4817" name="T70"/>
                <a:gd fmla="*/ 143553 h 2132" name="T71"/>
                <a:gd fmla="*/ 877212 w 4817" name="T72"/>
                <a:gd fmla="*/ 290097 h 2132" name="T73"/>
                <a:gd fmla="*/ 739295 w 4817" name="T74"/>
                <a:gd fmla="*/ 242620 h 2132" name="T75"/>
                <a:gd fmla="*/ 807693 w 4817" name="T76"/>
                <a:gd fmla="*/ 151778 h 2132" name="T77"/>
                <a:gd fmla="*/ 799097 w 4817" name="T78"/>
                <a:gd fmla="*/ 275144 h 2132" name="T79"/>
                <a:gd fmla="*/ 906739 w 4817" name="T80"/>
                <a:gd fmla="*/ 213087 h 2132" name="T81"/>
                <a:gd fmla="*/ 803956 w 4817" name="T82"/>
                <a:gd fmla="*/ 55702 h 2132" name="T83"/>
                <a:gd fmla="*/ 655573 w 4817" name="T84"/>
                <a:gd fmla="*/ 8224 h 2132" name="T85"/>
                <a:gd fmla="*/ 464209 w 4817" name="T86"/>
                <a:gd fmla="*/ 98693 h 2132" name="T87"/>
                <a:gd fmla="*/ 277703 w 4817" name="T88"/>
                <a:gd fmla="*/ 170096 h 2132" name="T89"/>
                <a:gd fmla="*/ 196597 w 4817" name="T90"/>
                <a:gd fmla="*/ 282994 h 2132" name="T91"/>
                <a:gd fmla="*/ 257520 w 4817" name="T92"/>
                <a:gd fmla="*/ 428417 h 2132" name="T93"/>
                <a:gd fmla="*/ 373759 w 4817" name="T94"/>
                <a:gd fmla="*/ 376454 h 2132" name="T95"/>
                <a:gd fmla="*/ 301250 w 4817" name="T96"/>
                <a:gd fmla="*/ 280004 h 2132" name="T97"/>
                <a:gd fmla="*/ 387962 w 4817" name="T98"/>
                <a:gd fmla="*/ 389538 h 2132" name="T99"/>
                <a:gd fmla="*/ 217154 w 4817" name="T100"/>
                <a:gd fmla="*/ 443370 h 2132" name="T101"/>
                <a:gd fmla="*/ 940751 w 4817" name="T102"/>
                <a:gd fmla="*/ 761132 h 2132" name="T103"/>
                <a:gd fmla="*/ 578205 w 4817" name="T104"/>
                <a:gd fmla="*/ 609354 h 2132" name="T105"/>
                <a:gd fmla="*/ 441409 w 4817" name="T106"/>
                <a:gd fmla="*/ 508044 h 2132" name="T107"/>
                <a:gd fmla="*/ 510555 w 4817" name="T108"/>
                <a:gd fmla="*/ 377575 h 2132" name="T109"/>
                <a:gd fmla="*/ 723224 w 4817" name="T110"/>
                <a:gd fmla="*/ 332341 h 2132" name="T111"/>
                <a:gd fmla="*/ 872727 w 4817" name="T112"/>
                <a:gd fmla="*/ 387295 h 2132" name="T113"/>
                <a:gd fmla="*/ 901880 w 4817" name="T114"/>
                <a:gd fmla="*/ 563372 h 2132" name="T115"/>
                <a:gd fmla="*/ 789753 w 4817" name="T116"/>
                <a:gd fmla="*/ 528979 h 2132" name="T117"/>
                <a:gd fmla="*/ 858151 w 4817" name="T118"/>
                <a:gd fmla="*/ 497203 h 2132" name="T119"/>
                <a:gd fmla="*/ 858151 w 4817" name="T120"/>
                <a:gd fmla="*/ 470660 h 2132" name="T121"/>
                <a:gd fmla="*/ 759104 w 4817" name="T122"/>
                <a:gd fmla="*/ 522624 h 2132" name="T123"/>
                <a:gd fmla="*/ 882445 w 4817" name="T124"/>
                <a:gd fmla="*/ 612718 h 2132"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2132" w="4817">
                  <a:moveTo>
                    <a:pt x="2900" y="1730"/>
                  </a:moveTo>
                  <a:lnTo>
                    <a:pt x="2900" y="1730"/>
                  </a:lnTo>
                  <a:lnTo>
                    <a:pt x="2928" y="1729"/>
                  </a:lnTo>
                  <a:lnTo>
                    <a:pt x="2957" y="1725"/>
                  </a:lnTo>
                  <a:lnTo>
                    <a:pt x="2986" y="1721"/>
                  </a:lnTo>
                  <a:lnTo>
                    <a:pt x="3012" y="1717"/>
                  </a:lnTo>
                  <a:lnTo>
                    <a:pt x="3038" y="1712"/>
                  </a:lnTo>
                  <a:lnTo>
                    <a:pt x="3064" y="1705"/>
                  </a:lnTo>
                  <a:lnTo>
                    <a:pt x="3087" y="1699"/>
                  </a:lnTo>
                  <a:lnTo>
                    <a:pt x="3110" y="1693"/>
                  </a:lnTo>
                  <a:lnTo>
                    <a:pt x="3130" y="1685"/>
                  </a:lnTo>
                  <a:lnTo>
                    <a:pt x="3149" y="1677"/>
                  </a:lnTo>
                  <a:lnTo>
                    <a:pt x="3167" y="1670"/>
                  </a:lnTo>
                  <a:lnTo>
                    <a:pt x="3183" y="1661"/>
                  </a:lnTo>
                  <a:lnTo>
                    <a:pt x="3197" y="1653"/>
                  </a:lnTo>
                  <a:lnTo>
                    <a:pt x="3208" y="1644"/>
                  </a:lnTo>
                  <a:lnTo>
                    <a:pt x="3217" y="1635"/>
                  </a:lnTo>
                  <a:lnTo>
                    <a:pt x="3224" y="1626"/>
                  </a:lnTo>
                  <a:lnTo>
                    <a:pt x="3253" y="1601"/>
                  </a:lnTo>
                  <a:lnTo>
                    <a:pt x="3284" y="1576"/>
                  </a:lnTo>
                  <a:lnTo>
                    <a:pt x="3313" y="1553"/>
                  </a:lnTo>
                  <a:lnTo>
                    <a:pt x="3341" y="1531"/>
                  </a:lnTo>
                  <a:lnTo>
                    <a:pt x="3371" y="1512"/>
                  </a:lnTo>
                  <a:lnTo>
                    <a:pt x="3399" y="1494"/>
                  </a:lnTo>
                  <a:lnTo>
                    <a:pt x="3427" y="1478"/>
                  </a:lnTo>
                  <a:lnTo>
                    <a:pt x="3455" y="1462"/>
                  </a:lnTo>
                  <a:lnTo>
                    <a:pt x="3482" y="1448"/>
                  </a:lnTo>
                  <a:lnTo>
                    <a:pt x="3509" y="1435"/>
                  </a:lnTo>
                  <a:lnTo>
                    <a:pt x="3536" y="1425"/>
                  </a:lnTo>
                  <a:lnTo>
                    <a:pt x="3562" y="1415"/>
                  </a:lnTo>
                  <a:lnTo>
                    <a:pt x="3587" y="1406"/>
                  </a:lnTo>
                  <a:lnTo>
                    <a:pt x="3613" y="1400"/>
                  </a:lnTo>
                  <a:lnTo>
                    <a:pt x="3637" y="1393"/>
                  </a:lnTo>
                  <a:lnTo>
                    <a:pt x="3661" y="1388"/>
                  </a:lnTo>
                  <a:lnTo>
                    <a:pt x="3684" y="1384"/>
                  </a:lnTo>
                  <a:lnTo>
                    <a:pt x="3707" y="1382"/>
                  </a:lnTo>
                  <a:lnTo>
                    <a:pt x="3731" y="1379"/>
                  </a:lnTo>
                  <a:lnTo>
                    <a:pt x="3752" y="1378"/>
                  </a:lnTo>
                  <a:lnTo>
                    <a:pt x="3774" y="1378"/>
                  </a:lnTo>
                  <a:lnTo>
                    <a:pt x="3794" y="1379"/>
                  </a:lnTo>
                  <a:lnTo>
                    <a:pt x="3815" y="1380"/>
                  </a:lnTo>
                  <a:lnTo>
                    <a:pt x="3834" y="1383"/>
                  </a:lnTo>
                  <a:lnTo>
                    <a:pt x="3852" y="1387"/>
                  </a:lnTo>
                  <a:lnTo>
                    <a:pt x="3870" y="1391"/>
                  </a:lnTo>
                  <a:lnTo>
                    <a:pt x="3888" y="1396"/>
                  </a:lnTo>
                  <a:lnTo>
                    <a:pt x="3905" y="1401"/>
                  </a:lnTo>
                  <a:lnTo>
                    <a:pt x="3920" y="1406"/>
                  </a:lnTo>
                  <a:lnTo>
                    <a:pt x="3935" y="1412"/>
                  </a:lnTo>
                  <a:lnTo>
                    <a:pt x="3949" y="1420"/>
                  </a:lnTo>
                  <a:lnTo>
                    <a:pt x="3962" y="1428"/>
                  </a:lnTo>
                  <a:lnTo>
                    <a:pt x="4020" y="1464"/>
                  </a:lnTo>
                  <a:lnTo>
                    <a:pt x="4071" y="1497"/>
                  </a:lnTo>
                  <a:lnTo>
                    <a:pt x="4161" y="1557"/>
                  </a:lnTo>
                  <a:lnTo>
                    <a:pt x="4237" y="1609"/>
                  </a:lnTo>
                  <a:lnTo>
                    <a:pt x="4272" y="1634"/>
                  </a:lnTo>
                  <a:lnTo>
                    <a:pt x="4308" y="1654"/>
                  </a:lnTo>
                  <a:lnTo>
                    <a:pt x="4342" y="1675"/>
                  </a:lnTo>
                  <a:lnTo>
                    <a:pt x="4378" y="1691"/>
                  </a:lnTo>
                  <a:lnTo>
                    <a:pt x="4414" y="1708"/>
                  </a:lnTo>
                  <a:lnTo>
                    <a:pt x="4454" y="1722"/>
                  </a:lnTo>
                  <a:lnTo>
                    <a:pt x="4496" y="1734"/>
                  </a:lnTo>
                  <a:lnTo>
                    <a:pt x="4542" y="1744"/>
                  </a:lnTo>
                  <a:lnTo>
                    <a:pt x="4593" y="1753"/>
                  </a:lnTo>
                  <a:lnTo>
                    <a:pt x="4649" y="1759"/>
                  </a:lnTo>
                  <a:lnTo>
                    <a:pt x="4582" y="1718"/>
                  </a:lnTo>
                  <a:lnTo>
                    <a:pt x="4524" y="1681"/>
                  </a:lnTo>
                  <a:lnTo>
                    <a:pt x="4473" y="1649"/>
                  </a:lnTo>
                  <a:lnTo>
                    <a:pt x="4431" y="1620"/>
                  </a:lnTo>
                  <a:lnTo>
                    <a:pt x="4395" y="1594"/>
                  </a:lnTo>
                  <a:lnTo>
                    <a:pt x="4363" y="1571"/>
                  </a:lnTo>
                  <a:lnTo>
                    <a:pt x="4337" y="1549"/>
                  </a:lnTo>
                  <a:lnTo>
                    <a:pt x="4315" y="1530"/>
                  </a:lnTo>
                  <a:lnTo>
                    <a:pt x="4296" y="1512"/>
                  </a:lnTo>
                  <a:lnTo>
                    <a:pt x="4278" y="1496"/>
                  </a:lnTo>
                  <a:lnTo>
                    <a:pt x="4248" y="1461"/>
                  </a:lnTo>
                  <a:lnTo>
                    <a:pt x="4214" y="1425"/>
                  </a:lnTo>
                  <a:lnTo>
                    <a:pt x="4195" y="1405"/>
                  </a:lnTo>
                  <a:lnTo>
                    <a:pt x="4173" y="1383"/>
                  </a:lnTo>
                  <a:lnTo>
                    <a:pt x="4138" y="1353"/>
                  </a:lnTo>
                  <a:lnTo>
                    <a:pt x="4102" y="1328"/>
                  </a:lnTo>
                  <a:lnTo>
                    <a:pt x="4066" y="1305"/>
                  </a:lnTo>
                  <a:lnTo>
                    <a:pt x="4030" y="1286"/>
                  </a:lnTo>
                  <a:lnTo>
                    <a:pt x="3995" y="1269"/>
                  </a:lnTo>
                  <a:lnTo>
                    <a:pt x="3961" y="1255"/>
                  </a:lnTo>
                  <a:lnTo>
                    <a:pt x="3926" y="1243"/>
                  </a:lnTo>
                  <a:lnTo>
                    <a:pt x="3892" y="1236"/>
                  </a:lnTo>
                  <a:lnTo>
                    <a:pt x="3858" y="1229"/>
                  </a:lnTo>
                  <a:lnTo>
                    <a:pt x="3825" y="1224"/>
                  </a:lnTo>
                  <a:lnTo>
                    <a:pt x="3793" y="1223"/>
                  </a:lnTo>
                  <a:lnTo>
                    <a:pt x="3761" y="1222"/>
                  </a:lnTo>
                  <a:lnTo>
                    <a:pt x="3731" y="1224"/>
                  </a:lnTo>
                  <a:lnTo>
                    <a:pt x="3700" y="1227"/>
                  </a:lnTo>
                  <a:lnTo>
                    <a:pt x="3670" y="1232"/>
                  </a:lnTo>
                  <a:lnTo>
                    <a:pt x="3641" y="1238"/>
                  </a:lnTo>
                  <a:lnTo>
                    <a:pt x="3613" y="1245"/>
                  </a:lnTo>
                  <a:lnTo>
                    <a:pt x="3586" y="1254"/>
                  </a:lnTo>
                  <a:lnTo>
                    <a:pt x="3560" y="1263"/>
                  </a:lnTo>
                  <a:lnTo>
                    <a:pt x="3535" y="1273"/>
                  </a:lnTo>
                  <a:lnTo>
                    <a:pt x="3510" y="1284"/>
                  </a:lnTo>
                  <a:lnTo>
                    <a:pt x="3487" y="1296"/>
                  </a:lnTo>
                  <a:lnTo>
                    <a:pt x="3464" y="1307"/>
                  </a:lnTo>
                  <a:lnTo>
                    <a:pt x="3444" y="1320"/>
                  </a:lnTo>
                  <a:lnTo>
                    <a:pt x="3405" y="1344"/>
                  </a:lnTo>
                  <a:lnTo>
                    <a:pt x="3371" y="1370"/>
                  </a:lnTo>
                  <a:lnTo>
                    <a:pt x="3343" y="1392"/>
                  </a:lnTo>
                  <a:lnTo>
                    <a:pt x="3321" y="1412"/>
                  </a:lnTo>
                  <a:lnTo>
                    <a:pt x="3280" y="1428"/>
                  </a:lnTo>
                  <a:lnTo>
                    <a:pt x="3242" y="1439"/>
                  </a:lnTo>
                  <a:lnTo>
                    <a:pt x="3206" y="1448"/>
                  </a:lnTo>
                  <a:lnTo>
                    <a:pt x="3171" y="1453"/>
                  </a:lnTo>
                  <a:lnTo>
                    <a:pt x="3139" y="1457"/>
                  </a:lnTo>
                  <a:lnTo>
                    <a:pt x="3108" y="1457"/>
                  </a:lnTo>
                  <a:lnTo>
                    <a:pt x="3079" y="1456"/>
                  </a:lnTo>
                  <a:lnTo>
                    <a:pt x="3052" y="1452"/>
                  </a:lnTo>
                  <a:lnTo>
                    <a:pt x="3028" y="1446"/>
                  </a:lnTo>
                  <a:lnTo>
                    <a:pt x="3004" y="1438"/>
                  </a:lnTo>
                  <a:lnTo>
                    <a:pt x="2982" y="1428"/>
                  </a:lnTo>
                  <a:lnTo>
                    <a:pt x="2963" y="1416"/>
                  </a:lnTo>
                  <a:lnTo>
                    <a:pt x="2945" y="1403"/>
                  </a:lnTo>
                  <a:lnTo>
                    <a:pt x="2928" y="1389"/>
                  </a:lnTo>
                  <a:lnTo>
                    <a:pt x="2913" y="1374"/>
                  </a:lnTo>
                  <a:lnTo>
                    <a:pt x="2900" y="1357"/>
                  </a:lnTo>
                  <a:lnTo>
                    <a:pt x="2900" y="1730"/>
                  </a:lnTo>
                  <a:close/>
                  <a:moveTo>
                    <a:pt x="2900" y="1073"/>
                  </a:moveTo>
                  <a:lnTo>
                    <a:pt x="2900" y="469"/>
                  </a:lnTo>
                  <a:lnTo>
                    <a:pt x="2915" y="469"/>
                  </a:lnTo>
                  <a:lnTo>
                    <a:pt x="2931" y="469"/>
                  </a:lnTo>
                  <a:lnTo>
                    <a:pt x="2947" y="469"/>
                  </a:lnTo>
                  <a:lnTo>
                    <a:pt x="2964" y="470"/>
                  </a:lnTo>
                  <a:lnTo>
                    <a:pt x="2980" y="473"/>
                  </a:lnTo>
                  <a:lnTo>
                    <a:pt x="2998" y="477"/>
                  </a:lnTo>
                  <a:lnTo>
                    <a:pt x="3015" y="480"/>
                  </a:lnTo>
                  <a:lnTo>
                    <a:pt x="3032" y="486"/>
                  </a:lnTo>
                  <a:lnTo>
                    <a:pt x="3048" y="492"/>
                  </a:lnTo>
                  <a:lnTo>
                    <a:pt x="3065" y="498"/>
                  </a:lnTo>
                  <a:lnTo>
                    <a:pt x="3082" y="506"/>
                  </a:lnTo>
                  <a:lnTo>
                    <a:pt x="3097" y="515"/>
                  </a:lnTo>
                  <a:lnTo>
                    <a:pt x="3112" y="524"/>
                  </a:lnTo>
                  <a:lnTo>
                    <a:pt x="3128" y="534"/>
                  </a:lnTo>
                  <a:lnTo>
                    <a:pt x="3142" y="546"/>
                  </a:lnTo>
                  <a:lnTo>
                    <a:pt x="3155" y="558"/>
                  </a:lnTo>
                  <a:lnTo>
                    <a:pt x="3166" y="571"/>
                  </a:lnTo>
                  <a:lnTo>
                    <a:pt x="3176" y="585"/>
                  </a:lnTo>
                  <a:lnTo>
                    <a:pt x="3187" y="601"/>
                  </a:lnTo>
                  <a:lnTo>
                    <a:pt x="3195" y="616"/>
                  </a:lnTo>
                  <a:lnTo>
                    <a:pt x="3202" y="634"/>
                  </a:lnTo>
                  <a:lnTo>
                    <a:pt x="3208" y="652"/>
                  </a:lnTo>
                  <a:lnTo>
                    <a:pt x="3212" y="670"/>
                  </a:lnTo>
                  <a:lnTo>
                    <a:pt x="3215" y="690"/>
                  </a:lnTo>
                  <a:lnTo>
                    <a:pt x="3215" y="711"/>
                  </a:lnTo>
                  <a:lnTo>
                    <a:pt x="3213" y="733"/>
                  </a:lnTo>
                  <a:lnTo>
                    <a:pt x="3211" y="756"/>
                  </a:lnTo>
                  <a:lnTo>
                    <a:pt x="3204" y="780"/>
                  </a:lnTo>
                  <a:lnTo>
                    <a:pt x="3198" y="804"/>
                  </a:lnTo>
                  <a:lnTo>
                    <a:pt x="3188" y="830"/>
                  </a:lnTo>
                  <a:lnTo>
                    <a:pt x="3175" y="857"/>
                  </a:lnTo>
                  <a:lnTo>
                    <a:pt x="3161" y="885"/>
                  </a:lnTo>
                  <a:lnTo>
                    <a:pt x="3189" y="886"/>
                  </a:lnTo>
                  <a:lnTo>
                    <a:pt x="3208" y="887"/>
                  </a:lnTo>
                  <a:lnTo>
                    <a:pt x="3230" y="890"/>
                  </a:lnTo>
                  <a:lnTo>
                    <a:pt x="3253" y="895"/>
                  </a:lnTo>
                  <a:lnTo>
                    <a:pt x="3277" y="902"/>
                  </a:lnTo>
                  <a:lnTo>
                    <a:pt x="3303" y="911"/>
                  </a:lnTo>
                  <a:lnTo>
                    <a:pt x="3316" y="917"/>
                  </a:lnTo>
                  <a:lnTo>
                    <a:pt x="3327" y="923"/>
                  </a:lnTo>
                  <a:lnTo>
                    <a:pt x="3340" y="931"/>
                  </a:lnTo>
                  <a:lnTo>
                    <a:pt x="3352" y="940"/>
                  </a:lnTo>
                  <a:lnTo>
                    <a:pt x="3363" y="950"/>
                  </a:lnTo>
                  <a:lnTo>
                    <a:pt x="3373" y="960"/>
                  </a:lnTo>
                  <a:lnTo>
                    <a:pt x="3384" y="973"/>
                  </a:lnTo>
                  <a:lnTo>
                    <a:pt x="3394" y="986"/>
                  </a:lnTo>
                  <a:lnTo>
                    <a:pt x="3403" y="1000"/>
                  </a:lnTo>
                  <a:lnTo>
                    <a:pt x="3411" y="1017"/>
                  </a:lnTo>
                  <a:lnTo>
                    <a:pt x="3418" y="1035"/>
                  </a:lnTo>
                  <a:lnTo>
                    <a:pt x="3425" y="1054"/>
                  </a:lnTo>
                  <a:lnTo>
                    <a:pt x="3430" y="1074"/>
                  </a:lnTo>
                  <a:lnTo>
                    <a:pt x="3434" y="1096"/>
                  </a:lnTo>
                  <a:lnTo>
                    <a:pt x="3436" y="1120"/>
                  </a:lnTo>
                  <a:lnTo>
                    <a:pt x="3439" y="1146"/>
                  </a:lnTo>
                  <a:lnTo>
                    <a:pt x="3439" y="1173"/>
                  </a:lnTo>
                  <a:lnTo>
                    <a:pt x="3437" y="1202"/>
                  </a:lnTo>
                  <a:lnTo>
                    <a:pt x="3432" y="1218"/>
                  </a:lnTo>
                  <a:lnTo>
                    <a:pt x="3426" y="1233"/>
                  </a:lnTo>
                  <a:lnTo>
                    <a:pt x="3418" y="1248"/>
                  </a:lnTo>
                  <a:lnTo>
                    <a:pt x="3408" y="1264"/>
                  </a:lnTo>
                  <a:lnTo>
                    <a:pt x="3395" y="1279"/>
                  </a:lnTo>
                  <a:lnTo>
                    <a:pt x="3382" y="1293"/>
                  </a:lnTo>
                  <a:lnTo>
                    <a:pt x="3367" y="1307"/>
                  </a:lnTo>
                  <a:lnTo>
                    <a:pt x="3350" y="1320"/>
                  </a:lnTo>
                  <a:lnTo>
                    <a:pt x="3334" y="1333"/>
                  </a:lnTo>
                  <a:lnTo>
                    <a:pt x="3315" y="1344"/>
                  </a:lnTo>
                  <a:lnTo>
                    <a:pt x="3295" y="1356"/>
                  </a:lnTo>
                  <a:lnTo>
                    <a:pt x="3276" y="1366"/>
                  </a:lnTo>
                  <a:lnTo>
                    <a:pt x="3254" y="1374"/>
                  </a:lnTo>
                  <a:lnTo>
                    <a:pt x="3234" y="1382"/>
                  </a:lnTo>
                  <a:lnTo>
                    <a:pt x="3212" y="1388"/>
                  </a:lnTo>
                  <a:lnTo>
                    <a:pt x="3190" y="1393"/>
                  </a:lnTo>
                  <a:lnTo>
                    <a:pt x="3169" y="1397"/>
                  </a:lnTo>
                  <a:lnTo>
                    <a:pt x="3147" y="1398"/>
                  </a:lnTo>
                  <a:lnTo>
                    <a:pt x="3125" y="1400"/>
                  </a:lnTo>
                  <a:lnTo>
                    <a:pt x="3105" y="1398"/>
                  </a:lnTo>
                  <a:lnTo>
                    <a:pt x="3084" y="1394"/>
                  </a:lnTo>
                  <a:lnTo>
                    <a:pt x="3064" y="1389"/>
                  </a:lnTo>
                  <a:lnTo>
                    <a:pt x="3044" y="1382"/>
                  </a:lnTo>
                  <a:lnTo>
                    <a:pt x="3027" y="1373"/>
                  </a:lnTo>
                  <a:lnTo>
                    <a:pt x="3010" y="1361"/>
                  </a:lnTo>
                  <a:lnTo>
                    <a:pt x="2993" y="1347"/>
                  </a:lnTo>
                  <a:lnTo>
                    <a:pt x="2979" y="1330"/>
                  </a:lnTo>
                  <a:lnTo>
                    <a:pt x="2966" y="1312"/>
                  </a:lnTo>
                  <a:lnTo>
                    <a:pt x="2955" y="1291"/>
                  </a:lnTo>
                  <a:lnTo>
                    <a:pt x="2945" y="1266"/>
                  </a:lnTo>
                  <a:lnTo>
                    <a:pt x="2937" y="1240"/>
                  </a:lnTo>
                  <a:lnTo>
                    <a:pt x="2932" y="1210"/>
                  </a:lnTo>
                  <a:lnTo>
                    <a:pt x="2929" y="1193"/>
                  </a:lnTo>
                  <a:lnTo>
                    <a:pt x="2929" y="1177"/>
                  </a:lnTo>
                  <a:lnTo>
                    <a:pt x="2932" y="1161"/>
                  </a:lnTo>
                  <a:lnTo>
                    <a:pt x="2937" y="1147"/>
                  </a:lnTo>
                  <a:lnTo>
                    <a:pt x="2943" y="1135"/>
                  </a:lnTo>
                  <a:lnTo>
                    <a:pt x="2951" y="1122"/>
                  </a:lnTo>
                  <a:lnTo>
                    <a:pt x="2960" y="1110"/>
                  </a:lnTo>
                  <a:lnTo>
                    <a:pt x="2970" y="1100"/>
                  </a:lnTo>
                  <a:lnTo>
                    <a:pt x="2982" y="1091"/>
                  </a:lnTo>
                  <a:lnTo>
                    <a:pt x="2995" y="1082"/>
                  </a:lnTo>
                  <a:lnTo>
                    <a:pt x="3007" y="1074"/>
                  </a:lnTo>
                  <a:lnTo>
                    <a:pt x="3021" y="1069"/>
                  </a:lnTo>
                  <a:lnTo>
                    <a:pt x="3036" y="1064"/>
                  </a:lnTo>
                  <a:lnTo>
                    <a:pt x="3050" y="1060"/>
                  </a:lnTo>
                  <a:lnTo>
                    <a:pt x="3065" y="1058"/>
                  </a:lnTo>
                  <a:lnTo>
                    <a:pt x="3079" y="1056"/>
                  </a:lnTo>
                  <a:lnTo>
                    <a:pt x="3094" y="1056"/>
                  </a:lnTo>
                  <a:lnTo>
                    <a:pt x="3108" y="1058"/>
                  </a:lnTo>
                  <a:lnTo>
                    <a:pt x="3123" y="1062"/>
                  </a:lnTo>
                  <a:lnTo>
                    <a:pt x="3135" y="1065"/>
                  </a:lnTo>
                  <a:lnTo>
                    <a:pt x="3148" y="1071"/>
                  </a:lnTo>
                  <a:lnTo>
                    <a:pt x="3160" y="1078"/>
                  </a:lnTo>
                  <a:lnTo>
                    <a:pt x="3170" y="1087"/>
                  </a:lnTo>
                  <a:lnTo>
                    <a:pt x="3179" y="1096"/>
                  </a:lnTo>
                  <a:lnTo>
                    <a:pt x="3187" y="1109"/>
                  </a:lnTo>
                  <a:lnTo>
                    <a:pt x="3192" y="1122"/>
                  </a:lnTo>
                  <a:lnTo>
                    <a:pt x="3197" y="1136"/>
                  </a:lnTo>
                  <a:lnTo>
                    <a:pt x="3198" y="1152"/>
                  </a:lnTo>
                  <a:lnTo>
                    <a:pt x="3199" y="1172"/>
                  </a:lnTo>
                  <a:lnTo>
                    <a:pt x="3197" y="1191"/>
                  </a:lnTo>
                  <a:lnTo>
                    <a:pt x="3193" y="1213"/>
                  </a:lnTo>
                  <a:lnTo>
                    <a:pt x="3185" y="1236"/>
                  </a:lnTo>
                  <a:lnTo>
                    <a:pt x="3201" y="1233"/>
                  </a:lnTo>
                  <a:lnTo>
                    <a:pt x="3215" y="1228"/>
                  </a:lnTo>
                  <a:lnTo>
                    <a:pt x="3226" y="1220"/>
                  </a:lnTo>
                  <a:lnTo>
                    <a:pt x="3235" y="1213"/>
                  </a:lnTo>
                  <a:lnTo>
                    <a:pt x="3242" y="1204"/>
                  </a:lnTo>
                  <a:lnTo>
                    <a:pt x="3247" y="1192"/>
                  </a:lnTo>
                  <a:lnTo>
                    <a:pt x="3251" y="1181"/>
                  </a:lnTo>
                  <a:lnTo>
                    <a:pt x="3252" y="1168"/>
                  </a:lnTo>
                  <a:lnTo>
                    <a:pt x="3252" y="1155"/>
                  </a:lnTo>
                  <a:lnTo>
                    <a:pt x="3249" y="1142"/>
                  </a:lnTo>
                  <a:lnTo>
                    <a:pt x="3245" y="1128"/>
                  </a:lnTo>
                  <a:lnTo>
                    <a:pt x="3240" y="1114"/>
                  </a:lnTo>
                  <a:lnTo>
                    <a:pt x="3233" y="1100"/>
                  </a:lnTo>
                  <a:lnTo>
                    <a:pt x="3225" y="1086"/>
                  </a:lnTo>
                  <a:lnTo>
                    <a:pt x="3215" y="1073"/>
                  </a:lnTo>
                  <a:lnTo>
                    <a:pt x="3204" y="1060"/>
                  </a:lnTo>
                  <a:lnTo>
                    <a:pt x="3192" y="1049"/>
                  </a:lnTo>
                  <a:lnTo>
                    <a:pt x="3178" y="1037"/>
                  </a:lnTo>
                  <a:lnTo>
                    <a:pt x="3163" y="1027"/>
                  </a:lnTo>
                  <a:lnTo>
                    <a:pt x="3147" y="1018"/>
                  </a:lnTo>
                  <a:lnTo>
                    <a:pt x="3130" y="1012"/>
                  </a:lnTo>
                  <a:lnTo>
                    <a:pt x="3114" y="1005"/>
                  </a:lnTo>
                  <a:lnTo>
                    <a:pt x="3094" y="1001"/>
                  </a:lnTo>
                  <a:lnTo>
                    <a:pt x="3075" y="999"/>
                  </a:lnTo>
                  <a:lnTo>
                    <a:pt x="3055" y="999"/>
                  </a:lnTo>
                  <a:lnTo>
                    <a:pt x="3034" y="1001"/>
                  </a:lnTo>
                  <a:lnTo>
                    <a:pt x="3012" y="1007"/>
                  </a:lnTo>
                  <a:lnTo>
                    <a:pt x="2991" y="1014"/>
                  </a:lnTo>
                  <a:lnTo>
                    <a:pt x="2969" y="1023"/>
                  </a:lnTo>
                  <a:lnTo>
                    <a:pt x="2946" y="1037"/>
                  </a:lnTo>
                  <a:lnTo>
                    <a:pt x="2923" y="1053"/>
                  </a:lnTo>
                  <a:lnTo>
                    <a:pt x="2900" y="1073"/>
                  </a:lnTo>
                  <a:close/>
                  <a:moveTo>
                    <a:pt x="2900" y="2002"/>
                  </a:moveTo>
                  <a:lnTo>
                    <a:pt x="2900" y="1798"/>
                  </a:lnTo>
                  <a:lnTo>
                    <a:pt x="2928" y="1795"/>
                  </a:lnTo>
                  <a:lnTo>
                    <a:pt x="2955" y="1793"/>
                  </a:lnTo>
                  <a:lnTo>
                    <a:pt x="3007" y="1785"/>
                  </a:lnTo>
                  <a:lnTo>
                    <a:pt x="3056" y="1776"/>
                  </a:lnTo>
                  <a:lnTo>
                    <a:pt x="3099" y="1764"/>
                  </a:lnTo>
                  <a:lnTo>
                    <a:pt x="3138" y="1752"/>
                  </a:lnTo>
                  <a:lnTo>
                    <a:pt x="3170" y="1739"/>
                  </a:lnTo>
                  <a:lnTo>
                    <a:pt x="3183" y="1732"/>
                  </a:lnTo>
                  <a:lnTo>
                    <a:pt x="3194" y="1726"/>
                  </a:lnTo>
                  <a:lnTo>
                    <a:pt x="3204" y="1718"/>
                  </a:lnTo>
                  <a:lnTo>
                    <a:pt x="3212" y="1712"/>
                  </a:lnTo>
                  <a:lnTo>
                    <a:pt x="3266" y="1667"/>
                  </a:lnTo>
                  <a:lnTo>
                    <a:pt x="3318" y="1625"/>
                  </a:lnTo>
                  <a:lnTo>
                    <a:pt x="3370" y="1588"/>
                  </a:lnTo>
                  <a:lnTo>
                    <a:pt x="3418" y="1556"/>
                  </a:lnTo>
                  <a:lnTo>
                    <a:pt x="3466" y="1528"/>
                  </a:lnTo>
                  <a:lnTo>
                    <a:pt x="3512" y="1503"/>
                  </a:lnTo>
                  <a:lnTo>
                    <a:pt x="3555" y="1481"/>
                  </a:lnTo>
                  <a:lnTo>
                    <a:pt x="3597" y="1465"/>
                  </a:lnTo>
                  <a:lnTo>
                    <a:pt x="3637" y="1452"/>
                  </a:lnTo>
                  <a:lnTo>
                    <a:pt x="3675" y="1442"/>
                  </a:lnTo>
                  <a:lnTo>
                    <a:pt x="3713" y="1435"/>
                  </a:lnTo>
                  <a:lnTo>
                    <a:pt x="3747" y="1433"/>
                  </a:lnTo>
                  <a:lnTo>
                    <a:pt x="3779" y="1433"/>
                  </a:lnTo>
                  <a:lnTo>
                    <a:pt x="3811" y="1435"/>
                  </a:lnTo>
                  <a:lnTo>
                    <a:pt x="3839" y="1440"/>
                  </a:lnTo>
                  <a:lnTo>
                    <a:pt x="3867" y="1449"/>
                  </a:lnTo>
                  <a:lnTo>
                    <a:pt x="3893" y="1457"/>
                  </a:lnTo>
                  <a:lnTo>
                    <a:pt x="3919" y="1467"/>
                  </a:lnTo>
                  <a:lnTo>
                    <a:pt x="3943" y="1478"/>
                  </a:lnTo>
                  <a:lnTo>
                    <a:pt x="3965" y="1488"/>
                  </a:lnTo>
                  <a:lnTo>
                    <a:pt x="3988" y="1501"/>
                  </a:lnTo>
                  <a:lnTo>
                    <a:pt x="4010" y="1513"/>
                  </a:lnTo>
                  <a:lnTo>
                    <a:pt x="4050" y="1542"/>
                  </a:lnTo>
                  <a:lnTo>
                    <a:pt x="4091" y="1571"/>
                  </a:lnTo>
                  <a:lnTo>
                    <a:pt x="4132" y="1602"/>
                  </a:lnTo>
                  <a:lnTo>
                    <a:pt x="4175" y="1634"/>
                  </a:lnTo>
                  <a:lnTo>
                    <a:pt x="4221" y="1665"/>
                  </a:lnTo>
                  <a:lnTo>
                    <a:pt x="4244" y="1680"/>
                  </a:lnTo>
                  <a:lnTo>
                    <a:pt x="4269" y="1694"/>
                  </a:lnTo>
                  <a:lnTo>
                    <a:pt x="4296" y="1709"/>
                  </a:lnTo>
                  <a:lnTo>
                    <a:pt x="4323" y="1722"/>
                  </a:lnTo>
                  <a:lnTo>
                    <a:pt x="4353" y="1736"/>
                  </a:lnTo>
                  <a:lnTo>
                    <a:pt x="4383" y="1748"/>
                  </a:lnTo>
                  <a:lnTo>
                    <a:pt x="4417" y="1759"/>
                  </a:lnTo>
                  <a:lnTo>
                    <a:pt x="4451" y="1769"/>
                  </a:lnTo>
                  <a:lnTo>
                    <a:pt x="4488" y="1780"/>
                  </a:lnTo>
                  <a:lnTo>
                    <a:pt x="4527" y="1787"/>
                  </a:lnTo>
                  <a:lnTo>
                    <a:pt x="4569" y="1795"/>
                  </a:lnTo>
                  <a:lnTo>
                    <a:pt x="4612" y="1800"/>
                  </a:lnTo>
                  <a:lnTo>
                    <a:pt x="4660" y="1804"/>
                  </a:lnTo>
                  <a:lnTo>
                    <a:pt x="4710" y="1808"/>
                  </a:lnTo>
                  <a:lnTo>
                    <a:pt x="4762" y="1808"/>
                  </a:lnTo>
                  <a:lnTo>
                    <a:pt x="4817" y="1808"/>
                  </a:lnTo>
                  <a:lnTo>
                    <a:pt x="4794" y="1821"/>
                  </a:lnTo>
                  <a:lnTo>
                    <a:pt x="4770" y="1833"/>
                  </a:lnTo>
                  <a:lnTo>
                    <a:pt x="4745" y="1844"/>
                  </a:lnTo>
                  <a:lnTo>
                    <a:pt x="4720" y="1853"/>
                  </a:lnTo>
                  <a:lnTo>
                    <a:pt x="4694" y="1860"/>
                  </a:lnTo>
                  <a:lnTo>
                    <a:pt x="4669" y="1867"/>
                  </a:lnTo>
                  <a:lnTo>
                    <a:pt x="4642" y="1873"/>
                  </a:lnTo>
                  <a:lnTo>
                    <a:pt x="4615" y="1877"/>
                  </a:lnTo>
                  <a:lnTo>
                    <a:pt x="4588" y="1880"/>
                  </a:lnTo>
                  <a:lnTo>
                    <a:pt x="4561" y="1882"/>
                  </a:lnTo>
                  <a:lnTo>
                    <a:pt x="4534" y="1883"/>
                  </a:lnTo>
                  <a:lnTo>
                    <a:pt x="4507" y="1883"/>
                  </a:lnTo>
                  <a:lnTo>
                    <a:pt x="4481" y="1882"/>
                  </a:lnTo>
                  <a:lnTo>
                    <a:pt x="4455" y="1881"/>
                  </a:lnTo>
                  <a:lnTo>
                    <a:pt x="4404" y="1876"/>
                  </a:lnTo>
                  <a:lnTo>
                    <a:pt x="4354" y="1868"/>
                  </a:lnTo>
                  <a:lnTo>
                    <a:pt x="4308" y="1859"/>
                  </a:lnTo>
                  <a:lnTo>
                    <a:pt x="4266" y="1848"/>
                  </a:lnTo>
                  <a:lnTo>
                    <a:pt x="4227" y="1836"/>
                  </a:lnTo>
                  <a:lnTo>
                    <a:pt x="4195" y="1823"/>
                  </a:lnTo>
                  <a:lnTo>
                    <a:pt x="4167" y="1810"/>
                  </a:lnTo>
                  <a:lnTo>
                    <a:pt x="4146" y="1798"/>
                  </a:lnTo>
                  <a:lnTo>
                    <a:pt x="4138" y="1791"/>
                  </a:lnTo>
                  <a:lnTo>
                    <a:pt x="4132" y="1786"/>
                  </a:lnTo>
                  <a:lnTo>
                    <a:pt x="4102" y="1766"/>
                  </a:lnTo>
                  <a:lnTo>
                    <a:pt x="4072" y="1748"/>
                  </a:lnTo>
                  <a:lnTo>
                    <a:pt x="4043" y="1731"/>
                  </a:lnTo>
                  <a:lnTo>
                    <a:pt x="4015" y="1717"/>
                  </a:lnTo>
                  <a:lnTo>
                    <a:pt x="3986" y="1704"/>
                  </a:lnTo>
                  <a:lnTo>
                    <a:pt x="3960" y="1693"/>
                  </a:lnTo>
                  <a:lnTo>
                    <a:pt x="3934" y="1682"/>
                  </a:lnTo>
                  <a:lnTo>
                    <a:pt x="3908" y="1673"/>
                  </a:lnTo>
                  <a:lnTo>
                    <a:pt x="3883" y="1667"/>
                  </a:lnTo>
                  <a:lnTo>
                    <a:pt x="3858" y="1662"/>
                  </a:lnTo>
                  <a:lnTo>
                    <a:pt x="3835" y="1657"/>
                  </a:lnTo>
                  <a:lnTo>
                    <a:pt x="3812" y="1654"/>
                  </a:lnTo>
                  <a:lnTo>
                    <a:pt x="3789" y="1652"/>
                  </a:lnTo>
                  <a:lnTo>
                    <a:pt x="3768" y="1650"/>
                  </a:lnTo>
                  <a:lnTo>
                    <a:pt x="3747" y="1650"/>
                  </a:lnTo>
                  <a:lnTo>
                    <a:pt x="3727" y="1652"/>
                  </a:lnTo>
                  <a:lnTo>
                    <a:pt x="3707" y="1654"/>
                  </a:lnTo>
                  <a:lnTo>
                    <a:pt x="3688" y="1657"/>
                  </a:lnTo>
                  <a:lnTo>
                    <a:pt x="3670" y="1659"/>
                  </a:lnTo>
                  <a:lnTo>
                    <a:pt x="3652" y="1665"/>
                  </a:lnTo>
                  <a:lnTo>
                    <a:pt x="3619" y="1673"/>
                  </a:lnTo>
                  <a:lnTo>
                    <a:pt x="3590" y="1686"/>
                  </a:lnTo>
                  <a:lnTo>
                    <a:pt x="3563" y="1699"/>
                  </a:lnTo>
                  <a:lnTo>
                    <a:pt x="3539" y="1713"/>
                  </a:lnTo>
                  <a:lnTo>
                    <a:pt x="3518" y="1727"/>
                  </a:lnTo>
                  <a:lnTo>
                    <a:pt x="3500" y="1741"/>
                  </a:lnTo>
                  <a:lnTo>
                    <a:pt x="3466" y="1769"/>
                  </a:lnTo>
                  <a:lnTo>
                    <a:pt x="3444" y="1785"/>
                  </a:lnTo>
                  <a:lnTo>
                    <a:pt x="3419" y="1801"/>
                  </a:lnTo>
                  <a:lnTo>
                    <a:pt x="3393" y="1819"/>
                  </a:lnTo>
                  <a:lnTo>
                    <a:pt x="3363" y="1837"/>
                  </a:lnTo>
                  <a:lnTo>
                    <a:pt x="3331" y="1855"/>
                  </a:lnTo>
                  <a:lnTo>
                    <a:pt x="3295" y="1873"/>
                  </a:lnTo>
                  <a:lnTo>
                    <a:pt x="3257" y="1892"/>
                  </a:lnTo>
                  <a:lnTo>
                    <a:pt x="3216" y="1910"/>
                  </a:lnTo>
                  <a:lnTo>
                    <a:pt x="3171" y="1927"/>
                  </a:lnTo>
                  <a:lnTo>
                    <a:pt x="3124" y="1945"/>
                  </a:lnTo>
                  <a:lnTo>
                    <a:pt x="3073" y="1960"/>
                  </a:lnTo>
                  <a:lnTo>
                    <a:pt x="3018" y="1976"/>
                  </a:lnTo>
                  <a:lnTo>
                    <a:pt x="2960" y="1990"/>
                  </a:lnTo>
                  <a:lnTo>
                    <a:pt x="2900" y="2002"/>
                  </a:lnTo>
                  <a:close/>
                  <a:moveTo>
                    <a:pt x="404" y="1054"/>
                  </a:moveTo>
                  <a:lnTo>
                    <a:pt x="404" y="1054"/>
                  </a:lnTo>
                  <a:lnTo>
                    <a:pt x="369" y="1047"/>
                  </a:lnTo>
                  <a:lnTo>
                    <a:pt x="336" y="1042"/>
                  </a:lnTo>
                  <a:lnTo>
                    <a:pt x="304" y="1039"/>
                  </a:lnTo>
                  <a:lnTo>
                    <a:pt x="275" y="1039"/>
                  </a:lnTo>
                  <a:lnTo>
                    <a:pt x="245" y="1040"/>
                  </a:lnTo>
                  <a:lnTo>
                    <a:pt x="218" y="1044"/>
                  </a:lnTo>
                  <a:lnTo>
                    <a:pt x="191" y="1049"/>
                  </a:lnTo>
                  <a:lnTo>
                    <a:pt x="167" y="1056"/>
                  </a:lnTo>
                  <a:lnTo>
                    <a:pt x="145" y="1065"/>
                  </a:lnTo>
                  <a:lnTo>
                    <a:pt x="124" y="1077"/>
                  </a:lnTo>
                  <a:lnTo>
                    <a:pt x="104" y="1088"/>
                  </a:lnTo>
                  <a:lnTo>
                    <a:pt x="87" y="1101"/>
                  </a:lnTo>
                  <a:lnTo>
                    <a:pt x="70" y="1117"/>
                  </a:lnTo>
                  <a:lnTo>
                    <a:pt x="56" y="1132"/>
                  </a:lnTo>
                  <a:lnTo>
                    <a:pt x="42" y="1149"/>
                  </a:lnTo>
                  <a:lnTo>
                    <a:pt x="32" y="1167"/>
                  </a:lnTo>
                  <a:lnTo>
                    <a:pt x="21" y="1184"/>
                  </a:lnTo>
                  <a:lnTo>
                    <a:pt x="14" y="1204"/>
                  </a:lnTo>
                  <a:lnTo>
                    <a:pt x="7" y="1223"/>
                  </a:lnTo>
                  <a:lnTo>
                    <a:pt x="3" y="1243"/>
                  </a:lnTo>
                  <a:lnTo>
                    <a:pt x="1" y="1264"/>
                  </a:lnTo>
                  <a:lnTo>
                    <a:pt x="0" y="1284"/>
                  </a:lnTo>
                  <a:lnTo>
                    <a:pt x="1" y="1305"/>
                  </a:lnTo>
                  <a:lnTo>
                    <a:pt x="3" y="1325"/>
                  </a:lnTo>
                  <a:lnTo>
                    <a:pt x="8" y="1346"/>
                  </a:lnTo>
                  <a:lnTo>
                    <a:pt x="15" y="1365"/>
                  </a:lnTo>
                  <a:lnTo>
                    <a:pt x="23" y="1385"/>
                  </a:lnTo>
                  <a:lnTo>
                    <a:pt x="33" y="1405"/>
                  </a:lnTo>
                  <a:lnTo>
                    <a:pt x="46" y="1424"/>
                  </a:lnTo>
                  <a:lnTo>
                    <a:pt x="60" y="1442"/>
                  </a:lnTo>
                  <a:lnTo>
                    <a:pt x="76" y="1458"/>
                  </a:lnTo>
                  <a:lnTo>
                    <a:pt x="94" y="1475"/>
                  </a:lnTo>
                  <a:lnTo>
                    <a:pt x="78" y="1506"/>
                  </a:lnTo>
                  <a:lnTo>
                    <a:pt x="64" y="1535"/>
                  </a:lnTo>
                  <a:lnTo>
                    <a:pt x="51" y="1565"/>
                  </a:lnTo>
                  <a:lnTo>
                    <a:pt x="40" y="1593"/>
                  </a:lnTo>
                  <a:lnTo>
                    <a:pt x="33" y="1621"/>
                  </a:lnTo>
                  <a:lnTo>
                    <a:pt x="26" y="1649"/>
                  </a:lnTo>
                  <a:lnTo>
                    <a:pt x="21" y="1675"/>
                  </a:lnTo>
                  <a:lnTo>
                    <a:pt x="17" y="1702"/>
                  </a:lnTo>
                  <a:lnTo>
                    <a:pt x="16" y="1727"/>
                  </a:lnTo>
                  <a:lnTo>
                    <a:pt x="16" y="1752"/>
                  </a:lnTo>
                  <a:lnTo>
                    <a:pt x="17" y="1775"/>
                  </a:lnTo>
                  <a:lnTo>
                    <a:pt x="20" y="1799"/>
                  </a:lnTo>
                  <a:lnTo>
                    <a:pt x="25" y="1821"/>
                  </a:lnTo>
                  <a:lnTo>
                    <a:pt x="30" y="1842"/>
                  </a:lnTo>
                  <a:lnTo>
                    <a:pt x="38" y="1864"/>
                  </a:lnTo>
                  <a:lnTo>
                    <a:pt x="46" y="1883"/>
                  </a:lnTo>
                  <a:lnTo>
                    <a:pt x="55" y="1904"/>
                  </a:lnTo>
                  <a:lnTo>
                    <a:pt x="65" y="1922"/>
                  </a:lnTo>
                  <a:lnTo>
                    <a:pt x="76" y="1940"/>
                  </a:lnTo>
                  <a:lnTo>
                    <a:pt x="89" y="1958"/>
                  </a:lnTo>
                  <a:lnTo>
                    <a:pt x="103" y="1973"/>
                  </a:lnTo>
                  <a:lnTo>
                    <a:pt x="117" y="1988"/>
                  </a:lnTo>
                  <a:lnTo>
                    <a:pt x="133" y="2004"/>
                  </a:lnTo>
                  <a:lnTo>
                    <a:pt x="148" y="2018"/>
                  </a:lnTo>
                  <a:lnTo>
                    <a:pt x="165" y="2031"/>
                  </a:lnTo>
                  <a:lnTo>
                    <a:pt x="183" y="2042"/>
                  </a:lnTo>
                  <a:lnTo>
                    <a:pt x="200" y="2054"/>
                  </a:lnTo>
                  <a:lnTo>
                    <a:pt x="218" y="2064"/>
                  </a:lnTo>
                  <a:lnTo>
                    <a:pt x="238" y="2074"/>
                  </a:lnTo>
                  <a:lnTo>
                    <a:pt x="258" y="2083"/>
                  </a:lnTo>
                  <a:lnTo>
                    <a:pt x="277" y="2091"/>
                  </a:lnTo>
                  <a:lnTo>
                    <a:pt x="298" y="2097"/>
                  </a:lnTo>
                  <a:lnTo>
                    <a:pt x="318" y="2104"/>
                  </a:lnTo>
                  <a:lnTo>
                    <a:pt x="339" y="2109"/>
                  </a:lnTo>
                  <a:lnTo>
                    <a:pt x="359" y="2113"/>
                  </a:lnTo>
                  <a:lnTo>
                    <a:pt x="380" y="2115"/>
                  </a:lnTo>
                  <a:lnTo>
                    <a:pt x="401" y="2118"/>
                  </a:lnTo>
                  <a:lnTo>
                    <a:pt x="422" y="2119"/>
                  </a:lnTo>
                  <a:lnTo>
                    <a:pt x="442" y="2119"/>
                  </a:lnTo>
                  <a:lnTo>
                    <a:pt x="464" y="2119"/>
                  </a:lnTo>
                  <a:lnTo>
                    <a:pt x="485" y="2116"/>
                  </a:lnTo>
                  <a:lnTo>
                    <a:pt x="504" y="2114"/>
                  </a:lnTo>
                  <a:lnTo>
                    <a:pt x="524" y="2110"/>
                  </a:lnTo>
                  <a:lnTo>
                    <a:pt x="543" y="2105"/>
                  </a:lnTo>
                  <a:lnTo>
                    <a:pt x="563" y="2100"/>
                  </a:lnTo>
                  <a:lnTo>
                    <a:pt x="582" y="2093"/>
                  </a:lnTo>
                  <a:lnTo>
                    <a:pt x="600" y="2084"/>
                  </a:lnTo>
                  <a:lnTo>
                    <a:pt x="618" y="2075"/>
                  </a:lnTo>
                  <a:lnTo>
                    <a:pt x="634" y="2066"/>
                  </a:lnTo>
                  <a:lnTo>
                    <a:pt x="651" y="2055"/>
                  </a:lnTo>
                  <a:lnTo>
                    <a:pt x="666" y="2042"/>
                  </a:lnTo>
                  <a:lnTo>
                    <a:pt x="682" y="2029"/>
                  </a:lnTo>
                  <a:lnTo>
                    <a:pt x="696" y="2015"/>
                  </a:lnTo>
                  <a:lnTo>
                    <a:pt x="709" y="2000"/>
                  </a:lnTo>
                  <a:lnTo>
                    <a:pt x="720" y="1983"/>
                  </a:lnTo>
                  <a:lnTo>
                    <a:pt x="732" y="1965"/>
                  </a:lnTo>
                  <a:lnTo>
                    <a:pt x="741" y="1946"/>
                  </a:lnTo>
                  <a:lnTo>
                    <a:pt x="750" y="1926"/>
                  </a:lnTo>
                  <a:lnTo>
                    <a:pt x="757" y="1905"/>
                  </a:lnTo>
                  <a:lnTo>
                    <a:pt x="764" y="1882"/>
                  </a:lnTo>
                  <a:lnTo>
                    <a:pt x="769" y="1859"/>
                  </a:lnTo>
                  <a:lnTo>
                    <a:pt x="771" y="1833"/>
                  </a:lnTo>
                  <a:lnTo>
                    <a:pt x="774" y="1808"/>
                  </a:lnTo>
                  <a:lnTo>
                    <a:pt x="774" y="1781"/>
                  </a:lnTo>
                  <a:lnTo>
                    <a:pt x="765" y="1752"/>
                  </a:lnTo>
                  <a:lnTo>
                    <a:pt x="753" y="1726"/>
                  </a:lnTo>
                  <a:lnTo>
                    <a:pt x="742" y="1703"/>
                  </a:lnTo>
                  <a:lnTo>
                    <a:pt x="729" y="1684"/>
                  </a:lnTo>
                  <a:lnTo>
                    <a:pt x="716" y="1665"/>
                  </a:lnTo>
                  <a:lnTo>
                    <a:pt x="702" y="1649"/>
                  </a:lnTo>
                  <a:lnTo>
                    <a:pt x="687" y="1636"/>
                  </a:lnTo>
                  <a:lnTo>
                    <a:pt x="673" y="1625"/>
                  </a:lnTo>
                  <a:lnTo>
                    <a:pt x="657" y="1616"/>
                  </a:lnTo>
                  <a:lnTo>
                    <a:pt x="642" y="1609"/>
                  </a:lnTo>
                  <a:lnTo>
                    <a:pt x="625" y="1604"/>
                  </a:lnTo>
                  <a:lnTo>
                    <a:pt x="610" y="1601"/>
                  </a:lnTo>
                  <a:lnTo>
                    <a:pt x="595" y="1599"/>
                  </a:lnTo>
                  <a:lnTo>
                    <a:pt x="578" y="1599"/>
                  </a:lnTo>
                  <a:lnTo>
                    <a:pt x="563" y="1601"/>
                  </a:lnTo>
                  <a:lnTo>
                    <a:pt x="549" y="1604"/>
                  </a:lnTo>
                  <a:lnTo>
                    <a:pt x="533" y="1608"/>
                  </a:lnTo>
                  <a:lnTo>
                    <a:pt x="519" y="1615"/>
                  </a:lnTo>
                  <a:lnTo>
                    <a:pt x="505" y="1621"/>
                  </a:lnTo>
                  <a:lnTo>
                    <a:pt x="492" y="1630"/>
                  </a:lnTo>
                  <a:lnTo>
                    <a:pt x="479" y="1639"/>
                  </a:lnTo>
                  <a:lnTo>
                    <a:pt x="468" y="1649"/>
                  </a:lnTo>
                  <a:lnTo>
                    <a:pt x="458" y="1659"/>
                  </a:lnTo>
                  <a:lnTo>
                    <a:pt x="449" y="1671"/>
                  </a:lnTo>
                  <a:lnTo>
                    <a:pt x="440" y="1684"/>
                  </a:lnTo>
                  <a:lnTo>
                    <a:pt x="433" y="1697"/>
                  </a:lnTo>
                  <a:lnTo>
                    <a:pt x="427" y="1711"/>
                  </a:lnTo>
                  <a:lnTo>
                    <a:pt x="423" y="1725"/>
                  </a:lnTo>
                  <a:lnTo>
                    <a:pt x="419" y="1739"/>
                  </a:lnTo>
                  <a:lnTo>
                    <a:pt x="418" y="1753"/>
                  </a:lnTo>
                  <a:lnTo>
                    <a:pt x="419" y="1768"/>
                  </a:lnTo>
                  <a:lnTo>
                    <a:pt x="421" y="1782"/>
                  </a:lnTo>
                  <a:lnTo>
                    <a:pt x="415" y="1769"/>
                  </a:lnTo>
                  <a:lnTo>
                    <a:pt x="412" y="1757"/>
                  </a:lnTo>
                  <a:lnTo>
                    <a:pt x="409" y="1744"/>
                  </a:lnTo>
                  <a:lnTo>
                    <a:pt x="407" y="1731"/>
                  </a:lnTo>
                  <a:lnTo>
                    <a:pt x="405" y="1720"/>
                  </a:lnTo>
                  <a:lnTo>
                    <a:pt x="405" y="1708"/>
                  </a:lnTo>
                  <a:lnTo>
                    <a:pt x="405" y="1697"/>
                  </a:lnTo>
                  <a:lnTo>
                    <a:pt x="408" y="1685"/>
                  </a:lnTo>
                  <a:lnTo>
                    <a:pt x="409" y="1675"/>
                  </a:lnTo>
                  <a:lnTo>
                    <a:pt x="412" y="1665"/>
                  </a:lnTo>
                  <a:lnTo>
                    <a:pt x="415" y="1654"/>
                  </a:lnTo>
                  <a:lnTo>
                    <a:pt x="421" y="1644"/>
                  </a:lnTo>
                  <a:lnTo>
                    <a:pt x="431" y="1625"/>
                  </a:lnTo>
                  <a:lnTo>
                    <a:pt x="444" y="1607"/>
                  </a:lnTo>
                  <a:lnTo>
                    <a:pt x="459" y="1592"/>
                  </a:lnTo>
                  <a:lnTo>
                    <a:pt x="477" y="1576"/>
                  </a:lnTo>
                  <a:lnTo>
                    <a:pt x="497" y="1562"/>
                  </a:lnTo>
                  <a:lnTo>
                    <a:pt x="518" y="1548"/>
                  </a:lnTo>
                  <a:lnTo>
                    <a:pt x="541" y="1536"/>
                  </a:lnTo>
                  <a:lnTo>
                    <a:pt x="565" y="1526"/>
                  </a:lnTo>
                  <a:lnTo>
                    <a:pt x="591" y="1517"/>
                  </a:lnTo>
                  <a:lnTo>
                    <a:pt x="618" y="1508"/>
                  </a:lnTo>
                  <a:lnTo>
                    <a:pt x="645" y="1502"/>
                  </a:lnTo>
                  <a:lnTo>
                    <a:pt x="673" y="1496"/>
                  </a:lnTo>
                  <a:lnTo>
                    <a:pt x="701" y="1492"/>
                  </a:lnTo>
                  <a:lnTo>
                    <a:pt x="729" y="1488"/>
                  </a:lnTo>
                  <a:lnTo>
                    <a:pt x="757" y="1485"/>
                  </a:lnTo>
                  <a:lnTo>
                    <a:pt x="785" y="1485"/>
                  </a:lnTo>
                  <a:lnTo>
                    <a:pt x="812" y="1485"/>
                  </a:lnTo>
                  <a:lnTo>
                    <a:pt x="839" y="1487"/>
                  </a:lnTo>
                  <a:lnTo>
                    <a:pt x="865" y="1489"/>
                  </a:lnTo>
                  <a:lnTo>
                    <a:pt x="889" y="1493"/>
                  </a:lnTo>
                  <a:lnTo>
                    <a:pt x="913" y="1498"/>
                  </a:lnTo>
                  <a:lnTo>
                    <a:pt x="935" y="1504"/>
                  </a:lnTo>
                  <a:lnTo>
                    <a:pt x="956" y="1511"/>
                  </a:lnTo>
                  <a:lnTo>
                    <a:pt x="974" y="1520"/>
                  </a:lnTo>
                  <a:lnTo>
                    <a:pt x="990" y="1530"/>
                  </a:lnTo>
                  <a:lnTo>
                    <a:pt x="1004" y="1540"/>
                  </a:lnTo>
                  <a:lnTo>
                    <a:pt x="1027" y="1551"/>
                  </a:lnTo>
                  <a:lnTo>
                    <a:pt x="1049" y="1561"/>
                  </a:lnTo>
                  <a:lnTo>
                    <a:pt x="1072" y="1574"/>
                  </a:lnTo>
                  <a:lnTo>
                    <a:pt x="1093" y="1585"/>
                  </a:lnTo>
                  <a:lnTo>
                    <a:pt x="1114" y="1598"/>
                  </a:lnTo>
                  <a:lnTo>
                    <a:pt x="1135" y="1612"/>
                  </a:lnTo>
                  <a:lnTo>
                    <a:pt x="1174" y="1641"/>
                  </a:lnTo>
                  <a:lnTo>
                    <a:pt x="1212" y="1672"/>
                  </a:lnTo>
                  <a:lnTo>
                    <a:pt x="1247" y="1704"/>
                  </a:lnTo>
                  <a:lnTo>
                    <a:pt x="1281" y="1736"/>
                  </a:lnTo>
                  <a:lnTo>
                    <a:pt x="1313" y="1768"/>
                  </a:lnTo>
                  <a:lnTo>
                    <a:pt x="1342" y="1799"/>
                  </a:lnTo>
                  <a:lnTo>
                    <a:pt x="1369" y="1828"/>
                  </a:lnTo>
                  <a:lnTo>
                    <a:pt x="1416" y="1881"/>
                  </a:lnTo>
                  <a:lnTo>
                    <a:pt x="1437" y="1903"/>
                  </a:lnTo>
                  <a:lnTo>
                    <a:pt x="1455" y="1922"/>
                  </a:lnTo>
                  <a:lnTo>
                    <a:pt x="1470" y="1935"/>
                  </a:lnTo>
                  <a:lnTo>
                    <a:pt x="1477" y="1940"/>
                  </a:lnTo>
                  <a:lnTo>
                    <a:pt x="1483" y="1944"/>
                  </a:lnTo>
                  <a:lnTo>
                    <a:pt x="1503" y="1965"/>
                  </a:lnTo>
                  <a:lnTo>
                    <a:pt x="1526" y="1985"/>
                  </a:lnTo>
                  <a:lnTo>
                    <a:pt x="1551" y="2004"/>
                  </a:lnTo>
                  <a:lnTo>
                    <a:pt x="1576" y="2020"/>
                  </a:lnTo>
                  <a:lnTo>
                    <a:pt x="1603" y="2036"/>
                  </a:lnTo>
                  <a:lnTo>
                    <a:pt x="1633" y="2050"/>
                  </a:lnTo>
                  <a:lnTo>
                    <a:pt x="1662" y="2063"/>
                  </a:lnTo>
                  <a:lnTo>
                    <a:pt x="1693" y="2074"/>
                  </a:lnTo>
                  <a:lnTo>
                    <a:pt x="1725" y="2084"/>
                  </a:lnTo>
                  <a:lnTo>
                    <a:pt x="1757" y="2093"/>
                  </a:lnTo>
                  <a:lnTo>
                    <a:pt x="1790" y="2101"/>
                  </a:lnTo>
                  <a:lnTo>
                    <a:pt x="1825" y="2109"/>
                  </a:lnTo>
                  <a:lnTo>
                    <a:pt x="1858" y="2114"/>
                  </a:lnTo>
                  <a:lnTo>
                    <a:pt x="1893" y="2119"/>
                  </a:lnTo>
                  <a:lnTo>
                    <a:pt x="1927" y="2123"/>
                  </a:lnTo>
                  <a:lnTo>
                    <a:pt x="1960" y="2127"/>
                  </a:lnTo>
                  <a:lnTo>
                    <a:pt x="2029" y="2130"/>
                  </a:lnTo>
                  <a:lnTo>
                    <a:pt x="2095" y="2132"/>
                  </a:lnTo>
                  <a:lnTo>
                    <a:pt x="2159" y="2130"/>
                  </a:lnTo>
                  <a:lnTo>
                    <a:pt x="2218" y="2128"/>
                  </a:lnTo>
                  <a:lnTo>
                    <a:pt x="2273" y="2123"/>
                  </a:lnTo>
                  <a:lnTo>
                    <a:pt x="2320" y="2118"/>
                  </a:lnTo>
                  <a:lnTo>
                    <a:pt x="2361" y="2110"/>
                  </a:lnTo>
                  <a:lnTo>
                    <a:pt x="2394" y="2104"/>
                  </a:lnTo>
                  <a:lnTo>
                    <a:pt x="2325" y="2098"/>
                  </a:lnTo>
                  <a:lnTo>
                    <a:pt x="2259" y="2092"/>
                  </a:lnTo>
                  <a:lnTo>
                    <a:pt x="2196" y="2083"/>
                  </a:lnTo>
                  <a:lnTo>
                    <a:pt x="2136" y="2073"/>
                  </a:lnTo>
                  <a:lnTo>
                    <a:pt x="2079" y="2060"/>
                  </a:lnTo>
                  <a:lnTo>
                    <a:pt x="2026" y="2046"/>
                  </a:lnTo>
                  <a:lnTo>
                    <a:pt x="1974" y="2029"/>
                  </a:lnTo>
                  <a:lnTo>
                    <a:pt x="1927" y="2013"/>
                  </a:lnTo>
                  <a:lnTo>
                    <a:pt x="1881" y="1995"/>
                  </a:lnTo>
                  <a:lnTo>
                    <a:pt x="1839" y="1974"/>
                  </a:lnTo>
                  <a:lnTo>
                    <a:pt x="1799" y="1954"/>
                  </a:lnTo>
                  <a:lnTo>
                    <a:pt x="1761" y="1932"/>
                  </a:lnTo>
                  <a:lnTo>
                    <a:pt x="1726" y="1910"/>
                  </a:lnTo>
                  <a:lnTo>
                    <a:pt x="1693" y="1886"/>
                  </a:lnTo>
                  <a:lnTo>
                    <a:pt x="1662" y="1863"/>
                  </a:lnTo>
                  <a:lnTo>
                    <a:pt x="1634" y="1839"/>
                  </a:lnTo>
                  <a:lnTo>
                    <a:pt x="1607" y="1813"/>
                  </a:lnTo>
                  <a:lnTo>
                    <a:pt x="1583" y="1787"/>
                  </a:lnTo>
                  <a:lnTo>
                    <a:pt x="1560" y="1763"/>
                  </a:lnTo>
                  <a:lnTo>
                    <a:pt x="1538" y="1737"/>
                  </a:lnTo>
                  <a:lnTo>
                    <a:pt x="1519" y="1712"/>
                  </a:lnTo>
                  <a:lnTo>
                    <a:pt x="1501" y="1686"/>
                  </a:lnTo>
                  <a:lnTo>
                    <a:pt x="1484" y="1661"/>
                  </a:lnTo>
                  <a:lnTo>
                    <a:pt x="1469" y="1636"/>
                  </a:lnTo>
                  <a:lnTo>
                    <a:pt x="1456" y="1612"/>
                  </a:lnTo>
                  <a:lnTo>
                    <a:pt x="1443" y="1589"/>
                  </a:lnTo>
                  <a:lnTo>
                    <a:pt x="1422" y="1544"/>
                  </a:lnTo>
                  <a:lnTo>
                    <a:pt x="1402" y="1502"/>
                  </a:lnTo>
                  <a:lnTo>
                    <a:pt x="1387" y="1466"/>
                  </a:lnTo>
                  <a:lnTo>
                    <a:pt x="1364" y="1469"/>
                  </a:lnTo>
                  <a:lnTo>
                    <a:pt x="1341" y="1470"/>
                  </a:lnTo>
                  <a:lnTo>
                    <a:pt x="1318" y="1471"/>
                  </a:lnTo>
                  <a:lnTo>
                    <a:pt x="1297" y="1471"/>
                  </a:lnTo>
                  <a:lnTo>
                    <a:pt x="1277" y="1470"/>
                  </a:lnTo>
                  <a:lnTo>
                    <a:pt x="1259" y="1469"/>
                  </a:lnTo>
                  <a:lnTo>
                    <a:pt x="1241" y="1466"/>
                  </a:lnTo>
                  <a:lnTo>
                    <a:pt x="1224" y="1462"/>
                  </a:lnTo>
                  <a:lnTo>
                    <a:pt x="1208" y="1458"/>
                  </a:lnTo>
                  <a:lnTo>
                    <a:pt x="1194" y="1453"/>
                  </a:lnTo>
                  <a:lnTo>
                    <a:pt x="1180" y="1447"/>
                  </a:lnTo>
                  <a:lnTo>
                    <a:pt x="1167" y="1440"/>
                  </a:lnTo>
                  <a:lnTo>
                    <a:pt x="1154" y="1434"/>
                  </a:lnTo>
                  <a:lnTo>
                    <a:pt x="1142" y="1426"/>
                  </a:lnTo>
                  <a:lnTo>
                    <a:pt x="1132" y="1417"/>
                  </a:lnTo>
                  <a:lnTo>
                    <a:pt x="1123" y="1408"/>
                  </a:lnTo>
                  <a:lnTo>
                    <a:pt x="1114" y="1400"/>
                  </a:lnTo>
                  <a:lnTo>
                    <a:pt x="1107" y="1389"/>
                  </a:lnTo>
                  <a:lnTo>
                    <a:pt x="1099" y="1379"/>
                  </a:lnTo>
                  <a:lnTo>
                    <a:pt x="1094" y="1369"/>
                  </a:lnTo>
                  <a:lnTo>
                    <a:pt x="1087" y="1357"/>
                  </a:lnTo>
                  <a:lnTo>
                    <a:pt x="1084" y="1346"/>
                  </a:lnTo>
                  <a:lnTo>
                    <a:pt x="1078" y="1334"/>
                  </a:lnTo>
                  <a:lnTo>
                    <a:pt x="1076" y="1321"/>
                  </a:lnTo>
                  <a:lnTo>
                    <a:pt x="1071" y="1297"/>
                  </a:lnTo>
                  <a:lnTo>
                    <a:pt x="1070" y="1270"/>
                  </a:lnTo>
                  <a:lnTo>
                    <a:pt x="1070" y="1245"/>
                  </a:lnTo>
                  <a:lnTo>
                    <a:pt x="1073" y="1218"/>
                  </a:lnTo>
                  <a:lnTo>
                    <a:pt x="1078" y="1191"/>
                  </a:lnTo>
                  <a:lnTo>
                    <a:pt x="1086" y="1164"/>
                  </a:lnTo>
                  <a:lnTo>
                    <a:pt x="1095" y="1137"/>
                  </a:lnTo>
                  <a:lnTo>
                    <a:pt x="1107" y="1111"/>
                  </a:lnTo>
                  <a:lnTo>
                    <a:pt x="1119" y="1087"/>
                  </a:lnTo>
                  <a:lnTo>
                    <a:pt x="1134" y="1064"/>
                  </a:lnTo>
                  <a:lnTo>
                    <a:pt x="1149" y="1042"/>
                  </a:lnTo>
                  <a:lnTo>
                    <a:pt x="1166" y="1022"/>
                  </a:lnTo>
                  <a:lnTo>
                    <a:pt x="1183" y="1004"/>
                  </a:lnTo>
                  <a:lnTo>
                    <a:pt x="1203" y="987"/>
                  </a:lnTo>
                  <a:lnTo>
                    <a:pt x="1223" y="973"/>
                  </a:lnTo>
                  <a:lnTo>
                    <a:pt x="1244" y="963"/>
                  </a:lnTo>
                  <a:lnTo>
                    <a:pt x="1254" y="958"/>
                  </a:lnTo>
                  <a:lnTo>
                    <a:pt x="1264" y="955"/>
                  </a:lnTo>
                  <a:lnTo>
                    <a:pt x="1274" y="951"/>
                  </a:lnTo>
                  <a:lnTo>
                    <a:pt x="1286" y="950"/>
                  </a:lnTo>
                  <a:lnTo>
                    <a:pt x="1296" y="949"/>
                  </a:lnTo>
                  <a:lnTo>
                    <a:pt x="1308" y="949"/>
                  </a:lnTo>
                  <a:lnTo>
                    <a:pt x="1318" y="949"/>
                  </a:lnTo>
                  <a:lnTo>
                    <a:pt x="1329" y="951"/>
                  </a:lnTo>
                  <a:lnTo>
                    <a:pt x="1341" y="930"/>
                  </a:lnTo>
                  <a:lnTo>
                    <a:pt x="1352" y="909"/>
                  </a:lnTo>
                  <a:lnTo>
                    <a:pt x="1364" y="890"/>
                  </a:lnTo>
                  <a:lnTo>
                    <a:pt x="1377" y="872"/>
                  </a:lnTo>
                  <a:lnTo>
                    <a:pt x="1390" y="855"/>
                  </a:lnTo>
                  <a:lnTo>
                    <a:pt x="1402" y="840"/>
                  </a:lnTo>
                  <a:lnTo>
                    <a:pt x="1415" y="825"/>
                  </a:lnTo>
                  <a:lnTo>
                    <a:pt x="1428" y="811"/>
                  </a:lnTo>
                  <a:lnTo>
                    <a:pt x="1442" y="798"/>
                  </a:lnTo>
                  <a:lnTo>
                    <a:pt x="1455" y="785"/>
                  </a:lnTo>
                  <a:lnTo>
                    <a:pt x="1469" y="775"/>
                  </a:lnTo>
                  <a:lnTo>
                    <a:pt x="1483" y="765"/>
                  </a:lnTo>
                  <a:lnTo>
                    <a:pt x="1497" y="754"/>
                  </a:lnTo>
                  <a:lnTo>
                    <a:pt x="1511" y="745"/>
                  </a:lnTo>
                  <a:lnTo>
                    <a:pt x="1539" y="731"/>
                  </a:lnTo>
                  <a:lnTo>
                    <a:pt x="1569" y="720"/>
                  </a:lnTo>
                  <a:lnTo>
                    <a:pt x="1597" y="711"/>
                  </a:lnTo>
                  <a:lnTo>
                    <a:pt x="1626" y="704"/>
                  </a:lnTo>
                  <a:lnTo>
                    <a:pt x="1654" y="702"/>
                  </a:lnTo>
                  <a:lnTo>
                    <a:pt x="1684" y="701"/>
                  </a:lnTo>
                  <a:lnTo>
                    <a:pt x="1712" y="702"/>
                  </a:lnTo>
                  <a:lnTo>
                    <a:pt x="1740" y="706"/>
                  </a:lnTo>
                  <a:lnTo>
                    <a:pt x="1767" y="712"/>
                  </a:lnTo>
                  <a:lnTo>
                    <a:pt x="1794" y="718"/>
                  </a:lnTo>
                  <a:lnTo>
                    <a:pt x="1820" y="729"/>
                  </a:lnTo>
                  <a:lnTo>
                    <a:pt x="1845" y="739"/>
                  </a:lnTo>
                  <a:lnTo>
                    <a:pt x="1868" y="750"/>
                  </a:lnTo>
                  <a:lnTo>
                    <a:pt x="1891" y="763"/>
                  </a:lnTo>
                  <a:lnTo>
                    <a:pt x="1913" y="777"/>
                  </a:lnTo>
                  <a:lnTo>
                    <a:pt x="1932" y="791"/>
                  </a:lnTo>
                  <a:lnTo>
                    <a:pt x="1951" y="807"/>
                  </a:lnTo>
                  <a:lnTo>
                    <a:pt x="1968" y="823"/>
                  </a:lnTo>
                  <a:lnTo>
                    <a:pt x="1982" y="839"/>
                  </a:lnTo>
                  <a:lnTo>
                    <a:pt x="1995" y="855"/>
                  </a:lnTo>
                  <a:lnTo>
                    <a:pt x="2006" y="872"/>
                  </a:lnTo>
                  <a:lnTo>
                    <a:pt x="2015" y="887"/>
                  </a:lnTo>
                  <a:lnTo>
                    <a:pt x="2022" y="903"/>
                  </a:lnTo>
                  <a:lnTo>
                    <a:pt x="2027" y="918"/>
                  </a:lnTo>
                  <a:lnTo>
                    <a:pt x="2028" y="932"/>
                  </a:lnTo>
                  <a:lnTo>
                    <a:pt x="2059" y="922"/>
                  </a:lnTo>
                  <a:lnTo>
                    <a:pt x="2088" y="914"/>
                  </a:lnTo>
                  <a:lnTo>
                    <a:pt x="2119" y="909"/>
                  </a:lnTo>
                  <a:lnTo>
                    <a:pt x="2147" y="907"/>
                  </a:lnTo>
                  <a:lnTo>
                    <a:pt x="2177" y="907"/>
                  </a:lnTo>
                  <a:lnTo>
                    <a:pt x="2205" y="909"/>
                  </a:lnTo>
                  <a:lnTo>
                    <a:pt x="2232" y="913"/>
                  </a:lnTo>
                  <a:lnTo>
                    <a:pt x="2259" y="921"/>
                  </a:lnTo>
                  <a:lnTo>
                    <a:pt x="2284" y="928"/>
                  </a:lnTo>
                  <a:lnTo>
                    <a:pt x="2309" y="940"/>
                  </a:lnTo>
                  <a:lnTo>
                    <a:pt x="2333" y="951"/>
                  </a:lnTo>
                  <a:lnTo>
                    <a:pt x="2356" y="966"/>
                  </a:lnTo>
                  <a:lnTo>
                    <a:pt x="2379" y="981"/>
                  </a:lnTo>
                  <a:lnTo>
                    <a:pt x="2401" y="996"/>
                  </a:lnTo>
                  <a:lnTo>
                    <a:pt x="2421" y="1014"/>
                  </a:lnTo>
                  <a:lnTo>
                    <a:pt x="2440" y="1033"/>
                  </a:lnTo>
                  <a:lnTo>
                    <a:pt x="2458" y="1053"/>
                  </a:lnTo>
                  <a:lnTo>
                    <a:pt x="2475" y="1072"/>
                  </a:lnTo>
                  <a:lnTo>
                    <a:pt x="2490" y="1094"/>
                  </a:lnTo>
                  <a:lnTo>
                    <a:pt x="2506" y="1114"/>
                  </a:lnTo>
                  <a:lnTo>
                    <a:pt x="2518" y="1136"/>
                  </a:lnTo>
                  <a:lnTo>
                    <a:pt x="2531" y="1158"/>
                  </a:lnTo>
                  <a:lnTo>
                    <a:pt x="2541" y="1178"/>
                  </a:lnTo>
                  <a:lnTo>
                    <a:pt x="2550" y="1200"/>
                  </a:lnTo>
                  <a:lnTo>
                    <a:pt x="2558" y="1222"/>
                  </a:lnTo>
                  <a:lnTo>
                    <a:pt x="2564" y="1242"/>
                  </a:lnTo>
                  <a:lnTo>
                    <a:pt x="2568" y="1263"/>
                  </a:lnTo>
                  <a:lnTo>
                    <a:pt x="2572" y="1282"/>
                  </a:lnTo>
                  <a:lnTo>
                    <a:pt x="2573" y="1301"/>
                  </a:lnTo>
                  <a:lnTo>
                    <a:pt x="2572" y="1319"/>
                  </a:lnTo>
                  <a:lnTo>
                    <a:pt x="2571" y="1336"/>
                  </a:lnTo>
                  <a:lnTo>
                    <a:pt x="2567" y="1351"/>
                  </a:lnTo>
                  <a:lnTo>
                    <a:pt x="2557" y="1380"/>
                  </a:lnTo>
                  <a:lnTo>
                    <a:pt x="2548" y="1406"/>
                  </a:lnTo>
                  <a:lnTo>
                    <a:pt x="2538" y="1430"/>
                  </a:lnTo>
                  <a:lnTo>
                    <a:pt x="2527" y="1453"/>
                  </a:lnTo>
                  <a:lnTo>
                    <a:pt x="2517" y="1474"/>
                  </a:lnTo>
                  <a:lnTo>
                    <a:pt x="2507" y="1492"/>
                  </a:lnTo>
                  <a:lnTo>
                    <a:pt x="2497" y="1508"/>
                  </a:lnTo>
                  <a:lnTo>
                    <a:pt x="2488" y="1522"/>
                  </a:lnTo>
                  <a:lnTo>
                    <a:pt x="2479" y="1535"/>
                  </a:lnTo>
                  <a:lnTo>
                    <a:pt x="2468" y="1547"/>
                  </a:lnTo>
                  <a:lnTo>
                    <a:pt x="2452" y="1563"/>
                  </a:lnTo>
                  <a:lnTo>
                    <a:pt x="2438" y="1575"/>
                  </a:lnTo>
                  <a:lnTo>
                    <a:pt x="2426" y="1581"/>
                  </a:lnTo>
                  <a:lnTo>
                    <a:pt x="2447" y="1604"/>
                  </a:lnTo>
                  <a:lnTo>
                    <a:pt x="2470" y="1625"/>
                  </a:lnTo>
                  <a:lnTo>
                    <a:pt x="2494" y="1644"/>
                  </a:lnTo>
                  <a:lnTo>
                    <a:pt x="2520" y="1659"/>
                  </a:lnTo>
                  <a:lnTo>
                    <a:pt x="2547" y="1675"/>
                  </a:lnTo>
                  <a:lnTo>
                    <a:pt x="2576" y="1688"/>
                  </a:lnTo>
                  <a:lnTo>
                    <a:pt x="2605" y="1698"/>
                  </a:lnTo>
                  <a:lnTo>
                    <a:pt x="2637" y="1708"/>
                  </a:lnTo>
                  <a:lnTo>
                    <a:pt x="2668" y="1716"/>
                  </a:lnTo>
                  <a:lnTo>
                    <a:pt x="2701" y="1722"/>
                  </a:lnTo>
                  <a:lnTo>
                    <a:pt x="2733" y="1726"/>
                  </a:lnTo>
                  <a:lnTo>
                    <a:pt x="2767" y="1730"/>
                  </a:lnTo>
                  <a:lnTo>
                    <a:pt x="2800" y="1731"/>
                  </a:lnTo>
                  <a:lnTo>
                    <a:pt x="2833" y="1732"/>
                  </a:lnTo>
                  <a:lnTo>
                    <a:pt x="2867" y="1732"/>
                  </a:lnTo>
                  <a:lnTo>
                    <a:pt x="2900" y="1730"/>
                  </a:lnTo>
                  <a:lnTo>
                    <a:pt x="2900" y="1357"/>
                  </a:lnTo>
                  <a:lnTo>
                    <a:pt x="2888" y="1341"/>
                  </a:lnTo>
                  <a:lnTo>
                    <a:pt x="2878" y="1323"/>
                  </a:lnTo>
                  <a:lnTo>
                    <a:pt x="2870" y="1304"/>
                  </a:lnTo>
                  <a:lnTo>
                    <a:pt x="2863" y="1286"/>
                  </a:lnTo>
                  <a:lnTo>
                    <a:pt x="2858" y="1266"/>
                  </a:lnTo>
                  <a:lnTo>
                    <a:pt x="2854" y="1247"/>
                  </a:lnTo>
                  <a:lnTo>
                    <a:pt x="2851" y="1228"/>
                  </a:lnTo>
                  <a:lnTo>
                    <a:pt x="2850" y="1209"/>
                  </a:lnTo>
                  <a:lnTo>
                    <a:pt x="2851" y="1191"/>
                  </a:lnTo>
                  <a:lnTo>
                    <a:pt x="2852" y="1173"/>
                  </a:lnTo>
                  <a:lnTo>
                    <a:pt x="2855" y="1155"/>
                  </a:lnTo>
                  <a:lnTo>
                    <a:pt x="2860" y="1138"/>
                  </a:lnTo>
                  <a:lnTo>
                    <a:pt x="2865" y="1122"/>
                  </a:lnTo>
                  <a:lnTo>
                    <a:pt x="2873" y="1106"/>
                  </a:lnTo>
                  <a:lnTo>
                    <a:pt x="2881" y="1094"/>
                  </a:lnTo>
                  <a:lnTo>
                    <a:pt x="2891" y="1081"/>
                  </a:lnTo>
                  <a:lnTo>
                    <a:pt x="2900" y="1073"/>
                  </a:lnTo>
                  <a:lnTo>
                    <a:pt x="2900" y="469"/>
                  </a:lnTo>
                  <a:lnTo>
                    <a:pt x="2877" y="473"/>
                  </a:lnTo>
                  <a:lnTo>
                    <a:pt x="2856" y="477"/>
                  </a:lnTo>
                  <a:lnTo>
                    <a:pt x="2837" y="484"/>
                  </a:lnTo>
                  <a:lnTo>
                    <a:pt x="2829" y="488"/>
                  </a:lnTo>
                  <a:lnTo>
                    <a:pt x="2822" y="492"/>
                  </a:lnTo>
                  <a:lnTo>
                    <a:pt x="2810" y="473"/>
                  </a:lnTo>
                  <a:lnTo>
                    <a:pt x="2797" y="455"/>
                  </a:lnTo>
                  <a:lnTo>
                    <a:pt x="2785" y="439"/>
                  </a:lnTo>
                  <a:lnTo>
                    <a:pt x="2772" y="424"/>
                  </a:lnTo>
                  <a:lnTo>
                    <a:pt x="2759" y="413"/>
                  </a:lnTo>
                  <a:lnTo>
                    <a:pt x="2745" y="401"/>
                  </a:lnTo>
                  <a:lnTo>
                    <a:pt x="2732" y="391"/>
                  </a:lnTo>
                  <a:lnTo>
                    <a:pt x="2718" y="383"/>
                  </a:lnTo>
                  <a:lnTo>
                    <a:pt x="2705" y="377"/>
                  </a:lnTo>
                  <a:lnTo>
                    <a:pt x="2691" y="372"/>
                  </a:lnTo>
                  <a:lnTo>
                    <a:pt x="2677" y="368"/>
                  </a:lnTo>
                  <a:lnTo>
                    <a:pt x="2664" y="365"/>
                  </a:lnTo>
                  <a:lnTo>
                    <a:pt x="2652" y="364"/>
                  </a:lnTo>
                  <a:lnTo>
                    <a:pt x="2639" y="363"/>
                  </a:lnTo>
                  <a:lnTo>
                    <a:pt x="2626" y="364"/>
                  </a:lnTo>
                  <a:lnTo>
                    <a:pt x="2613" y="366"/>
                  </a:lnTo>
                  <a:lnTo>
                    <a:pt x="2600" y="369"/>
                  </a:lnTo>
                  <a:lnTo>
                    <a:pt x="2589" y="373"/>
                  </a:lnTo>
                  <a:lnTo>
                    <a:pt x="2577" y="378"/>
                  </a:lnTo>
                  <a:lnTo>
                    <a:pt x="2566" y="384"/>
                  </a:lnTo>
                  <a:lnTo>
                    <a:pt x="2556" y="391"/>
                  </a:lnTo>
                  <a:lnTo>
                    <a:pt x="2545" y="398"/>
                  </a:lnTo>
                  <a:lnTo>
                    <a:pt x="2536" y="406"/>
                  </a:lnTo>
                  <a:lnTo>
                    <a:pt x="2527" y="415"/>
                  </a:lnTo>
                  <a:lnTo>
                    <a:pt x="2518" y="424"/>
                  </a:lnTo>
                  <a:lnTo>
                    <a:pt x="2512" y="434"/>
                  </a:lnTo>
                  <a:lnTo>
                    <a:pt x="2504" y="445"/>
                  </a:lnTo>
                  <a:lnTo>
                    <a:pt x="2499" y="456"/>
                  </a:lnTo>
                  <a:lnTo>
                    <a:pt x="2493" y="466"/>
                  </a:lnTo>
                  <a:lnTo>
                    <a:pt x="2489" y="478"/>
                  </a:lnTo>
                  <a:lnTo>
                    <a:pt x="2485" y="491"/>
                  </a:lnTo>
                  <a:lnTo>
                    <a:pt x="2484" y="502"/>
                  </a:lnTo>
                  <a:lnTo>
                    <a:pt x="2480" y="541"/>
                  </a:lnTo>
                  <a:lnTo>
                    <a:pt x="2475" y="576"/>
                  </a:lnTo>
                  <a:lnTo>
                    <a:pt x="2468" y="610"/>
                  </a:lnTo>
                  <a:lnTo>
                    <a:pt x="2458" y="639"/>
                  </a:lnTo>
                  <a:lnTo>
                    <a:pt x="2447" y="666"/>
                  </a:lnTo>
                  <a:lnTo>
                    <a:pt x="2434" y="690"/>
                  </a:lnTo>
                  <a:lnTo>
                    <a:pt x="2420" y="712"/>
                  </a:lnTo>
                  <a:lnTo>
                    <a:pt x="2403" y="731"/>
                  </a:lnTo>
                  <a:lnTo>
                    <a:pt x="2385" y="749"/>
                  </a:lnTo>
                  <a:lnTo>
                    <a:pt x="2367" y="763"/>
                  </a:lnTo>
                  <a:lnTo>
                    <a:pt x="2347" y="776"/>
                  </a:lnTo>
                  <a:lnTo>
                    <a:pt x="2328" y="786"/>
                  </a:lnTo>
                  <a:lnTo>
                    <a:pt x="2306" y="795"/>
                  </a:lnTo>
                  <a:lnTo>
                    <a:pt x="2284" y="802"/>
                  </a:lnTo>
                  <a:lnTo>
                    <a:pt x="2262" y="806"/>
                  </a:lnTo>
                  <a:lnTo>
                    <a:pt x="2241" y="809"/>
                  </a:lnTo>
                  <a:lnTo>
                    <a:pt x="2219" y="811"/>
                  </a:lnTo>
                  <a:lnTo>
                    <a:pt x="2197" y="811"/>
                  </a:lnTo>
                  <a:lnTo>
                    <a:pt x="2175" y="808"/>
                  </a:lnTo>
                  <a:lnTo>
                    <a:pt x="2154" y="806"/>
                  </a:lnTo>
                  <a:lnTo>
                    <a:pt x="2133" y="800"/>
                  </a:lnTo>
                  <a:lnTo>
                    <a:pt x="2114" y="795"/>
                  </a:lnTo>
                  <a:lnTo>
                    <a:pt x="2095" y="789"/>
                  </a:lnTo>
                  <a:lnTo>
                    <a:pt x="2077" y="781"/>
                  </a:lnTo>
                  <a:lnTo>
                    <a:pt x="2060" y="772"/>
                  </a:lnTo>
                  <a:lnTo>
                    <a:pt x="2045" y="763"/>
                  </a:lnTo>
                  <a:lnTo>
                    <a:pt x="2031" y="753"/>
                  </a:lnTo>
                  <a:lnTo>
                    <a:pt x="2019" y="742"/>
                  </a:lnTo>
                  <a:lnTo>
                    <a:pt x="2009" y="730"/>
                  </a:lnTo>
                  <a:lnTo>
                    <a:pt x="2001" y="718"/>
                  </a:lnTo>
                  <a:lnTo>
                    <a:pt x="1995" y="707"/>
                  </a:lnTo>
                  <a:lnTo>
                    <a:pt x="1991" y="694"/>
                  </a:lnTo>
                  <a:lnTo>
                    <a:pt x="1985" y="671"/>
                  </a:lnTo>
                  <a:lnTo>
                    <a:pt x="1978" y="649"/>
                  </a:lnTo>
                  <a:lnTo>
                    <a:pt x="1974" y="630"/>
                  </a:lnTo>
                  <a:lnTo>
                    <a:pt x="1972" y="611"/>
                  </a:lnTo>
                  <a:lnTo>
                    <a:pt x="1971" y="592"/>
                  </a:lnTo>
                  <a:lnTo>
                    <a:pt x="1972" y="575"/>
                  </a:lnTo>
                  <a:lnTo>
                    <a:pt x="1973" y="560"/>
                  </a:lnTo>
                  <a:lnTo>
                    <a:pt x="1976" y="544"/>
                  </a:lnTo>
                  <a:lnTo>
                    <a:pt x="1978" y="530"/>
                  </a:lnTo>
                  <a:lnTo>
                    <a:pt x="1983" y="516"/>
                  </a:lnTo>
                  <a:lnTo>
                    <a:pt x="1989" y="505"/>
                  </a:lnTo>
                  <a:lnTo>
                    <a:pt x="1995" y="493"/>
                  </a:lnTo>
                  <a:lnTo>
                    <a:pt x="2001" y="482"/>
                  </a:lnTo>
                  <a:lnTo>
                    <a:pt x="2009" y="473"/>
                  </a:lnTo>
                  <a:lnTo>
                    <a:pt x="2018" y="464"/>
                  </a:lnTo>
                  <a:lnTo>
                    <a:pt x="2026" y="455"/>
                  </a:lnTo>
                  <a:lnTo>
                    <a:pt x="2035" y="448"/>
                  </a:lnTo>
                  <a:lnTo>
                    <a:pt x="2045" y="441"/>
                  </a:lnTo>
                  <a:lnTo>
                    <a:pt x="2064" y="429"/>
                  </a:lnTo>
                  <a:lnTo>
                    <a:pt x="2083" y="420"/>
                  </a:lnTo>
                  <a:lnTo>
                    <a:pt x="2102" y="414"/>
                  </a:lnTo>
                  <a:lnTo>
                    <a:pt x="2120" y="410"/>
                  </a:lnTo>
                  <a:lnTo>
                    <a:pt x="2137" y="407"/>
                  </a:lnTo>
                  <a:lnTo>
                    <a:pt x="2150" y="406"/>
                  </a:lnTo>
                  <a:lnTo>
                    <a:pt x="2161" y="406"/>
                  </a:lnTo>
                  <a:lnTo>
                    <a:pt x="2134" y="423"/>
                  </a:lnTo>
                  <a:lnTo>
                    <a:pt x="2111" y="438"/>
                  </a:lnTo>
                  <a:lnTo>
                    <a:pt x="2091" y="455"/>
                  </a:lnTo>
                  <a:lnTo>
                    <a:pt x="2073" y="471"/>
                  </a:lnTo>
                  <a:lnTo>
                    <a:pt x="2058" y="488"/>
                  </a:lnTo>
                  <a:lnTo>
                    <a:pt x="2046" y="505"/>
                  </a:lnTo>
                  <a:lnTo>
                    <a:pt x="2036" y="520"/>
                  </a:lnTo>
                  <a:lnTo>
                    <a:pt x="2028" y="537"/>
                  </a:lnTo>
                  <a:lnTo>
                    <a:pt x="2023" y="553"/>
                  </a:lnTo>
                  <a:lnTo>
                    <a:pt x="2019" y="569"/>
                  </a:lnTo>
                  <a:lnTo>
                    <a:pt x="2019" y="585"/>
                  </a:lnTo>
                  <a:lnTo>
                    <a:pt x="2019" y="601"/>
                  </a:lnTo>
                  <a:lnTo>
                    <a:pt x="2022" y="615"/>
                  </a:lnTo>
                  <a:lnTo>
                    <a:pt x="2027" y="630"/>
                  </a:lnTo>
                  <a:lnTo>
                    <a:pt x="2032" y="644"/>
                  </a:lnTo>
                  <a:lnTo>
                    <a:pt x="2040" y="657"/>
                  </a:lnTo>
                  <a:lnTo>
                    <a:pt x="2049" y="670"/>
                  </a:lnTo>
                  <a:lnTo>
                    <a:pt x="2059" y="681"/>
                  </a:lnTo>
                  <a:lnTo>
                    <a:pt x="2069" y="693"/>
                  </a:lnTo>
                  <a:lnTo>
                    <a:pt x="2082" y="704"/>
                  </a:lnTo>
                  <a:lnTo>
                    <a:pt x="2095" y="713"/>
                  </a:lnTo>
                  <a:lnTo>
                    <a:pt x="2109" y="722"/>
                  </a:lnTo>
                  <a:lnTo>
                    <a:pt x="2123" y="730"/>
                  </a:lnTo>
                  <a:lnTo>
                    <a:pt x="2138" y="736"/>
                  </a:lnTo>
                  <a:lnTo>
                    <a:pt x="2154" y="743"/>
                  </a:lnTo>
                  <a:lnTo>
                    <a:pt x="2169" y="747"/>
                  </a:lnTo>
                  <a:lnTo>
                    <a:pt x="2184" y="750"/>
                  </a:lnTo>
                  <a:lnTo>
                    <a:pt x="2201" y="752"/>
                  </a:lnTo>
                  <a:lnTo>
                    <a:pt x="2216" y="753"/>
                  </a:lnTo>
                  <a:lnTo>
                    <a:pt x="2232" y="752"/>
                  </a:lnTo>
                  <a:lnTo>
                    <a:pt x="2248" y="750"/>
                  </a:lnTo>
                  <a:lnTo>
                    <a:pt x="2262" y="747"/>
                  </a:lnTo>
                  <a:lnTo>
                    <a:pt x="2280" y="738"/>
                  </a:lnTo>
                  <a:lnTo>
                    <a:pt x="2298" y="729"/>
                  </a:lnTo>
                  <a:lnTo>
                    <a:pt x="2314" y="720"/>
                  </a:lnTo>
                  <a:lnTo>
                    <a:pt x="2328" y="710"/>
                  </a:lnTo>
                  <a:lnTo>
                    <a:pt x="2342" y="698"/>
                  </a:lnTo>
                  <a:lnTo>
                    <a:pt x="2355" y="686"/>
                  </a:lnTo>
                  <a:lnTo>
                    <a:pt x="2366" y="675"/>
                  </a:lnTo>
                  <a:lnTo>
                    <a:pt x="2376" y="663"/>
                  </a:lnTo>
                  <a:lnTo>
                    <a:pt x="2387" y="651"/>
                  </a:lnTo>
                  <a:lnTo>
                    <a:pt x="2396" y="638"/>
                  </a:lnTo>
                  <a:lnTo>
                    <a:pt x="2403" y="625"/>
                  </a:lnTo>
                  <a:lnTo>
                    <a:pt x="2411" y="611"/>
                  </a:lnTo>
                  <a:lnTo>
                    <a:pt x="2416" y="598"/>
                  </a:lnTo>
                  <a:lnTo>
                    <a:pt x="2421" y="584"/>
                  </a:lnTo>
                  <a:lnTo>
                    <a:pt x="2426" y="570"/>
                  </a:lnTo>
                  <a:lnTo>
                    <a:pt x="2430" y="556"/>
                  </a:lnTo>
                  <a:lnTo>
                    <a:pt x="2433" y="541"/>
                  </a:lnTo>
                  <a:lnTo>
                    <a:pt x="2434" y="526"/>
                  </a:lnTo>
                  <a:lnTo>
                    <a:pt x="2436" y="497"/>
                  </a:lnTo>
                  <a:lnTo>
                    <a:pt x="2435" y="466"/>
                  </a:lnTo>
                  <a:lnTo>
                    <a:pt x="2431" y="437"/>
                  </a:lnTo>
                  <a:lnTo>
                    <a:pt x="2425" y="407"/>
                  </a:lnTo>
                  <a:lnTo>
                    <a:pt x="2416" y="379"/>
                  </a:lnTo>
                  <a:lnTo>
                    <a:pt x="2404" y="351"/>
                  </a:lnTo>
                  <a:lnTo>
                    <a:pt x="2392" y="323"/>
                  </a:lnTo>
                  <a:lnTo>
                    <a:pt x="2376" y="297"/>
                  </a:lnTo>
                  <a:lnTo>
                    <a:pt x="2358" y="272"/>
                  </a:lnTo>
                  <a:lnTo>
                    <a:pt x="2340" y="249"/>
                  </a:lnTo>
                  <a:lnTo>
                    <a:pt x="2320" y="228"/>
                  </a:lnTo>
                  <a:lnTo>
                    <a:pt x="2298" y="209"/>
                  </a:lnTo>
                  <a:lnTo>
                    <a:pt x="2277" y="191"/>
                  </a:lnTo>
                  <a:lnTo>
                    <a:pt x="2252" y="177"/>
                  </a:lnTo>
                  <a:lnTo>
                    <a:pt x="2228" y="165"/>
                  </a:lnTo>
                  <a:lnTo>
                    <a:pt x="2216" y="160"/>
                  </a:lnTo>
                  <a:lnTo>
                    <a:pt x="2204" y="157"/>
                  </a:lnTo>
                  <a:lnTo>
                    <a:pt x="2191" y="153"/>
                  </a:lnTo>
                  <a:lnTo>
                    <a:pt x="2178" y="151"/>
                  </a:lnTo>
                  <a:lnTo>
                    <a:pt x="2164" y="149"/>
                  </a:lnTo>
                  <a:lnTo>
                    <a:pt x="2151" y="149"/>
                  </a:lnTo>
                  <a:lnTo>
                    <a:pt x="2138" y="149"/>
                  </a:lnTo>
                  <a:lnTo>
                    <a:pt x="2125" y="150"/>
                  </a:lnTo>
                  <a:lnTo>
                    <a:pt x="2111" y="153"/>
                  </a:lnTo>
                  <a:lnTo>
                    <a:pt x="2099" y="155"/>
                  </a:lnTo>
                  <a:lnTo>
                    <a:pt x="2086" y="159"/>
                  </a:lnTo>
                  <a:lnTo>
                    <a:pt x="2073" y="164"/>
                  </a:lnTo>
                  <a:lnTo>
                    <a:pt x="2060" y="171"/>
                  </a:lnTo>
                  <a:lnTo>
                    <a:pt x="2046" y="178"/>
                  </a:lnTo>
                  <a:lnTo>
                    <a:pt x="2033" y="187"/>
                  </a:lnTo>
                  <a:lnTo>
                    <a:pt x="2021" y="196"/>
                  </a:lnTo>
                  <a:lnTo>
                    <a:pt x="2001" y="177"/>
                  </a:lnTo>
                  <a:lnTo>
                    <a:pt x="1982" y="159"/>
                  </a:lnTo>
                  <a:lnTo>
                    <a:pt x="1962" y="142"/>
                  </a:lnTo>
                  <a:lnTo>
                    <a:pt x="1942" y="126"/>
                  </a:lnTo>
                  <a:lnTo>
                    <a:pt x="1923" y="110"/>
                  </a:lnTo>
                  <a:lnTo>
                    <a:pt x="1904" y="98"/>
                  </a:lnTo>
                  <a:lnTo>
                    <a:pt x="1885" y="85"/>
                  </a:lnTo>
                  <a:lnTo>
                    <a:pt x="1866" y="73"/>
                  </a:lnTo>
                  <a:lnTo>
                    <a:pt x="1846" y="62"/>
                  </a:lnTo>
                  <a:lnTo>
                    <a:pt x="1827" y="52"/>
                  </a:lnTo>
                  <a:lnTo>
                    <a:pt x="1809" y="44"/>
                  </a:lnTo>
                  <a:lnTo>
                    <a:pt x="1790" y="35"/>
                  </a:lnTo>
                  <a:lnTo>
                    <a:pt x="1754" y="22"/>
                  </a:lnTo>
                  <a:lnTo>
                    <a:pt x="1718" y="12"/>
                  </a:lnTo>
                  <a:lnTo>
                    <a:pt x="1684" y="5"/>
                  </a:lnTo>
                  <a:lnTo>
                    <a:pt x="1649" y="2"/>
                  </a:lnTo>
                  <a:lnTo>
                    <a:pt x="1616" y="0"/>
                  </a:lnTo>
                  <a:lnTo>
                    <a:pt x="1584" y="3"/>
                  </a:lnTo>
                  <a:lnTo>
                    <a:pt x="1552" y="7"/>
                  </a:lnTo>
                  <a:lnTo>
                    <a:pt x="1523" y="13"/>
                  </a:lnTo>
                  <a:lnTo>
                    <a:pt x="1493" y="21"/>
                  </a:lnTo>
                  <a:lnTo>
                    <a:pt x="1465" y="31"/>
                  </a:lnTo>
                  <a:lnTo>
                    <a:pt x="1439" y="43"/>
                  </a:lnTo>
                  <a:lnTo>
                    <a:pt x="1414" y="55"/>
                  </a:lnTo>
                  <a:lnTo>
                    <a:pt x="1391" y="69"/>
                  </a:lnTo>
                  <a:lnTo>
                    <a:pt x="1368" y="85"/>
                  </a:lnTo>
                  <a:lnTo>
                    <a:pt x="1347" y="101"/>
                  </a:lnTo>
                  <a:lnTo>
                    <a:pt x="1329" y="118"/>
                  </a:lnTo>
                  <a:lnTo>
                    <a:pt x="1311" y="135"/>
                  </a:lnTo>
                  <a:lnTo>
                    <a:pt x="1296" y="153"/>
                  </a:lnTo>
                  <a:lnTo>
                    <a:pt x="1282" y="171"/>
                  </a:lnTo>
                  <a:lnTo>
                    <a:pt x="1270" y="187"/>
                  </a:lnTo>
                  <a:lnTo>
                    <a:pt x="1260" y="204"/>
                  </a:lnTo>
                  <a:lnTo>
                    <a:pt x="1253" y="221"/>
                  </a:lnTo>
                  <a:lnTo>
                    <a:pt x="1247" y="236"/>
                  </a:lnTo>
                  <a:lnTo>
                    <a:pt x="1244" y="251"/>
                  </a:lnTo>
                  <a:lnTo>
                    <a:pt x="1242" y="264"/>
                  </a:lnTo>
                  <a:lnTo>
                    <a:pt x="1242" y="277"/>
                  </a:lnTo>
                  <a:lnTo>
                    <a:pt x="1209" y="263"/>
                  </a:lnTo>
                  <a:lnTo>
                    <a:pt x="1177" y="253"/>
                  </a:lnTo>
                  <a:lnTo>
                    <a:pt x="1145" y="245"/>
                  </a:lnTo>
                  <a:lnTo>
                    <a:pt x="1113" y="241"/>
                  </a:lnTo>
                  <a:lnTo>
                    <a:pt x="1084" y="238"/>
                  </a:lnTo>
                  <a:lnTo>
                    <a:pt x="1054" y="240"/>
                  </a:lnTo>
                  <a:lnTo>
                    <a:pt x="1026" y="242"/>
                  </a:lnTo>
                  <a:lnTo>
                    <a:pt x="998" y="247"/>
                  </a:lnTo>
                  <a:lnTo>
                    <a:pt x="972" y="255"/>
                  </a:lnTo>
                  <a:lnTo>
                    <a:pt x="947" y="264"/>
                  </a:lnTo>
                  <a:lnTo>
                    <a:pt x="922" y="274"/>
                  </a:lnTo>
                  <a:lnTo>
                    <a:pt x="901" y="286"/>
                  </a:lnTo>
                  <a:lnTo>
                    <a:pt x="879" y="300"/>
                  </a:lnTo>
                  <a:lnTo>
                    <a:pt x="858" y="314"/>
                  </a:lnTo>
                  <a:lnTo>
                    <a:pt x="839" y="329"/>
                  </a:lnTo>
                  <a:lnTo>
                    <a:pt x="821" y="346"/>
                  </a:lnTo>
                  <a:lnTo>
                    <a:pt x="805" y="364"/>
                  </a:lnTo>
                  <a:lnTo>
                    <a:pt x="789" y="382"/>
                  </a:lnTo>
                  <a:lnTo>
                    <a:pt x="775" y="400"/>
                  </a:lnTo>
                  <a:lnTo>
                    <a:pt x="764" y="418"/>
                  </a:lnTo>
                  <a:lnTo>
                    <a:pt x="752" y="437"/>
                  </a:lnTo>
                  <a:lnTo>
                    <a:pt x="743" y="455"/>
                  </a:lnTo>
                  <a:lnTo>
                    <a:pt x="735" y="473"/>
                  </a:lnTo>
                  <a:lnTo>
                    <a:pt x="729" y="491"/>
                  </a:lnTo>
                  <a:lnTo>
                    <a:pt x="724" y="507"/>
                  </a:lnTo>
                  <a:lnTo>
                    <a:pt x="721" y="524"/>
                  </a:lnTo>
                  <a:lnTo>
                    <a:pt x="720" y="539"/>
                  </a:lnTo>
                  <a:lnTo>
                    <a:pt x="721" y="555"/>
                  </a:lnTo>
                  <a:lnTo>
                    <a:pt x="723" y="567"/>
                  </a:lnTo>
                  <a:lnTo>
                    <a:pt x="727" y="579"/>
                  </a:lnTo>
                  <a:lnTo>
                    <a:pt x="733" y="589"/>
                  </a:lnTo>
                  <a:lnTo>
                    <a:pt x="741" y="597"/>
                  </a:lnTo>
                  <a:lnTo>
                    <a:pt x="716" y="608"/>
                  </a:lnTo>
                  <a:lnTo>
                    <a:pt x="693" y="619"/>
                  </a:lnTo>
                  <a:lnTo>
                    <a:pt x="673" y="630"/>
                  </a:lnTo>
                  <a:lnTo>
                    <a:pt x="652" y="642"/>
                  </a:lnTo>
                  <a:lnTo>
                    <a:pt x="633" y="653"/>
                  </a:lnTo>
                  <a:lnTo>
                    <a:pt x="615" y="665"/>
                  </a:lnTo>
                  <a:lnTo>
                    <a:pt x="600" y="678"/>
                  </a:lnTo>
                  <a:lnTo>
                    <a:pt x="584" y="690"/>
                  </a:lnTo>
                  <a:lnTo>
                    <a:pt x="570" y="703"/>
                  </a:lnTo>
                  <a:lnTo>
                    <a:pt x="558" y="716"/>
                  </a:lnTo>
                  <a:lnTo>
                    <a:pt x="545" y="730"/>
                  </a:lnTo>
                  <a:lnTo>
                    <a:pt x="535" y="743"/>
                  </a:lnTo>
                  <a:lnTo>
                    <a:pt x="526" y="757"/>
                  </a:lnTo>
                  <a:lnTo>
                    <a:pt x="517" y="770"/>
                  </a:lnTo>
                  <a:lnTo>
                    <a:pt x="509" y="784"/>
                  </a:lnTo>
                  <a:lnTo>
                    <a:pt x="503" y="798"/>
                  </a:lnTo>
                  <a:lnTo>
                    <a:pt x="497" y="812"/>
                  </a:lnTo>
                  <a:lnTo>
                    <a:pt x="492" y="826"/>
                  </a:lnTo>
                  <a:lnTo>
                    <a:pt x="490" y="840"/>
                  </a:lnTo>
                  <a:lnTo>
                    <a:pt x="487" y="854"/>
                  </a:lnTo>
                  <a:lnTo>
                    <a:pt x="485" y="868"/>
                  </a:lnTo>
                  <a:lnTo>
                    <a:pt x="485" y="882"/>
                  </a:lnTo>
                  <a:lnTo>
                    <a:pt x="483" y="896"/>
                  </a:lnTo>
                  <a:lnTo>
                    <a:pt x="485" y="909"/>
                  </a:lnTo>
                  <a:lnTo>
                    <a:pt x="486" y="923"/>
                  </a:lnTo>
                  <a:lnTo>
                    <a:pt x="488" y="936"/>
                  </a:lnTo>
                  <a:lnTo>
                    <a:pt x="496" y="963"/>
                  </a:lnTo>
                  <a:lnTo>
                    <a:pt x="505" y="989"/>
                  </a:lnTo>
                  <a:lnTo>
                    <a:pt x="518" y="1013"/>
                  </a:lnTo>
                  <a:lnTo>
                    <a:pt x="533" y="1036"/>
                  </a:lnTo>
                  <a:lnTo>
                    <a:pt x="550" y="1058"/>
                  </a:lnTo>
                  <a:lnTo>
                    <a:pt x="569" y="1077"/>
                  </a:lnTo>
                  <a:lnTo>
                    <a:pt x="590" y="1095"/>
                  </a:lnTo>
                  <a:lnTo>
                    <a:pt x="613" y="1111"/>
                  </a:lnTo>
                  <a:lnTo>
                    <a:pt x="637" y="1126"/>
                  </a:lnTo>
                  <a:lnTo>
                    <a:pt x="663" y="1137"/>
                  </a:lnTo>
                  <a:lnTo>
                    <a:pt x="689" y="1146"/>
                  </a:lnTo>
                  <a:lnTo>
                    <a:pt x="716" y="1151"/>
                  </a:lnTo>
                  <a:lnTo>
                    <a:pt x="730" y="1154"/>
                  </a:lnTo>
                  <a:lnTo>
                    <a:pt x="744" y="1155"/>
                  </a:lnTo>
                  <a:lnTo>
                    <a:pt x="760" y="1155"/>
                  </a:lnTo>
                  <a:lnTo>
                    <a:pt x="774" y="1155"/>
                  </a:lnTo>
                  <a:lnTo>
                    <a:pt x="788" y="1154"/>
                  </a:lnTo>
                  <a:lnTo>
                    <a:pt x="803" y="1151"/>
                  </a:lnTo>
                  <a:lnTo>
                    <a:pt x="817" y="1149"/>
                  </a:lnTo>
                  <a:lnTo>
                    <a:pt x="833" y="1145"/>
                  </a:lnTo>
                  <a:lnTo>
                    <a:pt x="847" y="1140"/>
                  </a:lnTo>
                  <a:lnTo>
                    <a:pt x="862" y="1133"/>
                  </a:lnTo>
                  <a:lnTo>
                    <a:pt x="876" y="1127"/>
                  </a:lnTo>
                  <a:lnTo>
                    <a:pt x="890" y="1119"/>
                  </a:lnTo>
                  <a:lnTo>
                    <a:pt x="906" y="1110"/>
                  </a:lnTo>
                  <a:lnTo>
                    <a:pt x="920" y="1101"/>
                  </a:lnTo>
                  <a:lnTo>
                    <a:pt x="933" y="1091"/>
                  </a:lnTo>
                  <a:lnTo>
                    <a:pt x="945" y="1081"/>
                  </a:lnTo>
                  <a:lnTo>
                    <a:pt x="957" y="1071"/>
                  </a:lnTo>
                  <a:lnTo>
                    <a:pt x="967" y="1059"/>
                  </a:lnTo>
                  <a:lnTo>
                    <a:pt x="977" y="1046"/>
                  </a:lnTo>
                  <a:lnTo>
                    <a:pt x="986" y="1033"/>
                  </a:lnTo>
                  <a:lnTo>
                    <a:pt x="994" y="1021"/>
                  </a:lnTo>
                  <a:lnTo>
                    <a:pt x="1000" y="1007"/>
                  </a:lnTo>
                  <a:lnTo>
                    <a:pt x="1006" y="994"/>
                  </a:lnTo>
                  <a:lnTo>
                    <a:pt x="1011" y="980"/>
                  </a:lnTo>
                  <a:lnTo>
                    <a:pt x="1014" y="966"/>
                  </a:lnTo>
                  <a:lnTo>
                    <a:pt x="1017" y="950"/>
                  </a:lnTo>
                  <a:lnTo>
                    <a:pt x="1018" y="936"/>
                  </a:lnTo>
                  <a:lnTo>
                    <a:pt x="1018" y="922"/>
                  </a:lnTo>
                  <a:lnTo>
                    <a:pt x="1017" y="908"/>
                  </a:lnTo>
                  <a:lnTo>
                    <a:pt x="1016" y="894"/>
                  </a:lnTo>
                  <a:lnTo>
                    <a:pt x="1012" y="880"/>
                  </a:lnTo>
                  <a:lnTo>
                    <a:pt x="1008" y="867"/>
                  </a:lnTo>
                  <a:lnTo>
                    <a:pt x="1002" y="854"/>
                  </a:lnTo>
                  <a:lnTo>
                    <a:pt x="995" y="841"/>
                  </a:lnTo>
                  <a:lnTo>
                    <a:pt x="986" y="829"/>
                  </a:lnTo>
                  <a:lnTo>
                    <a:pt x="977" y="817"/>
                  </a:lnTo>
                  <a:lnTo>
                    <a:pt x="967" y="807"/>
                  </a:lnTo>
                  <a:lnTo>
                    <a:pt x="954" y="797"/>
                  </a:lnTo>
                  <a:lnTo>
                    <a:pt x="940" y="788"/>
                  </a:lnTo>
                  <a:lnTo>
                    <a:pt x="926" y="779"/>
                  </a:lnTo>
                  <a:lnTo>
                    <a:pt x="910" y="771"/>
                  </a:lnTo>
                  <a:lnTo>
                    <a:pt x="892" y="765"/>
                  </a:lnTo>
                  <a:lnTo>
                    <a:pt x="872" y="759"/>
                  </a:lnTo>
                  <a:lnTo>
                    <a:pt x="852" y="754"/>
                  </a:lnTo>
                  <a:lnTo>
                    <a:pt x="830" y="752"/>
                  </a:lnTo>
                  <a:lnTo>
                    <a:pt x="806" y="749"/>
                  </a:lnTo>
                  <a:lnTo>
                    <a:pt x="839" y="742"/>
                  </a:lnTo>
                  <a:lnTo>
                    <a:pt x="869" y="736"/>
                  </a:lnTo>
                  <a:lnTo>
                    <a:pt x="897" y="735"/>
                  </a:lnTo>
                  <a:lnTo>
                    <a:pt x="921" y="736"/>
                  </a:lnTo>
                  <a:lnTo>
                    <a:pt x="944" y="740"/>
                  </a:lnTo>
                  <a:lnTo>
                    <a:pt x="965" y="745"/>
                  </a:lnTo>
                  <a:lnTo>
                    <a:pt x="982" y="754"/>
                  </a:lnTo>
                  <a:lnTo>
                    <a:pt x="999" y="765"/>
                  </a:lnTo>
                  <a:lnTo>
                    <a:pt x="1013" y="777"/>
                  </a:lnTo>
                  <a:lnTo>
                    <a:pt x="1025" y="791"/>
                  </a:lnTo>
                  <a:lnTo>
                    <a:pt x="1035" y="807"/>
                  </a:lnTo>
                  <a:lnTo>
                    <a:pt x="1044" y="823"/>
                  </a:lnTo>
                  <a:lnTo>
                    <a:pt x="1050" y="841"/>
                  </a:lnTo>
                  <a:lnTo>
                    <a:pt x="1055" y="861"/>
                  </a:lnTo>
                  <a:lnTo>
                    <a:pt x="1058" y="880"/>
                  </a:lnTo>
                  <a:lnTo>
                    <a:pt x="1061" y="900"/>
                  </a:lnTo>
                  <a:lnTo>
                    <a:pt x="1061" y="921"/>
                  </a:lnTo>
                  <a:lnTo>
                    <a:pt x="1061" y="943"/>
                  </a:lnTo>
                  <a:lnTo>
                    <a:pt x="1058" y="963"/>
                  </a:lnTo>
                  <a:lnTo>
                    <a:pt x="1054" y="983"/>
                  </a:lnTo>
                  <a:lnTo>
                    <a:pt x="1050" y="1004"/>
                  </a:lnTo>
                  <a:lnTo>
                    <a:pt x="1044" y="1023"/>
                  </a:lnTo>
                  <a:lnTo>
                    <a:pt x="1038" y="1042"/>
                  </a:lnTo>
                  <a:lnTo>
                    <a:pt x="1030" y="1060"/>
                  </a:lnTo>
                  <a:lnTo>
                    <a:pt x="1022" y="1077"/>
                  </a:lnTo>
                  <a:lnTo>
                    <a:pt x="1013" y="1092"/>
                  </a:lnTo>
                  <a:lnTo>
                    <a:pt x="1003" y="1106"/>
                  </a:lnTo>
                  <a:lnTo>
                    <a:pt x="993" y="1119"/>
                  </a:lnTo>
                  <a:lnTo>
                    <a:pt x="982" y="1129"/>
                  </a:lnTo>
                  <a:lnTo>
                    <a:pt x="971" y="1137"/>
                  </a:lnTo>
                  <a:lnTo>
                    <a:pt x="959" y="1143"/>
                  </a:lnTo>
                  <a:lnTo>
                    <a:pt x="948" y="1147"/>
                  </a:lnTo>
                  <a:lnTo>
                    <a:pt x="911" y="1160"/>
                  </a:lnTo>
                  <a:lnTo>
                    <a:pt x="875" y="1172"/>
                  </a:lnTo>
                  <a:lnTo>
                    <a:pt x="842" y="1181"/>
                  </a:lnTo>
                  <a:lnTo>
                    <a:pt x="810" y="1188"/>
                  </a:lnTo>
                  <a:lnTo>
                    <a:pt x="780" y="1195"/>
                  </a:lnTo>
                  <a:lnTo>
                    <a:pt x="752" y="1199"/>
                  </a:lnTo>
                  <a:lnTo>
                    <a:pt x="725" y="1201"/>
                  </a:lnTo>
                  <a:lnTo>
                    <a:pt x="701" y="1202"/>
                  </a:lnTo>
                  <a:lnTo>
                    <a:pt x="677" y="1202"/>
                  </a:lnTo>
                  <a:lnTo>
                    <a:pt x="655" y="1201"/>
                  </a:lnTo>
                  <a:lnTo>
                    <a:pt x="634" y="1199"/>
                  </a:lnTo>
                  <a:lnTo>
                    <a:pt x="615" y="1196"/>
                  </a:lnTo>
                  <a:lnTo>
                    <a:pt x="597" y="1191"/>
                  </a:lnTo>
                  <a:lnTo>
                    <a:pt x="581" y="1186"/>
                  </a:lnTo>
                  <a:lnTo>
                    <a:pt x="565" y="1179"/>
                  </a:lnTo>
                  <a:lnTo>
                    <a:pt x="551" y="1173"/>
                  </a:lnTo>
                  <a:lnTo>
                    <a:pt x="537" y="1165"/>
                  </a:lnTo>
                  <a:lnTo>
                    <a:pt x="524" y="1158"/>
                  </a:lnTo>
                  <a:lnTo>
                    <a:pt x="501" y="1141"/>
                  </a:lnTo>
                  <a:lnTo>
                    <a:pt x="481" y="1123"/>
                  </a:lnTo>
                  <a:lnTo>
                    <a:pt x="463" y="1106"/>
                  </a:lnTo>
                  <a:lnTo>
                    <a:pt x="432" y="1076"/>
                  </a:lnTo>
                  <a:lnTo>
                    <a:pt x="418" y="1063"/>
                  </a:lnTo>
                  <a:lnTo>
                    <a:pt x="412" y="1059"/>
                  </a:lnTo>
                  <a:lnTo>
                    <a:pt x="404" y="1054"/>
                  </a:lnTo>
                  <a:close/>
                  <a:moveTo>
                    <a:pt x="2900" y="1798"/>
                  </a:moveTo>
                  <a:lnTo>
                    <a:pt x="2900" y="2002"/>
                  </a:lnTo>
                  <a:lnTo>
                    <a:pt x="2858" y="2009"/>
                  </a:lnTo>
                  <a:lnTo>
                    <a:pt x="2813" y="2015"/>
                  </a:lnTo>
                  <a:lnTo>
                    <a:pt x="2768" y="2022"/>
                  </a:lnTo>
                  <a:lnTo>
                    <a:pt x="2721" y="2027"/>
                  </a:lnTo>
                  <a:lnTo>
                    <a:pt x="2672" y="2031"/>
                  </a:lnTo>
                  <a:lnTo>
                    <a:pt x="2622" y="2033"/>
                  </a:lnTo>
                  <a:lnTo>
                    <a:pt x="2570" y="2036"/>
                  </a:lnTo>
                  <a:lnTo>
                    <a:pt x="2517" y="2036"/>
                  </a:lnTo>
                  <a:lnTo>
                    <a:pt x="2424" y="2029"/>
                  </a:lnTo>
                  <a:lnTo>
                    <a:pt x="2333" y="2022"/>
                  </a:lnTo>
                  <a:lnTo>
                    <a:pt x="2289" y="2017"/>
                  </a:lnTo>
                  <a:lnTo>
                    <a:pt x="2246" y="2011"/>
                  </a:lnTo>
                  <a:lnTo>
                    <a:pt x="2202" y="2005"/>
                  </a:lnTo>
                  <a:lnTo>
                    <a:pt x="2160" y="1997"/>
                  </a:lnTo>
                  <a:lnTo>
                    <a:pt x="2118" y="1988"/>
                  </a:lnTo>
                  <a:lnTo>
                    <a:pt x="2077" y="1979"/>
                  </a:lnTo>
                  <a:lnTo>
                    <a:pt x="2037" y="1969"/>
                  </a:lnTo>
                  <a:lnTo>
                    <a:pt x="1997" y="1958"/>
                  </a:lnTo>
                  <a:lnTo>
                    <a:pt x="1959" y="1945"/>
                  </a:lnTo>
                  <a:lnTo>
                    <a:pt x="1922" y="1931"/>
                  </a:lnTo>
                  <a:lnTo>
                    <a:pt x="1885" y="1914"/>
                  </a:lnTo>
                  <a:lnTo>
                    <a:pt x="1849" y="1897"/>
                  </a:lnTo>
                  <a:lnTo>
                    <a:pt x="1814" y="1880"/>
                  </a:lnTo>
                  <a:lnTo>
                    <a:pt x="1780" y="1859"/>
                  </a:lnTo>
                  <a:lnTo>
                    <a:pt x="1748" y="1837"/>
                  </a:lnTo>
                  <a:lnTo>
                    <a:pt x="1716" y="1813"/>
                  </a:lnTo>
                  <a:lnTo>
                    <a:pt x="1685" y="1787"/>
                  </a:lnTo>
                  <a:lnTo>
                    <a:pt x="1654" y="1761"/>
                  </a:lnTo>
                  <a:lnTo>
                    <a:pt x="1626" y="1731"/>
                  </a:lnTo>
                  <a:lnTo>
                    <a:pt x="1598" y="1699"/>
                  </a:lnTo>
                  <a:lnTo>
                    <a:pt x="1573" y="1666"/>
                  </a:lnTo>
                  <a:lnTo>
                    <a:pt x="1547" y="1630"/>
                  </a:lnTo>
                  <a:lnTo>
                    <a:pt x="1523" y="1592"/>
                  </a:lnTo>
                  <a:lnTo>
                    <a:pt x="1501" y="1552"/>
                  </a:lnTo>
                  <a:lnTo>
                    <a:pt x="1479" y="1508"/>
                  </a:lnTo>
                  <a:lnTo>
                    <a:pt x="1459" y="1464"/>
                  </a:lnTo>
                  <a:lnTo>
                    <a:pt x="1439" y="1415"/>
                  </a:lnTo>
                  <a:lnTo>
                    <a:pt x="1423" y="1365"/>
                  </a:lnTo>
                  <a:lnTo>
                    <a:pt x="1390" y="1380"/>
                  </a:lnTo>
                  <a:lnTo>
                    <a:pt x="1360" y="1393"/>
                  </a:lnTo>
                  <a:lnTo>
                    <a:pt x="1332" y="1402"/>
                  </a:lnTo>
                  <a:lnTo>
                    <a:pt x="1319" y="1405"/>
                  </a:lnTo>
                  <a:lnTo>
                    <a:pt x="1306" y="1407"/>
                  </a:lnTo>
                  <a:lnTo>
                    <a:pt x="1294" y="1407"/>
                  </a:lnTo>
                  <a:lnTo>
                    <a:pt x="1282" y="1408"/>
                  </a:lnTo>
                  <a:lnTo>
                    <a:pt x="1270" y="1407"/>
                  </a:lnTo>
                  <a:lnTo>
                    <a:pt x="1260" y="1406"/>
                  </a:lnTo>
                  <a:lnTo>
                    <a:pt x="1250" y="1405"/>
                  </a:lnTo>
                  <a:lnTo>
                    <a:pt x="1240" y="1402"/>
                  </a:lnTo>
                  <a:lnTo>
                    <a:pt x="1231" y="1398"/>
                  </a:lnTo>
                  <a:lnTo>
                    <a:pt x="1222" y="1394"/>
                  </a:lnTo>
                  <a:lnTo>
                    <a:pt x="1214" y="1389"/>
                  </a:lnTo>
                  <a:lnTo>
                    <a:pt x="1206" y="1384"/>
                  </a:lnTo>
                  <a:lnTo>
                    <a:pt x="1192" y="1373"/>
                  </a:lnTo>
                  <a:lnTo>
                    <a:pt x="1181" y="1359"/>
                  </a:lnTo>
                  <a:lnTo>
                    <a:pt x="1171" y="1343"/>
                  </a:lnTo>
                  <a:lnTo>
                    <a:pt x="1163" y="1325"/>
                  </a:lnTo>
                  <a:lnTo>
                    <a:pt x="1157" y="1306"/>
                  </a:lnTo>
                  <a:lnTo>
                    <a:pt x="1153" y="1287"/>
                  </a:lnTo>
                  <a:lnTo>
                    <a:pt x="1150" y="1266"/>
                  </a:lnTo>
                  <a:lnTo>
                    <a:pt x="1150" y="1245"/>
                  </a:lnTo>
                  <a:lnTo>
                    <a:pt x="1151" y="1223"/>
                  </a:lnTo>
                  <a:lnTo>
                    <a:pt x="1155" y="1201"/>
                  </a:lnTo>
                  <a:lnTo>
                    <a:pt x="1160" y="1179"/>
                  </a:lnTo>
                  <a:lnTo>
                    <a:pt x="1167" y="1159"/>
                  </a:lnTo>
                  <a:lnTo>
                    <a:pt x="1176" y="1138"/>
                  </a:lnTo>
                  <a:lnTo>
                    <a:pt x="1187" y="1118"/>
                  </a:lnTo>
                  <a:lnTo>
                    <a:pt x="1200" y="1099"/>
                  </a:lnTo>
                  <a:lnTo>
                    <a:pt x="1214" y="1081"/>
                  </a:lnTo>
                  <a:lnTo>
                    <a:pt x="1231" y="1064"/>
                  </a:lnTo>
                  <a:lnTo>
                    <a:pt x="1249" y="1050"/>
                  </a:lnTo>
                  <a:lnTo>
                    <a:pt x="1269" y="1037"/>
                  </a:lnTo>
                  <a:lnTo>
                    <a:pt x="1290" y="1027"/>
                  </a:lnTo>
                  <a:lnTo>
                    <a:pt x="1314" y="1019"/>
                  </a:lnTo>
                  <a:lnTo>
                    <a:pt x="1326" y="1015"/>
                  </a:lnTo>
                  <a:lnTo>
                    <a:pt x="1340" y="1013"/>
                  </a:lnTo>
                  <a:lnTo>
                    <a:pt x="1352" y="1012"/>
                  </a:lnTo>
                  <a:lnTo>
                    <a:pt x="1366" y="1010"/>
                  </a:lnTo>
                  <a:lnTo>
                    <a:pt x="1388" y="972"/>
                  </a:lnTo>
                  <a:lnTo>
                    <a:pt x="1413" y="937"/>
                  </a:lnTo>
                  <a:lnTo>
                    <a:pt x="1437" y="908"/>
                  </a:lnTo>
                  <a:lnTo>
                    <a:pt x="1461" y="881"/>
                  </a:lnTo>
                  <a:lnTo>
                    <a:pt x="1487" y="858"/>
                  </a:lnTo>
                  <a:lnTo>
                    <a:pt x="1512" y="838"/>
                  </a:lnTo>
                  <a:lnTo>
                    <a:pt x="1539" y="821"/>
                  </a:lnTo>
                  <a:lnTo>
                    <a:pt x="1566" y="808"/>
                  </a:lnTo>
                  <a:lnTo>
                    <a:pt x="1592" y="798"/>
                  </a:lnTo>
                  <a:lnTo>
                    <a:pt x="1619" y="790"/>
                  </a:lnTo>
                  <a:lnTo>
                    <a:pt x="1645" y="785"/>
                  </a:lnTo>
                  <a:lnTo>
                    <a:pt x="1671" y="783"/>
                  </a:lnTo>
                  <a:lnTo>
                    <a:pt x="1697" y="783"/>
                  </a:lnTo>
                  <a:lnTo>
                    <a:pt x="1722" y="785"/>
                  </a:lnTo>
                  <a:lnTo>
                    <a:pt x="1748" y="789"/>
                  </a:lnTo>
                  <a:lnTo>
                    <a:pt x="1772" y="794"/>
                  </a:lnTo>
                  <a:lnTo>
                    <a:pt x="1797" y="802"/>
                  </a:lnTo>
                  <a:lnTo>
                    <a:pt x="1820" y="811"/>
                  </a:lnTo>
                  <a:lnTo>
                    <a:pt x="1841" y="821"/>
                  </a:lnTo>
                  <a:lnTo>
                    <a:pt x="1862" y="834"/>
                  </a:lnTo>
                  <a:lnTo>
                    <a:pt x="1882" y="845"/>
                  </a:lnTo>
                  <a:lnTo>
                    <a:pt x="1901" y="859"/>
                  </a:lnTo>
                  <a:lnTo>
                    <a:pt x="1918" y="873"/>
                  </a:lnTo>
                  <a:lnTo>
                    <a:pt x="1935" y="889"/>
                  </a:lnTo>
                  <a:lnTo>
                    <a:pt x="1950" y="904"/>
                  </a:lnTo>
                  <a:lnTo>
                    <a:pt x="1963" y="919"/>
                  </a:lnTo>
                  <a:lnTo>
                    <a:pt x="1974" y="935"/>
                  </a:lnTo>
                  <a:lnTo>
                    <a:pt x="1983" y="951"/>
                  </a:lnTo>
                  <a:lnTo>
                    <a:pt x="1991" y="967"/>
                  </a:lnTo>
                  <a:lnTo>
                    <a:pt x="1997" y="981"/>
                  </a:lnTo>
                  <a:lnTo>
                    <a:pt x="2000" y="996"/>
                  </a:lnTo>
                  <a:lnTo>
                    <a:pt x="2001" y="1010"/>
                  </a:lnTo>
                  <a:lnTo>
                    <a:pt x="2021" y="1003"/>
                  </a:lnTo>
                  <a:lnTo>
                    <a:pt x="2040" y="996"/>
                  </a:lnTo>
                  <a:lnTo>
                    <a:pt x="2058" y="991"/>
                  </a:lnTo>
                  <a:lnTo>
                    <a:pt x="2076" y="987"/>
                  </a:lnTo>
                  <a:lnTo>
                    <a:pt x="2093" y="983"/>
                  </a:lnTo>
                  <a:lnTo>
                    <a:pt x="2110" y="981"/>
                  </a:lnTo>
                  <a:lnTo>
                    <a:pt x="2127" y="980"/>
                  </a:lnTo>
                  <a:lnTo>
                    <a:pt x="2143" y="978"/>
                  </a:lnTo>
                  <a:lnTo>
                    <a:pt x="2175" y="980"/>
                  </a:lnTo>
                  <a:lnTo>
                    <a:pt x="2206" y="982"/>
                  </a:lnTo>
                  <a:lnTo>
                    <a:pt x="2234" y="989"/>
                  </a:lnTo>
                  <a:lnTo>
                    <a:pt x="2262" y="996"/>
                  </a:lnTo>
                  <a:lnTo>
                    <a:pt x="2288" y="1008"/>
                  </a:lnTo>
                  <a:lnTo>
                    <a:pt x="2312" y="1021"/>
                  </a:lnTo>
                  <a:lnTo>
                    <a:pt x="2335" y="1036"/>
                  </a:lnTo>
                  <a:lnTo>
                    <a:pt x="2357" y="1053"/>
                  </a:lnTo>
                  <a:lnTo>
                    <a:pt x="2378" y="1071"/>
                  </a:lnTo>
                  <a:lnTo>
                    <a:pt x="2396" y="1090"/>
                  </a:lnTo>
                  <a:lnTo>
                    <a:pt x="2413" y="1111"/>
                  </a:lnTo>
                  <a:lnTo>
                    <a:pt x="2429" y="1133"/>
                  </a:lnTo>
                  <a:lnTo>
                    <a:pt x="2443" y="1155"/>
                  </a:lnTo>
                  <a:lnTo>
                    <a:pt x="2454" y="1179"/>
                  </a:lnTo>
                  <a:lnTo>
                    <a:pt x="2466" y="1202"/>
                  </a:lnTo>
                  <a:lnTo>
                    <a:pt x="2475" y="1227"/>
                  </a:lnTo>
                  <a:lnTo>
                    <a:pt x="2483" y="1250"/>
                  </a:lnTo>
                  <a:lnTo>
                    <a:pt x="2489" y="1274"/>
                  </a:lnTo>
                  <a:lnTo>
                    <a:pt x="2493" y="1297"/>
                  </a:lnTo>
                  <a:lnTo>
                    <a:pt x="2495" y="1320"/>
                  </a:lnTo>
                  <a:lnTo>
                    <a:pt x="2497" y="1343"/>
                  </a:lnTo>
                  <a:lnTo>
                    <a:pt x="2497" y="1364"/>
                  </a:lnTo>
                  <a:lnTo>
                    <a:pt x="2494" y="1384"/>
                  </a:lnTo>
                  <a:lnTo>
                    <a:pt x="2490" y="1403"/>
                  </a:lnTo>
                  <a:lnTo>
                    <a:pt x="2485" y="1420"/>
                  </a:lnTo>
                  <a:lnTo>
                    <a:pt x="2479" y="1437"/>
                  </a:lnTo>
                  <a:lnTo>
                    <a:pt x="2470" y="1449"/>
                  </a:lnTo>
                  <a:lnTo>
                    <a:pt x="2460" y="1462"/>
                  </a:lnTo>
                  <a:lnTo>
                    <a:pt x="2436" y="1487"/>
                  </a:lnTo>
                  <a:lnTo>
                    <a:pt x="2413" y="1507"/>
                  </a:lnTo>
                  <a:lnTo>
                    <a:pt x="2393" y="1525"/>
                  </a:lnTo>
                  <a:lnTo>
                    <a:pt x="2371" y="1540"/>
                  </a:lnTo>
                  <a:lnTo>
                    <a:pt x="2351" y="1553"/>
                  </a:lnTo>
                  <a:lnTo>
                    <a:pt x="2332" y="1562"/>
                  </a:lnTo>
                  <a:lnTo>
                    <a:pt x="2312" y="1569"/>
                  </a:lnTo>
                  <a:lnTo>
                    <a:pt x="2294" y="1572"/>
                  </a:lnTo>
                  <a:lnTo>
                    <a:pt x="2277" y="1575"/>
                  </a:lnTo>
                  <a:lnTo>
                    <a:pt x="2260" y="1575"/>
                  </a:lnTo>
                  <a:lnTo>
                    <a:pt x="2245" y="1572"/>
                  </a:lnTo>
                  <a:lnTo>
                    <a:pt x="2229" y="1570"/>
                  </a:lnTo>
                  <a:lnTo>
                    <a:pt x="2215" y="1563"/>
                  </a:lnTo>
                  <a:lnTo>
                    <a:pt x="2201" y="1557"/>
                  </a:lnTo>
                  <a:lnTo>
                    <a:pt x="2188" y="1548"/>
                  </a:lnTo>
                  <a:lnTo>
                    <a:pt x="2177" y="1539"/>
                  </a:lnTo>
                  <a:lnTo>
                    <a:pt x="2166" y="1529"/>
                  </a:lnTo>
                  <a:lnTo>
                    <a:pt x="2156" y="1517"/>
                  </a:lnTo>
                  <a:lnTo>
                    <a:pt x="2147" y="1506"/>
                  </a:lnTo>
                  <a:lnTo>
                    <a:pt x="2140" y="1493"/>
                  </a:lnTo>
                  <a:lnTo>
                    <a:pt x="2132" y="1480"/>
                  </a:lnTo>
                  <a:lnTo>
                    <a:pt x="2127" y="1467"/>
                  </a:lnTo>
                  <a:lnTo>
                    <a:pt x="2122" y="1453"/>
                  </a:lnTo>
                  <a:lnTo>
                    <a:pt x="2118" y="1440"/>
                  </a:lnTo>
                  <a:lnTo>
                    <a:pt x="2115" y="1428"/>
                  </a:lnTo>
                  <a:lnTo>
                    <a:pt x="2113" y="1415"/>
                  </a:lnTo>
                  <a:lnTo>
                    <a:pt x="2113" y="1403"/>
                  </a:lnTo>
                  <a:lnTo>
                    <a:pt x="2113" y="1392"/>
                  </a:lnTo>
                  <a:lnTo>
                    <a:pt x="2115" y="1382"/>
                  </a:lnTo>
                  <a:lnTo>
                    <a:pt x="2118" y="1373"/>
                  </a:lnTo>
                  <a:lnTo>
                    <a:pt x="2122" y="1364"/>
                  </a:lnTo>
                  <a:lnTo>
                    <a:pt x="2128" y="1357"/>
                  </a:lnTo>
                  <a:lnTo>
                    <a:pt x="2136" y="1344"/>
                  </a:lnTo>
                  <a:lnTo>
                    <a:pt x="2145" y="1333"/>
                  </a:lnTo>
                  <a:lnTo>
                    <a:pt x="2154" y="1323"/>
                  </a:lnTo>
                  <a:lnTo>
                    <a:pt x="2164" y="1314"/>
                  </a:lnTo>
                  <a:lnTo>
                    <a:pt x="2173" y="1307"/>
                  </a:lnTo>
                  <a:lnTo>
                    <a:pt x="2182" y="1301"/>
                  </a:lnTo>
                  <a:lnTo>
                    <a:pt x="2191" y="1297"/>
                  </a:lnTo>
                  <a:lnTo>
                    <a:pt x="2200" y="1295"/>
                  </a:lnTo>
                  <a:lnTo>
                    <a:pt x="2210" y="1293"/>
                  </a:lnTo>
                  <a:lnTo>
                    <a:pt x="2219" y="1292"/>
                  </a:lnTo>
                  <a:lnTo>
                    <a:pt x="2228" y="1292"/>
                  </a:lnTo>
                  <a:lnTo>
                    <a:pt x="2236" y="1293"/>
                  </a:lnTo>
                  <a:lnTo>
                    <a:pt x="2245" y="1296"/>
                  </a:lnTo>
                  <a:lnTo>
                    <a:pt x="2253" y="1300"/>
                  </a:lnTo>
                  <a:lnTo>
                    <a:pt x="2269" y="1307"/>
                  </a:lnTo>
                  <a:lnTo>
                    <a:pt x="2283" y="1319"/>
                  </a:lnTo>
                  <a:lnTo>
                    <a:pt x="2296" y="1330"/>
                  </a:lnTo>
                  <a:lnTo>
                    <a:pt x="2307" y="1344"/>
                  </a:lnTo>
                  <a:lnTo>
                    <a:pt x="2315" y="1360"/>
                  </a:lnTo>
                  <a:lnTo>
                    <a:pt x="2321" y="1374"/>
                  </a:lnTo>
                  <a:lnTo>
                    <a:pt x="2325" y="1388"/>
                  </a:lnTo>
                  <a:lnTo>
                    <a:pt x="2325" y="1396"/>
                  </a:lnTo>
                  <a:lnTo>
                    <a:pt x="2325" y="1402"/>
                  </a:lnTo>
                  <a:lnTo>
                    <a:pt x="2325" y="1407"/>
                  </a:lnTo>
                  <a:lnTo>
                    <a:pt x="2323" y="1414"/>
                  </a:lnTo>
                  <a:lnTo>
                    <a:pt x="2329" y="1401"/>
                  </a:lnTo>
                  <a:lnTo>
                    <a:pt x="2334" y="1389"/>
                  </a:lnTo>
                  <a:lnTo>
                    <a:pt x="2338" y="1376"/>
                  </a:lnTo>
                  <a:lnTo>
                    <a:pt x="2340" y="1365"/>
                  </a:lnTo>
                  <a:lnTo>
                    <a:pt x="2342" y="1353"/>
                  </a:lnTo>
                  <a:lnTo>
                    <a:pt x="2340" y="1343"/>
                  </a:lnTo>
                  <a:lnTo>
                    <a:pt x="2339" y="1332"/>
                  </a:lnTo>
                  <a:lnTo>
                    <a:pt x="2337" y="1321"/>
                  </a:lnTo>
                  <a:lnTo>
                    <a:pt x="2334" y="1311"/>
                  </a:lnTo>
                  <a:lnTo>
                    <a:pt x="2329" y="1301"/>
                  </a:lnTo>
                  <a:lnTo>
                    <a:pt x="2324" y="1292"/>
                  </a:lnTo>
                  <a:lnTo>
                    <a:pt x="2317" y="1283"/>
                  </a:lnTo>
                  <a:lnTo>
                    <a:pt x="2311" y="1274"/>
                  </a:lnTo>
                  <a:lnTo>
                    <a:pt x="2303" y="1266"/>
                  </a:lnTo>
                  <a:lnTo>
                    <a:pt x="2296" y="1259"/>
                  </a:lnTo>
                  <a:lnTo>
                    <a:pt x="2287" y="1252"/>
                  </a:lnTo>
                  <a:lnTo>
                    <a:pt x="2278" y="1246"/>
                  </a:lnTo>
                  <a:lnTo>
                    <a:pt x="2269" y="1241"/>
                  </a:lnTo>
                  <a:lnTo>
                    <a:pt x="2248" y="1232"/>
                  </a:lnTo>
                  <a:lnTo>
                    <a:pt x="2238" y="1228"/>
                  </a:lnTo>
                  <a:lnTo>
                    <a:pt x="2227" y="1225"/>
                  </a:lnTo>
                  <a:lnTo>
                    <a:pt x="2216" y="1224"/>
                  </a:lnTo>
                  <a:lnTo>
                    <a:pt x="2206" y="1223"/>
                  </a:lnTo>
                  <a:lnTo>
                    <a:pt x="2195" y="1223"/>
                  </a:lnTo>
                  <a:lnTo>
                    <a:pt x="2184" y="1224"/>
                  </a:lnTo>
                  <a:lnTo>
                    <a:pt x="2174" y="1225"/>
                  </a:lnTo>
                  <a:lnTo>
                    <a:pt x="2164" y="1228"/>
                  </a:lnTo>
                  <a:lnTo>
                    <a:pt x="2154" y="1232"/>
                  </a:lnTo>
                  <a:lnTo>
                    <a:pt x="2145" y="1237"/>
                  </a:lnTo>
                  <a:lnTo>
                    <a:pt x="2136" y="1242"/>
                  </a:lnTo>
                  <a:lnTo>
                    <a:pt x="2127" y="1250"/>
                  </a:lnTo>
                  <a:lnTo>
                    <a:pt x="2105" y="1272"/>
                  </a:lnTo>
                  <a:lnTo>
                    <a:pt x="2085" y="1292"/>
                  </a:lnTo>
                  <a:lnTo>
                    <a:pt x="2069" y="1314"/>
                  </a:lnTo>
                  <a:lnTo>
                    <a:pt x="2055" y="1336"/>
                  </a:lnTo>
                  <a:lnTo>
                    <a:pt x="2045" y="1357"/>
                  </a:lnTo>
                  <a:lnTo>
                    <a:pt x="2037" y="1378"/>
                  </a:lnTo>
                  <a:lnTo>
                    <a:pt x="2031" y="1398"/>
                  </a:lnTo>
                  <a:lnTo>
                    <a:pt x="2028" y="1419"/>
                  </a:lnTo>
                  <a:lnTo>
                    <a:pt x="2028" y="1439"/>
                  </a:lnTo>
                  <a:lnTo>
                    <a:pt x="2029" y="1458"/>
                  </a:lnTo>
                  <a:lnTo>
                    <a:pt x="2033" y="1478"/>
                  </a:lnTo>
                  <a:lnTo>
                    <a:pt x="2038" y="1496"/>
                  </a:lnTo>
                  <a:lnTo>
                    <a:pt x="2046" y="1513"/>
                  </a:lnTo>
                  <a:lnTo>
                    <a:pt x="2056" y="1530"/>
                  </a:lnTo>
                  <a:lnTo>
                    <a:pt x="2067" y="1545"/>
                  </a:lnTo>
                  <a:lnTo>
                    <a:pt x="2079" y="1561"/>
                  </a:lnTo>
                  <a:lnTo>
                    <a:pt x="2092" y="1575"/>
                  </a:lnTo>
                  <a:lnTo>
                    <a:pt x="2108" y="1588"/>
                  </a:lnTo>
                  <a:lnTo>
                    <a:pt x="2124" y="1601"/>
                  </a:lnTo>
                  <a:lnTo>
                    <a:pt x="2141" y="1611"/>
                  </a:lnTo>
                  <a:lnTo>
                    <a:pt x="2159" y="1621"/>
                  </a:lnTo>
                  <a:lnTo>
                    <a:pt x="2178" y="1630"/>
                  </a:lnTo>
                  <a:lnTo>
                    <a:pt x="2197" y="1636"/>
                  </a:lnTo>
                  <a:lnTo>
                    <a:pt x="2218" y="1643"/>
                  </a:lnTo>
                  <a:lnTo>
                    <a:pt x="2237" y="1647"/>
                  </a:lnTo>
                  <a:lnTo>
                    <a:pt x="2259" y="1650"/>
                  </a:lnTo>
                  <a:lnTo>
                    <a:pt x="2279" y="1652"/>
                  </a:lnTo>
                  <a:lnTo>
                    <a:pt x="2300" y="1650"/>
                  </a:lnTo>
                  <a:lnTo>
                    <a:pt x="2320" y="1649"/>
                  </a:lnTo>
                  <a:lnTo>
                    <a:pt x="2340" y="1645"/>
                  </a:lnTo>
                  <a:lnTo>
                    <a:pt x="2361" y="1639"/>
                  </a:lnTo>
                  <a:lnTo>
                    <a:pt x="2380" y="1631"/>
                  </a:lnTo>
                  <a:lnTo>
                    <a:pt x="2407" y="1657"/>
                  </a:lnTo>
                  <a:lnTo>
                    <a:pt x="2434" y="1680"/>
                  </a:lnTo>
                  <a:lnTo>
                    <a:pt x="2463" y="1700"/>
                  </a:lnTo>
                  <a:lnTo>
                    <a:pt x="2494" y="1720"/>
                  </a:lnTo>
                  <a:lnTo>
                    <a:pt x="2525" y="1736"/>
                  </a:lnTo>
                  <a:lnTo>
                    <a:pt x="2558" y="1750"/>
                  </a:lnTo>
                  <a:lnTo>
                    <a:pt x="2591" y="1762"/>
                  </a:lnTo>
                  <a:lnTo>
                    <a:pt x="2625" y="1772"/>
                  </a:lnTo>
                  <a:lnTo>
                    <a:pt x="2659" y="1781"/>
                  </a:lnTo>
                  <a:lnTo>
                    <a:pt x="2694" y="1787"/>
                  </a:lnTo>
                  <a:lnTo>
                    <a:pt x="2728" y="1793"/>
                  </a:lnTo>
                  <a:lnTo>
                    <a:pt x="2763" y="1796"/>
                  </a:lnTo>
                  <a:lnTo>
                    <a:pt x="2797" y="1799"/>
                  </a:lnTo>
                  <a:lnTo>
                    <a:pt x="2832" y="1799"/>
                  </a:lnTo>
                  <a:lnTo>
                    <a:pt x="2867" y="1799"/>
                  </a:lnTo>
                  <a:lnTo>
                    <a:pt x="2900" y="1798"/>
                  </a:lnTo>
                  <a:close/>
                </a:path>
              </a:pathLst>
            </a:custGeom>
            <a:solidFill>
              <a:schemeClr val="bg1"/>
            </a:solidFill>
            <a:ln>
              <a:noFill/>
            </a:ln>
          </p:spPr>
          <p:txBody>
            <a:bodyPr anchor="ctr" anchorCtr="1"/>
            <a:lstStyle/>
            <a:p>
              <a:endParaRPr altLang="en-US" lang="zh-CN"/>
            </a:p>
          </p:txBody>
        </p:sp>
      </p:grpSp>
      <p:grpSp>
        <p:nvGrpSpPr>
          <p:cNvPr id="5" name="组合 4"/>
          <p:cNvGrpSpPr/>
          <p:nvPr/>
        </p:nvGrpSpPr>
        <p:grpSpPr>
          <a:xfrm>
            <a:off x="6995593" y="3275646"/>
            <a:ext cx="1406880" cy="1395171"/>
            <a:chOff x="6995593" y="3275646"/>
            <a:chExt cx="1406880" cy="1395171"/>
          </a:xfrm>
        </p:grpSpPr>
        <p:sp>
          <p:nvSpPr>
            <p:cNvPr id="17" name="MH_Other_6"/>
            <p:cNvSpPr/>
            <p:nvPr/>
          </p:nvSpPr>
          <p:spPr>
            <a:xfrm>
              <a:off x="6995593" y="3275646"/>
              <a:ext cx="1406880" cy="1395171"/>
            </a:xfrm>
            <a:prstGeom prst="ellipse">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00"/>
            </a:p>
          </p:txBody>
        </p:sp>
        <p:sp>
          <p:nvSpPr>
            <p:cNvPr id="20" name="KSO_Shape"/>
            <p:cNvSpPr/>
            <p:nvPr/>
          </p:nvSpPr>
          <p:spPr bwMode="auto">
            <a:xfrm>
              <a:off x="7215298" y="3564381"/>
              <a:ext cx="933282" cy="727769"/>
            </a:xfrm>
            <a:custGeom>
              <a:gdLst>
                <a:gd fmla="*/ 150533125 w 13791" name="T0"/>
                <a:gd fmla="*/ 150708687 h 8793" name="T1"/>
                <a:gd fmla="*/ 150533125 w 13791" name="T2"/>
                <a:gd fmla="*/ 150708687 h 8793" name="T3"/>
                <a:gd fmla="*/ 150533125 w 13791" name="T4"/>
                <a:gd fmla="*/ 150708687 h 8793" name="T5"/>
                <a:gd fmla="*/ 150533125 w 13791" name="T6"/>
                <a:gd fmla="*/ 150708687 h 8793" name="T7"/>
                <a:gd fmla="*/ 150533125 w 13791" name="T8"/>
                <a:gd fmla="*/ 150708687 h 8793" name="T9"/>
                <a:gd fmla="*/ 150533125 w 13791" name="T10"/>
                <a:gd fmla="*/ 150708687 h 8793" name="T11"/>
                <a:gd fmla="*/ 150533125 w 13791" name="T12"/>
                <a:gd fmla="*/ 150708687 h 8793" name="T13"/>
                <a:gd fmla="*/ 150533125 w 13791" name="T14"/>
                <a:gd fmla="*/ 150708687 h 8793" name="T15"/>
                <a:gd fmla="*/ 150533125 w 13791" name="T16"/>
                <a:gd fmla="*/ 150708687 h 8793" name="T17"/>
                <a:gd fmla="*/ 150533125 w 13791" name="T18"/>
                <a:gd fmla="*/ 150708687 h 8793" name="T19"/>
                <a:gd fmla="*/ 150533125 w 13791" name="T20"/>
                <a:gd fmla="*/ 150708687 h 8793" name="T21"/>
                <a:gd fmla="*/ 150533125 w 13791" name="T22"/>
                <a:gd fmla="*/ 150708687 h 8793" name="T23"/>
                <a:gd fmla="*/ 150533125 w 13791" name="T24"/>
                <a:gd fmla="*/ 150708687 h 8793" name="T25"/>
                <a:gd fmla="*/ 150533125 w 13791" name="T26"/>
                <a:gd fmla="*/ 150708687 h 8793" name="T27"/>
                <a:gd fmla="*/ 150533125 w 13791" name="T28"/>
                <a:gd fmla="*/ 150708687 h 8793" name="T29"/>
                <a:gd fmla="*/ 150533125 w 13791" name="T30"/>
                <a:gd fmla="*/ 150708687 h 8793" name="T31"/>
                <a:gd fmla="*/ 150533125 w 13791" name="T32"/>
                <a:gd fmla="*/ 150708687 h 8793" name="T33"/>
                <a:gd fmla="*/ 150533125 w 13791" name="T34"/>
                <a:gd fmla="*/ 150708687 h 8793" name="T35"/>
                <a:gd fmla="*/ 150533125 w 13791" name="T36"/>
                <a:gd fmla="*/ 150708687 h 8793" name="T37"/>
                <a:gd fmla="*/ 150533125 w 13791" name="T38"/>
                <a:gd fmla="*/ 150708687 h 8793" name="T39"/>
                <a:gd fmla="*/ 150533125 w 13791" name="T40"/>
                <a:gd fmla="*/ 150708687 h 8793" name="T41"/>
                <a:gd fmla="*/ 150533125 w 13791" name="T42"/>
                <a:gd fmla="*/ 150708687 h 8793" name="T43"/>
                <a:gd fmla="*/ 150533125 w 13791" name="T44"/>
                <a:gd fmla="*/ 150708687 h 8793" name="T45"/>
                <a:gd fmla="*/ 150533125 w 13791" name="T46"/>
                <a:gd fmla="*/ 150708687 h 8793" name="T47"/>
                <a:gd fmla="*/ 150533125 w 13791" name="T48"/>
                <a:gd fmla="*/ 150708687 h 8793" name="T49"/>
                <a:gd fmla="*/ 150533125 w 13791" name="T50"/>
                <a:gd fmla="*/ 150708687 h 8793" name="T51"/>
                <a:gd fmla="*/ 150533125 w 13791" name="T52"/>
                <a:gd fmla="*/ 150708687 h 8793" name="T53"/>
                <a:gd fmla="*/ 150533125 w 13791" name="T54"/>
                <a:gd fmla="*/ 150708687 h 8793" name="T55"/>
                <a:gd fmla="*/ 150533125 w 13791" name="T56"/>
                <a:gd fmla="*/ 150708687 h 8793" name="T57"/>
                <a:gd fmla="*/ 150533125 w 13791" name="T58"/>
                <a:gd fmla="*/ 150708687 h 8793" name="T59"/>
                <a:gd fmla="*/ 150533125 w 13791" name="T60"/>
                <a:gd fmla="*/ 150708687 h 8793" name="T61"/>
                <a:gd fmla="*/ 150533125 w 13791" name="T62"/>
                <a:gd fmla="*/ 150708687 h 8793" name="T63"/>
                <a:gd fmla="*/ 150533125 w 13791" name="T64"/>
                <a:gd fmla="*/ 150708687 h 8793" name="T65"/>
                <a:gd fmla="*/ 150533125 w 13791" name="T66"/>
                <a:gd fmla="*/ 150708687 h 8793" name="T67"/>
                <a:gd fmla="*/ 150533125 w 13791" name="T68"/>
                <a:gd fmla="*/ 150708687 h 8793" name="T69"/>
                <a:gd fmla="*/ 150533125 w 13791" name="T70"/>
                <a:gd fmla="*/ 150708687 h 8793" name="T71"/>
                <a:gd fmla="*/ 150533125 w 13791" name="T72"/>
                <a:gd fmla="*/ 150708687 h 8793" name="T73"/>
                <a:gd fmla="*/ 150533125 w 13791" name="T74"/>
                <a:gd fmla="*/ 150708687 h 8793" name="T75"/>
                <a:gd fmla="*/ 150533125 w 13791" name="T76"/>
                <a:gd fmla="*/ 150708687 h 8793" name="T77"/>
                <a:gd fmla="*/ 150533125 w 13791" name="T78"/>
                <a:gd fmla="*/ 150708687 h 8793" name="T79"/>
                <a:gd fmla="*/ 150533125 w 13791" name="T80"/>
                <a:gd fmla="*/ 150708687 h 8793" name="T81"/>
                <a:gd fmla="*/ 150533125 w 13791" name="T82"/>
                <a:gd fmla="*/ 150708687 h 8793" name="T83"/>
                <a:gd fmla="*/ 150533125 w 13791" name="T84"/>
                <a:gd fmla="*/ 150708687 h 8793" name="T85"/>
                <a:gd fmla="*/ 150533125 w 13791" name="T86"/>
                <a:gd fmla="*/ 150708687 h 8793" name="T87"/>
                <a:gd fmla="*/ 150533125 w 13791" name="T88"/>
                <a:gd fmla="*/ 150708687 h 8793" name="T89"/>
                <a:gd fmla="*/ 150533125 w 13791" name="T90"/>
                <a:gd fmla="*/ 150708687 h 8793" name="T91"/>
                <a:gd fmla="*/ 150533125 w 13791" name="T92"/>
                <a:gd fmla="*/ 150708687 h 8793" name="T93"/>
                <a:gd fmla="*/ 150533125 w 13791" name="T94"/>
                <a:gd fmla="*/ 150708687 h 8793" name="T95"/>
                <a:gd fmla="*/ 150533125 w 13791" name="T96"/>
                <a:gd fmla="*/ 150708687 h 8793" name="T97"/>
                <a:gd fmla="*/ 150533125 w 13791" name="T98"/>
                <a:gd fmla="*/ 150708687 h 8793" name="T99"/>
                <a:gd fmla="*/ 150533125 w 13791" name="T100"/>
                <a:gd fmla="*/ 150708687 h 8793" name="T101"/>
                <a:gd fmla="*/ 150533125 w 13791" name="T102"/>
                <a:gd fmla="*/ 150708687 h 8793" name="T103"/>
                <a:gd fmla="*/ 150533125 w 13791" name="T104"/>
                <a:gd fmla="*/ 150708687 h 8793" name="T105"/>
                <a:gd fmla="*/ 150533125 w 13791" name="T106"/>
                <a:gd fmla="*/ 150708687 h 8793" name="T107"/>
                <a:gd fmla="*/ 150533125 w 13791" name="T108"/>
                <a:gd fmla="*/ 150708687 h 8793" name="T109"/>
                <a:gd fmla="*/ 150533125 w 13791" name="T110"/>
                <a:gd fmla="*/ 150708687 h 8793" name="T111"/>
                <a:gd fmla="*/ 150533125 w 13791" name="T112"/>
                <a:gd fmla="*/ 150708687 h 8793" name="T113"/>
                <a:gd fmla="*/ 150533125 w 13791" name="T114"/>
                <a:gd fmla="*/ 150708687 h 8793" name="T115"/>
                <a:gd fmla="*/ 150533125 w 13791" name="T116"/>
                <a:gd fmla="*/ 150708687 h 8793" name="T117"/>
                <a:gd fmla="*/ 150533125 w 13791" name="T118"/>
                <a:gd fmla="*/ 150708687 h 8793" name="T119"/>
                <a:gd fmla="*/ 150533125 w 13791" name="T120"/>
                <a:gd fmla="*/ 150708687 h 8793" name="T121"/>
                <a:gd fmla="*/ 150533125 w 13791" name="T122"/>
                <a:gd fmla="*/ 150708687 h 8793" name="T123"/>
                <a:gd fmla="*/ 150533125 w 13791" name="T124"/>
                <a:gd fmla="*/ 150708687 h 879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8793" w="13791">
                  <a:moveTo>
                    <a:pt x="4324" y="7535"/>
                  </a:moveTo>
                  <a:cubicBezTo>
                    <a:pt x="5299" y="7826"/>
                    <a:pt x="6057" y="7743"/>
                    <a:pt x="6598" y="7286"/>
                  </a:cubicBezTo>
                  <a:cubicBezTo>
                    <a:pt x="6351" y="7297"/>
                    <a:pt x="6107" y="7290"/>
                    <a:pt x="5867" y="7263"/>
                  </a:cubicBezTo>
                  <a:cubicBezTo>
                    <a:pt x="5956" y="7344"/>
                    <a:pt x="6056" y="7414"/>
                    <a:pt x="6169" y="7467"/>
                  </a:cubicBezTo>
                  <a:cubicBezTo>
                    <a:pt x="5933" y="7459"/>
                    <a:pt x="5703" y="7411"/>
                    <a:pt x="5477" y="7341"/>
                  </a:cubicBezTo>
                  <a:cubicBezTo>
                    <a:pt x="5555" y="7419"/>
                    <a:pt x="5643" y="7493"/>
                    <a:pt x="5747" y="7561"/>
                  </a:cubicBezTo>
                  <a:cubicBezTo>
                    <a:pt x="5499" y="7522"/>
                    <a:pt x="5252" y="7476"/>
                    <a:pt x="5006" y="7424"/>
                  </a:cubicBezTo>
                  <a:cubicBezTo>
                    <a:pt x="5069" y="7478"/>
                    <a:pt x="5138" y="7527"/>
                    <a:pt x="5215" y="7570"/>
                  </a:cubicBezTo>
                  <a:cubicBezTo>
                    <a:pt x="5058" y="7560"/>
                    <a:pt x="4866" y="7517"/>
                    <a:pt x="4715" y="7470"/>
                  </a:cubicBezTo>
                  <a:cubicBezTo>
                    <a:pt x="4739" y="7506"/>
                    <a:pt x="4769" y="7540"/>
                    <a:pt x="4813" y="7572"/>
                  </a:cubicBezTo>
                  <a:cubicBezTo>
                    <a:pt x="4649" y="7569"/>
                    <a:pt x="4487" y="7551"/>
                    <a:pt x="4324" y="7535"/>
                  </a:cubicBezTo>
                  <a:close/>
                  <a:moveTo>
                    <a:pt x="4334" y="7313"/>
                  </a:moveTo>
                  <a:cubicBezTo>
                    <a:pt x="4346" y="7195"/>
                    <a:pt x="4346" y="7195"/>
                    <a:pt x="4346" y="7195"/>
                  </a:cubicBezTo>
                  <a:cubicBezTo>
                    <a:pt x="4426" y="6772"/>
                    <a:pt x="5005" y="6446"/>
                    <a:pt x="5651" y="6180"/>
                  </a:cubicBezTo>
                  <a:cubicBezTo>
                    <a:pt x="5531" y="6320"/>
                    <a:pt x="5407" y="6471"/>
                    <a:pt x="5316" y="6622"/>
                  </a:cubicBezTo>
                  <a:cubicBezTo>
                    <a:pt x="5327" y="6536"/>
                    <a:pt x="5354" y="6449"/>
                    <a:pt x="5397" y="6362"/>
                  </a:cubicBezTo>
                  <a:cubicBezTo>
                    <a:pt x="5264" y="6504"/>
                    <a:pt x="5120" y="6652"/>
                    <a:pt x="5015" y="6817"/>
                  </a:cubicBezTo>
                  <a:cubicBezTo>
                    <a:pt x="5015" y="6739"/>
                    <a:pt x="5039" y="6652"/>
                    <a:pt x="5073" y="6561"/>
                  </a:cubicBezTo>
                  <a:cubicBezTo>
                    <a:pt x="4974" y="6655"/>
                    <a:pt x="4883" y="6766"/>
                    <a:pt x="4803" y="6900"/>
                  </a:cubicBezTo>
                  <a:cubicBezTo>
                    <a:pt x="4787" y="6853"/>
                    <a:pt x="4784" y="6807"/>
                    <a:pt x="4793" y="6763"/>
                  </a:cubicBezTo>
                  <a:cubicBezTo>
                    <a:pt x="4721" y="6836"/>
                    <a:pt x="4655" y="6917"/>
                    <a:pt x="4592" y="7004"/>
                  </a:cubicBezTo>
                  <a:cubicBezTo>
                    <a:pt x="4577" y="6921"/>
                    <a:pt x="4577" y="6921"/>
                    <a:pt x="4577" y="6921"/>
                  </a:cubicBezTo>
                  <a:cubicBezTo>
                    <a:pt x="4481" y="7039"/>
                    <a:pt x="4402" y="7171"/>
                    <a:pt x="4334" y="7313"/>
                  </a:cubicBezTo>
                  <a:close/>
                  <a:moveTo>
                    <a:pt x="6058" y="7101"/>
                  </a:moveTo>
                  <a:cubicBezTo>
                    <a:pt x="6625" y="7239"/>
                    <a:pt x="6625" y="7239"/>
                    <a:pt x="6625" y="7239"/>
                  </a:cubicBezTo>
                  <a:cubicBezTo>
                    <a:pt x="6737" y="7201"/>
                    <a:pt x="6774" y="7121"/>
                    <a:pt x="6750" y="7030"/>
                  </a:cubicBezTo>
                  <a:cubicBezTo>
                    <a:pt x="6058" y="7101"/>
                    <a:pt x="6058" y="7101"/>
                    <a:pt x="6058" y="7101"/>
                  </a:cubicBezTo>
                  <a:close/>
                  <a:moveTo>
                    <a:pt x="5900" y="6894"/>
                  </a:moveTo>
                  <a:cubicBezTo>
                    <a:pt x="6750" y="6693"/>
                    <a:pt x="6750" y="6693"/>
                    <a:pt x="6750" y="6693"/>
                  </a:cubicBezTo>
                  <a:cubicBezTo>
                    <a:pt x="6998" y="7202"/>
                    <a:pt x="6296" y="6926"/>
                    <a:pt x="5900" y="6894"/>
                  </a:cubicBezTo>
                  <a:close/>
                  <a:moveTo>
                    <a:pt x="5909" y="6716"/>
                  </a:moveTo>
                  <a:cubicBezTo>
                    <a:pt x="6319" y="6657"/>
                    <a:pt x="6923" y="6745"/>
                    <a:pt x="6647" y="6439"/>
                  </a:cubicBezTo>
                  <a:cubicBezTo>
                    <a:pt x="5909" y="6716"/>
                    <a:pt x="5909" y="6716"/>
                    <a:pt x="5909" y="6716"/>
                  </a:cubicBezTo>
                  <a:close/>
                  <a:moveTo>
                    <a:pt x="5927" y="6561"/>
                  </a:moveTo>
                  <a:cubicBezTo>
                    <a:pt x="6453" y="6205"/>
                    <a:pt x="6453" y="6205"/>
                    <a:pt x="6453" y="6205"/>
                  </a:cubicBezTo>
                  <a:cubicBezTo>
                    <a:pt x="6819" y="6437"/>
                    <a:pt x="6364" y="6479"/>
                    <a:pt x="5927" y="6561"/>
                  </a:cubicBezTo>
                  <a:close/>
                  <a:moveTo>
                    <a:pt x="5862" y="6438"/>
                  </a:moveTo>
                  <a:cubicBezTo>
                    <a:pt x="6222" y="6314"/>
                    <a:pt x="6554" y="6148"/>
                    <a:pt x="6219" y="6095"/>
                  </a:cubicBezTo>
                  <a:cubicBezTo>
                    <a:pt x="5862" y="6438"/>
                    <a:pt x="5862" y="6438"/>
                    <a:pt x="5862" y="6438"/>
                  </a:cubicBezTo>
                  <a:close/>
                  <a:moveTo>
                    <a:pt x="5588" y="6486"/>
                  </a:moveTo>
                  <a:cubicBezTo>
                    <a:pt x="6096" y="6110"/>
                    <a:pt x="6096" y="6110"/>
                    <a:pt x="6096" y="6110"/>
                  </a:cubicBezTo>
                  <a:cubicBezTo>
                    <a:pt x="6021" y="6060"/>
                    <a:pt x="5914" y="6094"/>
                    <a:pt x="5805" y="6101"/>
                  </a:cubicBezTo>
                  <a:cubicBezTo>
                    <a:pt x="5588" y="6486"/>
                    <a:pt x="5588" y="6486"/>
                    <a:pt x="5588" y="6486"/>
                  </a:cubicBezTo>
                  <a:close/>
                  <a:moveTo>
                    <a:pt x="6053" y="5386"/>
                  </a:moveTo>
                  <a:cubicBezTo>
                    <a:pt x="6836" y="4365"/>
                    <a:pt x="7674" y="3888"/>
                    <a:pt x="8567" y="3954"/>
                  </a:cubicBezTo>
                  <a:cubicBezTo>
                    <a:pt x="8306" y="4127"/>
                    <a:pt x="8062" y="4315"/>
                    <a:pt x="7835" y="4520"/>
                  </a:cubicBezTo>
                  <a:cubicBezTo>
                    <a:pt x="7866" y="4371"/>
                    <a:pt x="7916" y="4226"/>
                    <a:pt x="7993" y="4087"/>
                  </a:cubicBezTo>
                  <a:cubicBezTo>
                    <a:pt x="7757" y="4271"/>
                    <a:pt x="7558" y="4490"/>
                    <a:pt x="7378" y="4729"/>
                  </a:cubicBezTo>
                  <a:cubicBezTo>
                    <a:pt x="7400" y="4593"/>
                    <a:pt x="7436" y="4451"/>
                    <a:pt x="7491" y="4303"/>
                  </a:cubicBezTo>
                  <a:cubicBezTo>
                    <a:pt x="7266" y="4528"/>
                    <a:pt x="7048" y="4759"/>
                    <a:pt x="6834" y="4994"/>
                  </a:cubicBezTo>
                  <a:cubicBezTo>
                    <a:pt x="6859" y="4893"/>
                    <a:pt x="6893" y="4791"/>
                    <a:pt x="6940" y="4690"/>
                  </a:cubicBezTo>
                  <a:cubicBezTo>
                    <a:pt x="6786" y="4817"/>
                    <a:pt x="6621" y="5003"/>
                    <a:pt x="6501" y="5163"/>
                  </a:cubicBezTo>
                  <a:cubicBezTo>
                    <a:pt x="6500" y="5109"/>
                    <a:pt x="6506" y="5051"/>
                    <a:pt x="6527" y="4986"/>
                  </a:cubicBezTo>
                  <a:cubicBezTo>
                    <a:pt x="6360" y="5110"/>
                    <a:pt x="6208" y="5250"/>
                    <a:pt x="6053" y="5386"/>
                  </a:cubicBezTo>
                  <a:close/>
                  <a:moveTo>
                    <a:pt x="6228" y="5606"/>
                  </a:moveTo>
                  <a:cubicBezTo>
                    <a:pt x="6403" y="5701"/>
                    <a:pt x="6582" y="5778"/>
                    <a:pt x="6768" y="5828"/>
                  </a:cubicBezTo>
                  <a:cubicBezTo>
                    <a:pt x="6722" y="5731"/>
                    <a:pt x="6722" y="5731"/>
                    <a:pt x="6722" y="5731"/>
                  </a:cubicBezTo>
                  <a:cubicBezTo>
                    <a:pt x="6850" y="5774"/>
                    <a:pt x="6978" y="5808"/>
                    <a:pt x="7107" y="5829"/>
                  </a:cubicBezTo>
                  <a:cubicBezTo>
                    <a:pt x="7065" y="5791"/>
                    <a:pt x="7034" y="5742"/>
                    <a:pt x="7014" y="5681"/>
                  </a:cubicBezTo>
                  <a:cubicBezTo>
                    <a:pt x="7196" y="5760"/>
                    <a:pt x="7372" y="5805"/>
                    <a:pt x="7543" y="5828"/>
                  </a:cubicBezTo>
                  <a:cubicBezTo>
                    <a:pt x="7440" y="5760"/>
                    <a:pt x="7352" y="5688"/>
                    <a:pt x="7293" y="5609"/>
                  </a:cubicBezTo>
                  <a:cubicBezTo>
                    <a:pt x="7523" y="5700"/>
                    <a:pt x="7781" y="5745"/>
                    <a:pt x="8022" y="5792"/>
                  </a:cubicBezTo>
                  <a:cubicBezTo>
                    <a:pt x="7914" y="5734"/>
                    <a:pt x="7822" y="5665"/>
                    <a:pt x="7747" y="5586"/>
                  </a:cubicBezTo>
                  <a:cubicBezTo>
                    <a:pt x="7952" y="5673"/>
                    <a:pt x="8190" y="5736"/>
                    <a:pt x="8417" y="5790"/>
                  </a:cubicBezTo>
                  <a:cubicBezTo>
                    <a:pt x="7558" y="5997"/>
                    <a:pt x="6724" y="6092"/>
                    <a:pt x="6328" y="5719"/>
                  </a:cubicBezTo>
                  <a:cubicBezTo>
                    <a:pt x="6228" y="5606"/>
                    <a:pt x="6228" y="5606"/>
                    <a:pt x="6228" y="5606"/>
                  </a:cubicBezTo>
                  <a:close/>
                  <a:moveTo>
                    <a:pt x="8151" y="4545"/>
                  </a:moveTo>
                  <a:cubicBezTo>
                    <a:pt x="8912" y="4104"/>
                    <a:pt x="8912" y="4104"/>
                    <a:pt x="8912" y="4104"/>
                  </a:cubicBezTo>
                  <a:cubicBezTo>
                    <a:pt x="8870" y="3994"/>
                    <a:pt x="8772" y="3939"/>
                    <a:pt x="8629" y="3984"/>
                  </a:cubicBezTo>
                  <a:cubicBezTo>
                    <a:pt x="8151" y="4545"/>
                    <a:pt x="8151" y="4545"/>
                    <a:pt x="8151" y="4545"/>
                  </a:cubicBezTo>
                  <a:close/>
                  <a:moveTo>
                    <a:pt x="8142" y="4874"/>
                  </a:moveTo>
                  <a:cubicBezTo>
                    <a:pt x="9162" y="4450"/>
                    <a:pt x="9162" y="4450"/>
                    <a:pt x="9162" y="4450"/>
                  </a:cubicBezTo>
                  <a:cubicBezTo>
                    <a:pt x="9039" y="3745"/>
                    <a:pt x="8525" y="4547"/>
                    <a:pt x="8142" y="4874"/>
                  </a:cubicBezTo>
                  <a:close/>
                  <a:moveTo>
                    <a:pt x="8284" y="5049"/>
                  </a:moveTo>
                  <a:cubicBezTo>
                    <a:pt x="9245" y="4787"/>
                    <a:pt x="9245" y="4787"/>
                    <a:pt x="9245" y="4787"/>
                  </a:cubicBezTo>
                  <a:cubicBezTo>
                    <a:pt x="9301" y="4268"/>
                    <a:pt x="8747" y="4807"/>
                    <a:pt x="8284" y="5049"/>
                  </a:cubicBezTo>
                  <a:close/>
                  <a:moveTo>
                    <a:pt x="8417" y="5194"/>
                  </a:moveTo>
                  <a:cubicBezTo>
                    <a:pt x="9220" y="5169"/>
                    <a:pt x="9220" y="5169"/>
                    <a:pt x="9220" y="5169"/>
                  </a:cubicBezTo>
                  <a:cubicBezTo>
                    <a:pt x="9424" y="4661"/>
                    <a:pt x="8926" y="4955"/>
                    <a:pt x="8417" y="5194"/>
                  </a:cubicBezTo>
                  <a:close/>
                  <a:moveTo>
                    <a:pt x="8442" y="5369"/>
                  </a:moveTo>
                  <a:cubicBezTo>
                    <a:pt x="9062" y="5455"/>
                    <a:pt x="9062" y="5455"/>
                    <a:pt x="9062" y="5455"/>
                  </a:cubicBezTo>
                  <a:cubicBezTo>
                    <a:pt x="9365" y="5153"/>
                    <a:pt x="8903" y="5229"/>
                    <a:pt x="8442" y="5369"/>
                  </a:cubicBezTo>
                  <a:close/>
                  <a:moveTo>
                    <a:pt x="8126" y="5523"/>
                  </a:moveTo>
                  <a:cubicBezTo>
                    <a:pt x="8634" y="5756"/>
                    <a:pt x="8634" y="5756"/>
                    <a:pt x="8634" y="5756"/>
                  </a:cubicBezTo>
                  <a:cubicBezTo>
                    <a:pt x="8751" y="5683"/>
                    <a:pt x="8885" y="5638"/>
                    <a:pt x="8925" y="5532"/>
                  </a:cubicBezTo>
                  <a:cubicBezTo>
                    <a:pt x="8126" y="5523"/>
                    <a:pt x="8126" y="5523"/>
                    <a:pt x="8126" y="5523"/>
                  </a:cubicBezTo>
                  <a:close/>
                  <a:moveTo>
                    <a:pt x="2637" y="6784"/>
                  </a:moveTo>
                  <a:cubicBezTo>
                    <a:pt x="3212" y="6674"/>
                    <a:pt x="3479" y="7142"/>
                    <a:pt x="2858" y="7354"/>
                  </a:cubicBezTo>
                  <a:cubicBezTo>
                    <a:pt x="2565" y="7454"/>
                    <a:pt x="2247" y="7349"/>
                    <a:pt x="1951" y="7258"/>
                  </a:cubicBezTo>
                  <a:cubicBezTo>
                    <a:pt x="2140" y="7042"/>
                    <a:pt x="2351" y="6838"/>
                    <a:pt x="2637" y="6784"/>
                  </a:cubicBezTo>
                  <a:close/>
                  <a:moveTo>
                    <a:pt x="3615" y="6060"/>
                  </a:moveTo>
                  <a:cubicBezTo>
                    <a:pt x="3848" y="6060"/>
                    <a:pt x="3848" y="6060"/>
                    <a:pt x="3848" y="6060"/>
                  </a:cubicBezTo>
                  <a:cubicBezTo>
                    <a:pt x="3848" y="6393"/>
                    <a:pt x="3848" y="6393"/>
                    <a:pt x="3848" y="6393"/>
                  </a:cubicBezTo>
                  <a:cubicBezTo>
                    <a:pt x="3615" y="6393"/>
                    <a:pt x="3615" y="6393"/>
                    <a:pt x="3615" y="6393"/>
                  </a:cubicBezTo>
                  <a:cubicBezTo>
                    <a:pt x="3615" y="6060"/>
                    <a:pt x="3615" y="6060"/>
                    <a:pt x="3615" y="6060"/>
                  </a:cubicBezTo>
                  <a:close/>
                  <a:moveTo>
                    <a:pt x="3340" y="6052"/>
                  </a:moveTo>
                  <a:cubicBezTo>
                    <a:pt x="3515" y="6052"/>
                    <a:pt x="3515" y="6052"/>
                    <a:pt x="3515" y="6052"/>
                  </a:cubicBezTo>
                  <a:cubicBezTo>
                    <a:pt x="3515" y="6376"/>
                    <a:pt x="3515" y="6376"/>
                    <a:pt x="3515" y="6376"/>
                  </a:cubicBezTo>
                  <a:cubicBezTo>
                    <a:pt x="3340" y="6376"/>
                    <a:pt x="3340" y="6376"/>
                    <a:pt x="3340" y="6376"/>
                  </a:cubicBezTo>
                  <a:cubicBezTo>
                    <a:pt x="3340" y="6052"/>
                    <a:pt x="3340" y="6052"/>
                    <a:pt x="3340" y="6052"/>
                  </a:cubicBezTo>
                  <a:close/>
                  <a:moveTo>
                    <a:pt x="3956" y="6093"/>
                  </a:moveTo>
                  <a:cubicBezTo>
                    <a:pt x="3956" y="6326"/>
                    <a:pt x="3956" y="6326"/>
                    <a:pt x="3956" y="6326"/>
                  </a:cubicBezTo>
                  <a:cubicBezTo>
                    <a:pt x="4580" y="6401"/>
                    <a:pt x="4580" y="6401"/>
                    <a:pt x="4580" y="6401"/>
                  </a:cubicBezTo>
                  <a:cubicBezTo>
                    <a:pt x="4514" y="5844"/>
                    <a:pt x="4514" y="5844"/>
                    <a:pt x="4514" y="5844"/>
                  </a:cubicBezTo>
                  <a:cubicBezTo>
                    <a:pt x="3956" y="6093"/>
                    <a:pt x="3956" y="6093"/>
                    <a:pt x="3956" y="6093"/>
                  </a:cubicBezTo>
                  <a:close/>
                  <a:moveTo>
                    <a:pt x="2600" y="5985"/>
                  </a:moveTo>
                  <a:cubicBezTo>
                    <a:pt x="3224" y="6152"/>
                    <a:pt x="3224" y="6152"/>
                    <a:pt x="3224" y="6152"/>
                  </a:cubicBezTo>
                  <a:cubicBezTo>
                    <a:pt x="3216" y="6310"/>
                    <a:pt x="3216" y="6310"/>
                    <a:pt x="3216" y="6310"/>
                  </a:cubicBezTo>
                  <a:cubicBezTo>
                    <a:pt x="2600" y="6509"/>
                    <a:pt x="2600" y="6509"/>
                    <a:pt x="2600" y="6509"/>
                  </a:cubicBezTo>
                  <a:cubicBezTo>
                    <a:pt x="2600" y="5985"/>
                    <a:pt x="2600" y="5985"/>
                    <a:pt x="2600" y="5985"/>
                  </a:cubicBezTo>
                  <a:close/>
                  <a:moveTo>
                    <a:pt x="1842" y="2847"/>
                  </a:moveTo>
                  <a:cubicBezTo>
                    <a:pt x="1651" y="3019"/>
                    <a:pt x="1515" y="3225"/>
                    <a:pt x="1435" y="3463"/>
                  </a:cubicBezTo>
                  <a:cubicBezTo>
                    <a:pt x="1371" y="3081"/>
                    <a:pt x="1507" y="2875"/>
                    <a:pt x="1842" y="2847"/>
                  </a:cubicBezTo>
                  <a:close/>
                  <a:moveTo>
                    <a:pt x="1568" y="3522"/>
                  </a:moveTo>
                  <a:cubicBezTo>
                    <a:pt x="1337" y="3732"/>
                    <a:pt x="1249" y="4065"/>
                    <a:pt x="1218" y="4254"/>
                  </a:cubicBezTo>
                  <a:cubicBezTo>
                    <a:pt x="1119" y="3889"/>
                    <a:pt x="1220" y="3555"/>
                    <a:pt x="1568" y="3522"/>
                  </a:cubicBezTo>
                  <a:close/>
                  <a:moveTo>
                    <a:pt x="1376" y="4279"/>
                  </a:moveTo>
                  <a:cubicBezTo>
                    <a:pt x="1185" y="4451"/>
                    <a:pt x="1315" y="4814"/>
                    <a:pt x="1235" y="5053"/>
                  </a:cubicBezTo>
                  <a:cubicBezTo>
                    <a:pt x="1129" y="4762"/>
                    <a:pt x="994" y="4436"/>
                    <a:pt x="1376" y="4279"/>
                  </a:cubicBezTo>
                  <a:close/>
                  <a:moveTo>
                    <a:pt x="1468" y="4703"/>
                  </a:moveTo>
                  <a:cubicBezTo>
                    <a:pt x="1339" y="5032"/>
                    <a:pt x="1373" y="5356"/>
                    <a:pt x="1605" y="5577"/>
                  </a:cubicBezTo>
                  <a:cubicBezTo>
                    <a:pt x="1499" y="5316"/>
                    <a:pt x="1463" y="5020"/>
                    <a:pt x="1468" y="4703"/>
                  </a:cubicBezTo>
                  <a:close/>
                  <a:moveTo>
                    <a:pt x="1817" y="5652"/>
                  </a:moveTo>
                  <a:cubicBezTo>
                    <a:pt x="1991" y="5849"/>
                    <a:pt x="2190" y="5999"/>
                    <a:pt x="2408" y="6118"/>
                  </a:cubicBezTo>
                  <a:cubicBezTo>
                    <a:pt x="2055" y="6081"/>
                    <a:pt x="1848" y="5933"/>
                    <a:pt x="1817" y="5652"/>
                  </a:cubicBezTo>
                  <a:close/>
                  <a:moveTo>
                    <a:pt x="4834" y="2498"/>
                  </a:moveTo>
                  <a:cubicBezTo>
                    <a:pt x="4855" y="2498"/>
                    <a:pt x="4872" y="2668"/>
                    <a:pt x="4872" y="2877"/>
                  </a:cubicBezTo>
                  <a:cubicBezTo>
                    <a:pt x="4872" y="3085"/>
                    <a:pt x="4855" y="3255"/>
                    <a:pt x="4834" y="3255"/>
                  </a:cubicBezTo>
                  <a:cubicBezTo>
                    <a:pt x="4814" y="3255"/>
                    <a:pt x="4797" y="3085"/>
                    <a:pt x="4797" y="2877"/>
                  </a:cubicBezTo>
                  <a:cubicBezTo>
                    <a:pt x="4797" y="2668"/>
                    <a:pt x="4814" y="2498"/>
                    <a:pt x="4834" y="2498"/>
                  </a:cubicBezTo>
                  <a:close/>
                  <a:moveTo>
                    <a:pt x="5063" y="2922"/>
                  </a:moveTo>
                  <a:cubicBezTo>
                    <a:pt x="5086" y="2922"/>
                    <a:pt x="5105" y="3096"/>
                    <a:pt x="5105" y="3309"/>
                  </a:cubicBezTo>
                  <a:cubicBezTo>
                    <a:pt x="5105" y="3523"/>
                    <a:pt x="5086" y="3696"/>
                    <a:pt x="5063" y="3696"/>
                  </a:cubicBezTo>
                  <a:cubicBezTo>
                    <a:pt x="5040" y="3696"/>
                    <a:pt x="5022" y="3523"/>
                    <a:pt x="5022" y="3309"/>
                  </a:cubicBezTo>
                  <a:cubicBezTo>
                    <a:pt x="5022" y="3096"/>
                    <a:pt x="5040" y="2922"/>
                    <a:pt x="5063" y="2922"/>
                  </a:cubicBezTo>
                  <a:close/>
                  <a:moveTo>
                    <a:pt x="5271" y="3463"/>
                  </a:moveTo>
                  <a:cubicBezTo>
                    <a:pt x="5285" y="3463"/>
                    <a:pt x="5296" y="3596"/>
                    <a:pt x="5296" y="3759"/>
                  </a:cubicBezTo>
                  <a:cubicBezTo>
                    <a:pt x="5296" y="3922"/>
                    <a:pt x="5285" y="4054"/>
                    <a:pt x="5271" y="4054"/>
                  </a:cubicBezTo>
                  <a:cubicBezTo>
                    <a:pt x="5257" y="4054"/>
                    <a:pt x="5246" y="3922"/>
                    <a:pt x="5246" y="3759"/>
                  </a:cubicBezTo>
                  <a:cubicBezTo>
                    <a:pt x="5246" y="3596"/>
                    <a:pt x="5257" y="3463"/>
                    <a:pt x="5271" y="3463"/>
                  </a:cubicBezTo>
                  <a:close/>
                  <a:moveTo>
                    <a:pt x="5521" y="3805"/>
                  </a:moveTo>
                  <a:cubicBezTo>
                    <a:pt x="5535" y="3805"/>
                    <a:pt x="5546" y="3980"/>
                    <a:pt x="5546" y="4196"/>
                  </a:cubicBezTo>
                  <a:cubicBezTo>
                    <a:pt x="5546" y="4411"/>
                    <a:pt x="5535" y="4587"/>
                    <a:pt x="5521" y="4587"/>
                  </a:cubicBezTo>
                  <a:cubicBezTo>
                    <a:pt x="5507" y="4587"/>
                    <a:pt x="5496" y="4411"/>
                    <a:pt x="5496" y="4196"/>
                  </a:cubicBezTo>
                  <a:cubicBezTo>
                    <a:pt x="5496" y="3980"/>
                    <a:pt x="5507" y="3805"/>
                    <a:pt x="5521" y="3805"/>
                  </a:cubicBezTo>
                  <a:close/>
                  <a:moveTo>
                    <a:pt x="5363" y="4887"/>
                  </a:moveTo>
                  <a:cubicBezTo>
                    <a:pt x="5217" y="5166"/>
                    <a:pt x="5053" y="5378"/>
                    <a:pt x="4863" y="5636"/>
                  </a:cubicBezTo>
                  <a:cubicBezTo>
                    <a:pt x="5108" y="5386"/>
                    <a:pt x="5296" y="5181"/>
                    <a:pt x="5363" y="4887"/>
                  </a:cubicBezTo>
                  <a:close/>
                  <a:moveTo>
                    <a:pt x="5704" y="4271"/>
                  </a:moveTo>
                  <a:cubicBezTo>
                    <a:pt x="5651" y="4705"/>
                    <a:pt x="5526" y="5095"/>
                    <a:pt x="5296" y="5419"/>
                  </a:cubicBezTo>
                  <a:cubicBezTo>
                    <a:pt x="5578" y="5215"/>
                    <a:pt x="5710" y="4808"/>
                    <a:pt x="5704" y="4271"/>
                  </a:cubicBezTo>
                  <a:close/>
                  <a:moveTo>
                    <a:pt x="6245" y="3971"/>
                  </a:moveTo>
                  <a:cubicBezTo>
                    <a:pt x="6202" y="4267"/>
                    <a:pt x="6105" y="4554"/>
                    <a:pt x="5929" y="4828"/>
                  </a:cubicBezTo>
                  <a:cubicBezTo>
                    <a:pt x="6199" y="4610"/>
                    <a:pt x="6352" y="4344"/>
                    <a:pt x="6245" y="3971"/>
                  </a:cubicBezTo>
                  <a:close/>
                  <a:moveTo>
                    <a:pt x="6561" y="3605"/>
                  </a:moveTo>
                  <a:cubicBezTo>
                    <a:pt x="6518" y="3901"/>
                    <a:pt x="6588" y="4146"/>
                    <a:pt x="6411" y="4420"/>
                  </a:cubicBezTo>
                  <a:cubicBezTo>
                    <a:pt x="6682" y="4203"/>
                    <a:pt x="6668" y="3978"/>
                    <a:pt x="6561" y="3605"/>
                  </a:cubicBezTo>
                  <a:close/>
                  <a:moveTo>
                    <a:pt x="3449" y="4283"/>
                  </a:moveTo>
                  <a:cubicBezTo>
                    <a:pt x="3533" y="4346"/>
                    <a:pt x="3559" y="4315"/>
                    <a:pt x="3615" y="4271"/>
                  </a:cubicBezTo>
                  <a:cubicBezTo>
                    <a:pt x="3877" y="4063"/>
                    <a:pt x="4034" y="4492"/>
                    <a:pt x="3582" y="4882"/>
                  </a:cubicBezTo>
                  <a:cubicBezTo>
                    <a:pt x="2980" y="4637"/>
                    <a:pt x="3141" y="4054"/>
                    <a:pt x="3449" y="4283"/>
                  </a:cubicBezTo>
                  <a:close/>
                  <a:moveTo>
                    <a:pt x="2325" y="3813"/>
                  </a:moveTo>
                  <a:cubicBezTo>
                    <a:pt x="2316" y="3895"/>
                    <a:pt x="2331" y="3974"/>
                    <a:pt x="2400" y="4046"/>
                  </a:cubicBezTo>
                  <a:cubicBezTo>
                    <a:pt x="2293" y="4106"/>
                    <a:pt x="2202" y="4174"/>
                    <a:pt x="2117" y="4246"/>
                  </a:cubicBezTo>
                  <a:cubicBezTo>
                    <a:pt x="2103" y="4023"/>
                    <a:pt x="2161" y="3869"/>
                    <a:pt x="2325" y="3813"/>
                  </a:cubicBezTo>
                  <a:close/>
                  <a:moveTo>
                    <a:pt x="2636" y="3679"/>
                  </a:moveTo>
                  <a:cubicBezTo>
                    <a:pt x="2702" y="3742"/>
                    <a:pt x="2748" y="3862"/>
                    <a:pt x="2688" y="3941"/>
                  </a:cubicBezTo>
                  <a:cubicBezTo>
                    <a:pt x="2801" y="3930"/>
                    <a:pt x="2924" y="3932"/>
                    <a:pt x="3015" y="4016"/>
                  </a:cubicBezTo>
                  <a:cubicBezTo>
                    <a:pt x="3039" y="3747"/>
                    <a:pt x="2837" y="3675"/>
                    <a:pt x="2636" y="3679"/>
                  </a:cubicBezTo>
                  <a:close/>
                  <a:moveTo>
                    <a:pt x="4089" y="3547"/>
                  </a:moveTo>
                  <a:cubicBezTo>
                    <a:pt x="4080" y="3629"/>
                    <a:pt x="4096" y="3708"/>
                    <a:pt x="4164" y="3780"/>
                  </a:cubicBezTo>
                  <a:cubicBezTo>
                    <a:pt x="4057" y="3840"/>
                    <a:pt x="3966" y="3908"/>
                    <a:pt x="3881" y="3979"/>
                  </a:cubicBezTo>
                  <a:cubicBezTo>
                    <a:pt x="3867" y="3757"/>
                    <a:pt x="3926" y="3602"/>
                    <a:pt x="4089" y="3547"/>
                  </a:cubicBezTo>
                  <a:close/>
                  <a:moveTo>
                    <a:pt x="4408" y="3529"/>
                  </a:moveTo>
                  <a:cubicBezTo>
                    <a:pt x="4462" y="3584"/>
                    <a:pt x="4498" y="3688"/>
                    <a:pt x="4450" y="3757"/>
                  </a:cubicBezTo>
                  <a:cubicBezTo>
                    <a:pt x="4540" y="3747"/>
                    <a:pt x="4640" y="3748"/>
                    <a:pt x="4712" y="3821"/>
                  </a:cubicBezTo>
                  <a:cubicBezTo>
                    <a:pt x="4731" y="3589"/>
                    <a:pt x="4569" y="3526"/>
                    <a:pt x="4408" y="3529"/>
                  </a:cubicBezTo>
                  <a:close/>
                  <a:moveTo>
                    <a:pt x="5080" y="6921"/>
                  </a:moveTo>
                  <a:cubicBezTo>
                    <a:pt x="5616" y="6700"/>
                    <a:pt x="5956" y="6939"/>
                    <a:pt x="5393" y="7240"/>
                  </a:cubicBezTo>
                  <a:cubicBezTo>
                    <a:pt x="5128" y="7381"/>
                    <a:pt x="4803" y="7394"/>
                    <a:pt x="4500" y="7411"/>
                  </a:cubicBezTo>
                  <a:cubicBezTo>
                    <a:pt x="4645" y="7220"/>
                    <a:pt x="4813" y="7031"/>
                    <a:pt x="5080" y="6921"/>
                  </a:cubicBezTo>
                  <a:close/>
                  <a:moveTo>
                    <a:pt x="7203" y="4990"/>
                  </a:moveTo>
                  <a:cubicBezTo>
                    <a:pt x="6903" y="5070"/>
                    <a:pt x="6699" y="5240"/>
                    <a:pt x="6520" y="5414"/>
                  </a:cubicBezTo>
                  <a:cubicBezTo>
                    <a:pt x="6849" y="5431"/>
                    <a:pt x="7201" y="5453"/>
                    <a:pt x="7504" y="5341"/>
                  </a:cubicBezTo>
                  <a:cubicBezTo>
                    <a:pt x="8147" y="5103"/>
                    <a:pt x="7809" y="4829"/>
                    <a:pt x="7203" y="4990"/>
                  </a:cubicBezTo>
                  <a:close/>
                  <a:moveTo>
                    <a:pt x="5346" y="1699"/>
                  </a:moveTo>
                  <a:cubicBezTo>
                    <a:pt x="5559" y="1071"/>
                    <a:pt x="6615" y="1138"/>
                    <a:pt x="6769" y="1691"/>
                  </a:cubicBezTo>
                  <a:cubicBezTo>
                    <a:pt x="6836" y="1930"/>
                    <a:pt x="6872" y="2157"/>
                    <a:pt x="6824" y="2390"/>
                  </a:cubicBezTo>
                  <a:cubicBezTo>
                    <a:pt x="6783" y="2210"/>
                    <a:pt x="6727" y="2044"/>
                    <a:pt x="6641" y="1908"/>
                  </a:cubicBezTo>
                  <a:cubicBezTo>
                    <a:pt x="6665" y="2214"/>
                    <a:pt x="6671" y="2509"/>
                    <a:pt x="6639" y="2782"/>
                  </a:cubicBezTo>
                  <a:cubicBezTo>
                    <a:pt x="6555" y="2537"/>
                    <a:pt x="6496" y="2293"/>
                    <a:pt x="6445" y="2049"/>
                  </a:cubicBezTo>
                  <a:cubicBezTo>
                    <a:pt x="6448" y="2433"/>
                    <a:pt x="6431" y="2817"/>
                    <a:pt x="6390" y="3201"/>
                  </a:cubicBezTo>
                  <a:cubicBezTo>
                    <a:pt x="6316" y="2855"/>
                    <a:pt x="6260" y="2503"/>
                    <a:pt x="6219" y="2147"/>
                  </a:cubicBezTo>
                  <a:cubicBezTo>
                    <a:pt x="6201" y="2554"/>
                    <a:pt x="6175" y="2962"/>
                    <a:pt x="6134" y="3370"/>
                  </a:cubicBezTo>
                  <a:cubicBezTo>
                    <a:pt x="6053" y="2952"/>
                    <a:pt x="6011" y="2535"/>
                    <a:pt x="5986" y="2118"/>
                  </a:cubicBezTo>
                  <a:cubicBezTo>
                    <a:pt x="5958" y="2339"/>
                    <a:pt x="5924" y="2556"/>
                    <a:pt x="5885" y="2766"/>
                  </a:cubicBezTo>
                  <a:cubicBezTo>
                    <a:pt x="5809" y="2511"/>
                    <a:pt x="5767" y="2249"/>
                    <a:pt x="5746" y="1983"/>
                  </a:cubicBezTo>
                  <a:cubicBezTo>
                    <a:pt x="5737" y="2202"/>
                    <a:pt x="5701" y="2428"/>
                    <a:pt x="5647" y="2659"/>
                  </a:cubicBezTo>
                  <a:cubicBezTo>
                    <a:pt x="5610" y="2466"/>
                    <a:pt x="5587" y="2274"/>
                    <a:pt x="5490" y="2081"/>
                  </a:cubicBezTo>
                  <a:cubicBezTo>
                    <a:pt x="5485" y="2244"/>
                    <a:pt x="5462" y="2388"/>
                    <a:pt x="5413" y="2506"/>
                  </a:cubicBezTo>
                  <a:cubicBezTo>
                    <a:pt x="5349" y="2289"/>
                    <a:pt x="5240" y="2011"/>
                    <a:pt x="5346" y="1699"/>
                  </a:cubicBezTo>
                  <a:close/>
                  <a:moveTo>
                    <a:pt x="8925" y="7242"/>
                  </a:moveTo>
                  <a:cubicBezTo>
                    <a:pt x="8400" y="7322"/>
                    <a:pt x="7890" y="7444"/>
                    <a:pt x="7410" y="7658"/>
                  </a:cubicBezTo>
                  <a:cubicBezTo>
                    <a:pt x="8059" y="7053"/>
                    <a:pt x="8564" y="6914"/>
                    <a:pt x="8925" y="7242"/>
                  </a:cubicBezTo>
                  <a:close/>
                  <a:moveTo>
                    <a:pt x="9341" y="2889"/>
                  </a:moveTo>
                  <a:cubicBezTo>
                    <a:pt x="9214" y="3142"/>
                    <a:pt x="9151" y="3403"/>
                    <a:pt x="9179" y="3679"/>
                  </a:cubicBezTo>
                  <a:cubicBezTo>
                    <a:pt x="9184" y="3727"/>
                    <a:pt x="9107" y="3738"/>
                    <a:pt x="9095" y="3698"/>
                  </a:cubicBezTo>
                  <a:cubicBezTo>
                    <a:pt x="9000" y="3381"/>
                    <a:pt x="9144" y="3125"/>
                    <a:pt x="9341" y="2889"/>
                  </a:cubicBezTo>
                  <a:close/>
                  <a:moveTo>
                    <a:pt x="190" y="4088"/>
                  </a:moveTo>
                  <a:cubicBezTo>
                    <a:pt x="0" y="2632"/>
                    <a:pt x="880" y="2023"/>
                    <a:pt x="1767" y="2657"/>
                  </a:cubicBezTo>
                  <a:cubicBezTo>
                    <a:pt x="2622" y="1980"/>
                    <a:pt x="3639" y="2053"/>
                    <a:pt x="4716" y="2398"/>
                  </a:cubicBezTo>
                  <a:cubicBezTo>
                    <a:pt x="4754" y="2097"/>
                    <a:pt x="4878" y="1867"/>
                    <a:pt x="5050" y="1677"/>
                  </a:cubicBezTo>
                  <a:cubicBezTo>
                    <a:pt x="4996" y="1654"/>
                    <a:pt x="4947" y="1652"/>
                    <a:pt x="4904" y="1674"/>
                  </a:cubicBezTo>
                  <a:cubicBezTo>
                    <a:pt x="5459" y="651"/>
                    <a:pt x="7006" y="695"/>
                    <a:pt x="7377" y="1698"/>
                  </a:cubicBezTo>
                  <a:cubicBezTo>
                    <a:pt x="7550" y="2166"/>
                    <a:pt x="7445" y="2643"/>
                    <a:pt x="7303" y="3045"/>
                  </a:cubicBezTo>
                  <a:cubicBezTo>
                    <a:pt x="7319" y="2731"/>
                    <a:pt x="7291" y="2469"/>
                    <a:pt x="7185" y="2299"/>
                  </a:cubicBezTo>
                  <a:cubicBezTo>
                    <a:pt x="7196" y="2618"/>
                    <a:pt x="7180" y="2932"/>
                    <a:pt x="7125" y="3239"/>
                  </a:cubicBezTo>
                  <a:cubicBezTo>
                    <a:pt x="7093" y="3116"/>
                    <a:pt x="7028" y="3017"/>
                    <a:pt x="6963" y="2961"/>
                  </a:cubicBezTo>
                  <a:cubicBezTo>
                    <a:pt x="6968" y="3193"/>
                    <a:pt x="6968" y="3449"/>
                    <a:pt x="6918" y="3670"/>
                  </a:cubicBezTo>
                  <a:cubicBezTo>
                    <a:pt x="6881" y="3549"/>
                    <a:pt x="6836" y="3434"/>
                    <a:pt x="6767" y="3335"/>
                  </a:cubicBezTo>
                  <a:cubicBezTo>
                    <a:pt x="6781" y="3562"/>
                    <a:pt x="6782" y="3784"/>
                    <a:pt x="6763" y="4000"/>
                  </a:cubicBezTo>
                  <a:cubicBezTo>
                    <a:pt x="6876" y="3871"/>
                    <a:pt x="7019" y="3757"/>
                    <a:pt x="7176" y="3728"/>
                  </a:cubicBezTo>
                  <a:cubicBezTo>
                    <a:pt x="7150" y="3774"/>
                    <a:pt x="7140" y="3819"/>
                    <a:pt x="7137" y="3864"/>
                  </a:cubicBezTo>
                  <a:cubicBezTo>
                    <a:pt x="7264" y="3740"/>
                    <a:pt x="7406" y="3636"/>
                    <a:pt x="7578" y="3578"/>
                  </a:cubicBezTo>
                  <a:cubicBezTo>
                    <a:pt x="7547" y="3626"/>
                    <a:pt x="7535" y="3674"/>
                    <a:pt x="7543" y="3723"/>
                  </a:cubicBezTo>
                  <a:cubicBezTo>
                    <a:pt x="7681" y="3595"/>
                    <a:pt x="7846" y="3501"/>
                    <a:pt x="8029" y="3429"/>
                  </a:cubicBezTo>
                  <a:cubicBezTo>
                    <a:pt x="8007" y="3466"/>
                    <a:pt x="8002" y="3501"/>
                    <a:pt x="8013" y="3533"/>
                  </a:cubicBezTo>
                  <a:cubicBezTo>
                    <a:pt x="8117" y="3441"/>
                    <a:pt x="8236" y="3396"/>
                    <a:pt x="8362" y="3372"/>
                  </a:cubicBezTo>
                  <a:cubicBezTo>
                    <a:pt x="8343" y="3404"/>
                    <a:pt x="8340" y="3436"/>
                    <a:pt x="8355" y="3468"/>
                  </a:cubicBezTo>
                  <a:cubicBezTo>
                    <a:pt x="8490" y="3372"/>
                    <a:pt x="8636" y="3305"/>
                    <a:pt x="8794" y="3265"/>
                  </a:cubicBezTo>
                  <a:cubicBezTo>
                    <a:pt x="8761" y="3308"/>
                    <a:pt x="8750" y="3352"/>
                    <a:pt x="8761" y="3395"/>
                  </a:cubicBezTo>
                  <a:cubicBezTo>
                    <a:pt x="8838" y="3333"/>
                    <a:pt x="8928" y="3288"/>
                    <a:pt x="9038" y="3270"/>
                  </a:cubicBezTo>
                  <a:cubicBezTo>
                    <a:pt x="9087" y="3101"/>
                    <a:pt x="9167" y="2939"/>
                    <a:pt x="9272" y="2782"/>
                  </a:cubicBezTo>
                  <a:cubicBezTo>
                    <a:pt x="9169" y="2843"/>
                    <a:pt x="9088" y="2921"/>
                    <a:pt x="9028" y="3015"/>
                  </a:cubicBezTo>
                  <a:cubicBezTo>
                    <a:pt x="9077" y="2834"/>
                    <a:pt x="9148" y="2671"/>
                    <a:pt x="9251" y="2534"/>
                  </a:cubicBezTo>
                  <a:cubicBezTo>
                    <a:pt x="9105" y="2634"/>
                    <a:pt x="8982" y="2764"/>
                    <a:pt x="8868" y="2909"/>
                  </a:cubicBezTo>
                  <a:cubicBezTo>
                    <a:pt x="8939" y="2666"/>
                    <a:pt x="9058" y="2444"/>
                    <a:pt x="9228" y="2246"/>
                  </a:cubicBezTo>
                  <a:cubicBezTo>
                    <a:pt x="9034" y="2339"/>
                    <a:pt x="8878" y="2463"/>
                    <a:pt x="8739" y="2601"/>
                  </a:cubicBezTo>
                  <a:cubicBezTo>
                    <a:pt x="8853" y="2384"/>
                    <a:pt x="8992" y="2166"/>
                    <a:pt x="9150" y="1949"/>
                  </a:cubicBezTo>
                  <a:cubicBezTo>
                    <a:pt x="8975" y="2102"/>
                    <a:pt x="8814" y="2258"/>
                    <a:pt x="8672" y="2422"/>
                  </a:cubicBezTo>
                  <a:cubicBezTo>
                    <a:pt x="8761" y="2118"/>
                    <a:pt x="8903" y="1838"/>
                    <a:pt x="9159" y="1612"/>
                  </a:cubicBezTo>
                  <a:cubicBezTo>
                    <a:pt x="9010" y="1668"/>
                    <a:pt x="8884" y="1753"/>
                    <a:pt x="8780" y="1865"/>
                  </a:cubicBezTo>
                  <a:cubicBezTo>
                    <a:pt x="8887" y="1649"/>
                    <a:pt x="9027" y="1454"/>
                    <a:pt x="9223" y="1294"/>
                  </a:cubicBezTo>
                  <a:cubicBezTo>
                    <a:pt x="9061" y="1321"/>
                    <a:pt x="8921" y="1385"/>
                    <a:pt x="8792" y="1467"/>
                  </a:cubicBezTo>
                  <a:cubicBezTo>
                    <a:pt x="9024" y="1184"/>
                    <a:pt x="9325" y="973"/>
                    <a:pt x="9724" y="868"/>
                  </a:cubicBezTo>
                  <a:cubicBezTo>
                    <a:pt x="9569" y="852"/>
                    <a:pt x="9407" y="863"/>
                    <a:pt x="9241" y="892"/>
                  </a:cubicBezTo>
                  <a:cubicBezTo>
                    <a:pt x="9525" y="717"/>
                    <a:pt x="9860" y="560"/>
                    <a:pt x="10277" y="464"/>
                  </a:cubicBezTo>
                  <a:cubicBezTo>
                    <a:pt x="10091" y="450"/>
                    <a:pt x="9899" y="460"/>
                    <a:pt x="9724" y="480"/>
                  </a:cubicBezTo>
                  <a:cubicBezTo>
                    <a:pt x="10013" y="332"/>
                    <a:pt x="10355" y="282"/>
                    <a:pt x="10722" y="278"/>
                  </a:cubicBezTo>
                  <a:cubicBezTo>
                    <a:pt x="10604" y="210"/>
                    <a:pt x="10432" y="173"/>
                    <a:pt x="10236" y="150"/>
                  </a:cubicBezTo>
                  <a:cubicBezTo>
                    <a:pt x="10499" y="96"/>
                    <a:pt x="10799" y="99"/>
                    <a:pt x="11118" y="133"/>
                  </a:cubicBezTo>
                  <a:cubicBezTo>
                    <a:pt x="10956" y="0"/>
                    <a:pt x="10956" y="0"/>
                    <a:pt x="10956" y="0"/>
                  </a:cubicBezTo>
                  <a:cubicBezTo>
                    <a:pt x="11298" y="73"/>
                    <a:pt x="11630" y="191"/>
                    <a:pt x="11950" y="364"/>
                  </a:cubicBezTo>
                  <a:cubicBezTo>
                    <a:pt x="11903" y="266"/>
                    <a:pt x="11812" y="177"/>
                    <a:pt x="11709" y="90"/>
                  </a:cubicBezTo>
                  <a:cubicBezTo>
                    <a:pt x="11986" y="183"/>
                    <a:pt x="12226" y="343"/>
                    <a:pt x="12437" y="559"/>
                  </a:cubicBezTo>
                  <a:cubicBezTo>
                    <a:pt x="12365" y="417"/>
                    <a:pt x="12267" y="284"/>
                    <a:pt x="12162" y="153"/>
                  </a:cubicBezTo>
                  <a:cubicBezTo>
                    <a:pt x="12459" y="344"/>
                    <a:pt x="12716" y="575"/>
                    <a:pt x="12924" y="854"/>
                  </a:cubicBezTo>
                  <a:cubicBezTo>
                    <a:pt x="12884" y="689"/>
                    <a:pt x="12807" y="509"/>
                    <a:pt x="12712" y="322"/>
                  </a:cubicBezTo>
                  <a:cubicBezTo>
                    <a:pt x="12940" y="564"/>
                    <a:pt x="13148" y="883"/>
                    <a:pt x="13243" y="1281"/>
                  </a:cubicBezTo>
                  <a:cubicBezTo>
                    <a:pt x="13274" y="1142"/>
                    <a:pt x="13261" y="982"/>
                    <a:pt x="13204" y="799"/>
                  </a:cubicBezTo>
                  <a:cubicBezTo>
                    <a:pt x="13375" y="999"/>
                    <a:pt x="13467" y="1265"/>
                    <a:pt x="13505" y="1576"/>
                  </a:cubicBezTo>
                  <a:cubicBezTo>
                    <a:pt x="13563" y="1509"/>
                    <a:pt x="13599" y="1419"/>
                    <a:pt x="13613" y="1307"/>
                  </a:cubicBezTo>
                  <a:cubicBezTo>
                    <a:pt x="13655" y="1649"/>
                    <a:pt x="13640" y="2001"/>
                    <a:pt x="13571" y="2365"/>
                  </a:cubicBezTo>
                  <a:cubicBezTo>
                    <a:pt x="13733" y="2173"/>
                    <a:pt x="13733" y="2173"/>
                    <a:pt x="13733" y="2173"/>
                  </a:cubicBezTo>
                  <a:cubicBezTo>
                    <a:pt x="13686" y="2473"/>
                    <a:pt x="13594" y="2769"/>
                    <a:pt x="13436" y="3047"/>
                  </a:cubicBezTo>
                  <a:cubicBezTo>
                    <a:pt x="13702" y="2871"/>
                    <a:pt x="13702" y="2871"/>
                    <a:pt x="13702" y="2871"/>
                  </a:cubicBezTo>
                  <a:cubicBezTo>
                    <a:pt x="13600" y="3172"/>
                    <a:pt x="13435" y="3456"/>
                    <a:pt x="13178" y="3713"/>
                  </a:cubicBezTo>
                  <a:cubicBezTo>
                    <a:pt x="13377" y="3677"/>
                    <a:pt x="13377" y="3677"/>
                    <a:pt x="13377" y="3677"/>
                  </a:cubicBezTo>
                  <a:cubicBezTo>
                    <a:pt x="13151" y="3907"/>
                    <a:pt x="12888" y="4082"/>
                    <a:pt x="12573" y="4179"/>
                  </a:cubicBezTo>
                  <a:cubicBezTo>
                    <a:pt x="13331" y="5032"/>
                    <a:pt x="13791" y="6119"/>
                    <a:pt x="13467" y="6984"/>
                  </a:cubicBezTo>
                  <a:cubicBezTo>
                    <a:pt x="13418" y="6844"/>
                    <a:pt x="13418" y="6844"/>
                    <a:pt x="13418" y="6844"/>
                  </a:cubicBezTo>
                  <a:cubicBezTo>
                    <a:pt x="13347" y="7124"/>
                    <a:pt x="13255" y="7390"/>
                    <a:pt x="13118" y="7625"/>
                  </a:cubicBezTo>
                  <a:cubicBezTo>
                    <a:pt x="13086" y="7450"/>
                    <a:pt x="13086" y="7450"/>
                    <a:pt x="13086" y="7450"/>
                  </a:cubicBezTo>
                  <a:cubicBezTo>
                    <a:pt x="12967" y="7723"/>
                    <a:pt x="12820" y="7970"/>
                    <a:pt x="12634" y="8176"/>
                  </a:cubicBezTo>
                  <a:cubicBezTo>
                    <a:pt x="12604" y="8003"/>
                    <a:pt x="12604" y="8003"/>
                    <a:pt x="12604" y="8003"/>
                  </a:cubicBezTo>
                  <a:cubicBezTo>
                    <a:pt x="12504" y="8129"/>
                    <a:pt x="12390" y="8249"/>
                    <a:pt x="12246" y="8353"/>
                  </a:cubicBezTo>
                  <a:cubicBezTo>
                    <a:pt x="10589" y="8457"/>
                    <a:pt x="10589" y="8457"/>
                    <a:pt x="10589" y="8457"/>
                  </a:cubicBezTo>
                  <a:cubicBezTo>
                    <a:pt x="6686" y="8499"/>
                    <a:pt x="6686" y="8499"/>
                    <a:pt x="6686" y="8499"/>
                  </a:cubicBezTo>
                  <a:cubicBezTo>
                    <a:pt x="6703" y="8342"/>
                    <a:pt x="6780" y="8200"/>
                    <a:pt x="6886" y="8066"/>
                  </a:cubicBezTo>
                  <a:cubicBezTo>
                    <a:pt x="6572" y="8234"/>
                    <a:pt x="6182" y="8442"/>
                    <a:pt x="5737" y="8515"/>
                  </a:cubicBezTo>
                  <a:cubicBezTo>
                    <a:pt x="4045" y="8793"/>
                    <a:pt x="2680" y="8565"/>
                    <a:pt x="1509" y="7999"/>
                  </a:cubicBezTo>
                  <a:cubicBezTo>
                    <a:pt x="2084" y="7849"/>
                    <a:pt x="2084" y="7849"/>
                    <a:pt x="2084" y="7849"/>
                  </a:cubicBezTo>
                  <a:cubicBezTo>
                    <a:pt x="1709" y="7685"/>
                    <a:pt x="1709" y="7685"/>
                    <a:pt x="1709" y="7685"/>
                  </a:cubicBezTo>
                  <a:cubicBezTo>
                    <a:pt x="2160" y="7604"/>
                    <a:pt x="2160" y="7604"/>
                    <a:pt x="2160" y="7604"/>
                  </a:cubicBezTo>
                  <a:cubicBezTo>
                    <a:pt x="1870" y="7368"/>
                    <a:pt x="1870" y="7368"/>
                    <a:pt x="1870" y="7368"/>
                  </a:cubicBezTo>
                  <a:cubicBezTo>
                    <a:pt x="1074" y="7864"/>
                    <a:pt x="1074" y="7864"/>
                    <a:pt x="1074" y="7864"/>
                  </a:cubicBezTo>
                  <a:cubicBezTo>
                    <a:pt x="1075" y="7576"/>
                    <a:pt x="1075" y="7576"/>
                    <a:pt x="1075" y="7576"/>
                  </a:cubicBezTo>
                  <a:cubicBezTo>
                    <a:pt x="649" y="7791"/>
                    <a:pt x="649" y="7791"/>
                    <a:pt x="649" y="7791"/>
                  </a:cubicBezTo>
                  <a:cubicBezTo>
                    <a:pt x="814" y="7441"/>
                    <a:pt x="814" y="7441"/>
                    <a:pt x="814" y="7441"/>
                  </a:cubicBezTo>
                  <a:cubicBezTo>
                    <a:pt x="495" y="7475"/>
                    <a:pt x="495" y="7475"/>
                    <a:pt x="495" y="7475"/>
                  </a:cubicBezTo>
                  <a:cubicBezTo>
                    <a:pt x="755" y="6875"/>
                    <a:pt x="1102" y="6355"/>
                    <a:pt x="1607" y="5977"/>
                  </a:cubicBezTo>
                  <a:cubicBezTo>
                    <a:pt x="1645" y="5883"/>
                    <a:pt x="1628" y="5817"/>
                    <a:pt x="1555" y="5778"/>
                  </a:cubicBezTo>
                  <a:cubicBezTo>
                    <a:pt x="1568" y="5842"/>
                    <a:pt x="1542" y="5905"/>
                    <a:pt x="1510" y="5968"/>
                  </a:cubicBezTo>
                  <a:cubicBezTo>
                    <a:pt x="1488" y="5839"/>
                    <a:pt x="1456" y="5711"/>
                    <a:pt x="1390" y="5582"/>
                  </a:cubicBezTo>
                  <a:cubicBezTo>
                    <a:pt x="1401" y="5738"/>
                    <a:pt x="1384" y="5889"/>
                    <a:pt x="1339" y="6034"/>
                  </a:cubicBezTo>
                  <a:cubicBezTo>
                    <a:pt x="1317" y="5882"/>
                    <a:pt x="1281" y="5739"/>
                    <a:pt x="1225" y="5609"/>
                  </a:cubicBezTo>
                  <a:cubicBezTo>
                    <a:pt x="1219" y="5745"/>
                    <a:pt x="1202" y="5881"/>
                    <a:pt x="1174" y="6017"/>
                  </a:cubicBezTo>
                  <a:cubicBezTo>
                    <a:pt x="1153" y="5860"/>
                    <a:pt x="1121" y="5710"/>
                    <a:pt x="1067" y="5575"/>
                  </a:cubicBezTo>
                  <a:cubicBezTo>
                    <a:pt x="1062" y="5730"/>
                    <a:pt x="1052" y="5885"/>
                    <a:pt x="1036" y="6040"/>
                  </a:cubicBezTo>
                  <a:cubicBezTo>
                    <a:pt x="1004" y="5827"/>
                    <a:pt x="959" y="5622"/>
                    <a:pt x="882" y="5431"/>
                  </a:cubicBezTo>
                  <a:cubicBezTo>
                    <a:pt x="895" y="5648"/>
                    <a:pt x="881" y="5866"/>
                    <a:pt x="871" y="6083"/>
                  </a:cubicBezTo>
                  <a:cubicBezTo>
                    <a:pt x="832" y="5739"/>
                    <a:pt x="766" y="5400"/>
                    <a:pt x="682" y="5067"/>
                  </a:cubicBezTo>
                  <a:cubicBezTo>
                    <a:pt x="682" y="5231"/>
                    <a:pt x="671" y="5395"/>
                    <a:pt x="638" y="5559"/>
                  </a:cubicBezTo>
                  <a:cubicBezTo>
                    <a:pt x="599" y="5064"/>
                    <a:pt x="531" y="4570"/>
                    <a:pt x="447" y="4075"/>
                  </a:cubicBezTo>
                  <a:cubicBezTo>
                    <a:pt x="429" y="4338"/>
                    <a:pt x="400" y="4589"/>
                    <a:pt x="360" y="4829"/>
                  </a:cubicBezTo>
                  <a:cubicBezTo>
                    <a:pt x="353" y="4294"/>
                    <a:pt x="362" y="3691"/>
                    <a:pt x="317" y="3334"/>
                  </a:cubicBezTo>
                  <a:cubicBezTo>
                    <a:pt x="245" y="3575"/>
                    <a:pt x="217" y="3824"/>
                    <a:pt x="190" y="4088"/>
                  </a:cubicBezTo>
                  <a:close/>
                  <a:moveTo>
                    <a:pt x="10489" y="4462"/>
                  </a:moveTo>
                  <a:cubicBezTo>
                    <a:pt x="10842" y="4703"/>
                    <a:pt x="11050" y="5045"/>
                    <a:pt x="11114" y="5486"/>
                  </a:cubicBezTo>
                  <a:cubicBezTo>
                    <a:pt x="11122" y="5540"/>
                    <a:pt x="11160" y="5604"/>
                    <a:pt x="11238" y="5436"/>
                  </a:cubicBezTo>
                  <a:cubicBezTo>
                    <a:pt x="11764" y="4310"/>
                    <a:pt x="11053" y="4046"/>
                    <a:pt x="10489" y="4462"/>
                  </a:cubicBezTo>
                  <a:close/>
                  <a:moveTo>
                    <a:pt x="9799" y="5153"/>
                  </a:moveTo>
                  <a:cubicBezTo>
                    <a:pt x="10224" y="5111"/>
                    <a:pt x="10602" y="5239"/>
                    <a:pt x="10935" y="5536"/>
                  </a:cubicBezTo>
                  <a:cubicBezTo>
                    <a:pt x="10976" y="5572"/>
                    <a:pt x="11046" y="5597"/>
                    <a:pt x="10998" y="5417"/>
                  </a:cubicBezTo>
                  <a:cubicBezTo>
                    <a:pt x="10677" y="4217"/>
                    <a:pt x="9963" y="4471"/>
                    <a:pt x="9799" y="5153"/>
                  </a:cubicBezTo>
                  <a:close/>
                  <a:moveTo>
                    <a:pt x="9714" y="6126"/>
                  </a:moveTo>
                  <a:cubicBezTo>
                    <a:pt x="9402" y="5498"/>
                    <a:pt x="9785" y="4844"/>
                    <a:pt x="10803" y="5557"/>
                  </a:cubicBezTo>
                  <a:cubicBezTo>
                    <a:pt x="10955" y="5664"/>
                    <a:pt x="10885" y="5690"/>
                    <a:pt x="10830" y="5689"/>
                  </a:cubicBezTo>
                  <a:cubicBezTo>
                    <a:pt x="10385" y="5675"/>
                    <a:pt x="10012" y="5821"/>
                    <a:pt x="9714" y="6126"/>
                  </a:cubicBezTo>
                  <a:close/>
                  <a:moveTo>
                    <a:pt x="10274" y="6926"/>
                  </a:moveTo>
                  <a:cubicBezTo>
                    <a:pt x="10307" y="6500"/>
                    <a:pt x="10498" y="6149"/>
                    <a:pt x="10848" y="5873"/>
                  </a:cubicBezTo>
                  <a:cubicBezTo>
                    <a:pt x="10891" y="5839"/>
                    <a:pt x="10928" y="5774"/>
                    <a:pt x="10743" y="5790"/>
                  </a:cubicBezTo>
                  <a:cubicBezTo>
                    <a:pt x="9505" y="5898"/>
                    <a:pt x="9631" y="6646"/>
                    <a:pt x="10274" y="6926"/>
                  </a:cubicBezTo>
                  <a:close/>
                  <a:moveTo>
                    <a:pt x="11217" y="7179"/>
                  </a:moveTo>
                  <a:cubicBezTo>
                    <a:pt x="10969" y="6831"/>
                    <a:pt x="10890" y="6440"/>
                    <a:pt x="10981" y="6003"/>
                  </a:cubicBezTo>
                  <a:cubicBezTo>
                    <a:pt x="10991" y="5950"/>
                    <a:pt x="10978" y="5876"/>
                    <a:pt x="10846" y="6008"/>
                  </a:cubicBezTo>
                  <a:cubicBezTo>
                    <a:pt x="9968" y="6885"/>
                    <a:pt x="10545" y="7377"/>
                    <a:pt x="11217" y="7179"/>
                  </a:cubicBezTo>
                  <a:close/>
                  <a:moveTo>
                    <a:pt x="12102" y="6766"/>
                  </a:moveTo>
                  <a:cubicBezTo>
                    <a:pt x="11689" y="6660"/>
                    <a:pt x="11377" y="6410"/>
                    <a:pt x="11166" y="6017"/>
                  </a:cubicBezTo>
                  <a:cubicBezTo>
                    <a:pt x="11139" y="5970"/>
                    <a:pt x="11082" y="5922"/>
                    <a:pt x="11066" y="6107"/>
                  </a:cubicBezTo>
                  <a:cubicBezTo>
                    <a:pt x="10957" y="7344"/>
                    <a:pt x="11715" y="7350"/>
                    <a:pt x="12102" y="6766"/>
                  </a:cubicBezTo>
                  <a:close/>
                  <a:moveTo>
                    <a:pt x="12515" y="5881"/>
                  </a:moveTo>
                  <a:cubicBezTo>
                    <a:pt x="12130" y="6065"/>
                    <a:pt x="11731" y="6075"/>
                    <a:pt x="11317" y="5909"/>
                  </a:cubicBezTo>
                  <a:cubicBezTo>
                    <a:pt x="11266" y="5890"/>
                    <a:pt x="11191" y="5890"/>
                    <a:pt x="11298" y="6043"/>
                  </a:cubicBezTo>
                  <a:cubicBezTo>
                    <a:pt x="12009" y="7060"/>
                    <a:pt x="12594" y="6577"/>
                    <a:pt x="12515" y="5881"/>
                  </a:cubicBezTo>
                  <a:close/>
                  <a:moveTo>
                    <a:pt x="12263" y="4937"/>
                  </a:moveTo>
                  <a:cubicBezTo>
                    <a:pt x="12086" y="5326"/>
                    <a:pt x="11786" y="5590"/>
                    <a:pt x="11363" y="5730"/>
                  </a:cubicBezTo>
                  <a:cubicBezTo>
                    <a:pt x="11311" y="5747"/>
                    <a:pt x="11254" y="5796"/>
                    <a:pt x="11434" y="5844"/>
                  </a:cubicBezTo>
                  <a:cubicBezTo>
                    <a:pt x="12633" y="6166"/>
                    <a:pt x="12770" y="5420"/>
                    <a:pt x="12263" y="4937"/>
                  </a:cubicBezTo>
                  <a:close/>
                  <a:moveTo>
                    <a:pt x="11185" y="5666"/>
                  </a:moveTo>
                  <a:cubicBezTo>
                    <a:pt x="11186" y="5667"/>
                    <a:pt x="11186" y="5667"/>
                    <a:pt x="11186" y="5667"/>
                  </a:cubicBezTo>
                  <a:cubicBezTo>
                    <a:pt x="11185" y="5666"/>
                    <a:pt x="11185" y="5666"/>
                    <a:pt x="11185" y="5666"/>
                  </a:cubicBezTo>
                  <a:cubicBezTo>
                    <a:pt x="11185" y="5666"/>
                    <a:pt x="11185" y="5666"/>
                    <a:pt x="11185" y="5666"/>
                  </a:cubicBezTo>
                  <a:close/>
                  <a:moveTo>
                    <a:pt x="11219" y="5731"/>
                  </a:moveTo>
                  <a:cubicBezTo>
                    <a:pt x="11220" y="5734"/>
                    <a:pt x="11220" y="5734"/>
                    <a:pt x="11220" y="5734"/>
                  </a:cubicBezTo>
                  <a:cubicBezTo>
                    <a:pt x="11220" y="5734"/>
                    <a:pt x="11220" y="5734"/>
                    <a:pt x="11220" y="5734"/>
                  </a:cubicBezTo>
                  <a:cubicBezTo>
                    <a:pt x="11220" y="5733"/>
                    <a:pt x="11220" y="5732"/>
                    <a:pt x="11219" y="5731"/>
                  </a:cubicBezTo>
                  <a:close/>
                  <a:moveTo>
                    <a:pt x="11207" y="5816"/>
                  </a:moveTo>
                  <a:cubicBezTo>
                    <a:pt x="11207" y="5816"/>
                    <a:pt x="11207" y="5816"/>
                    <a:pt x="11207" y="5816"/>
                  </a:cubicBezTo>
                  <a:cubicBezTo>
                    <a:pt x="11207" y="5816"/>
                    <a:pt x="11207" y="5816"/>
                    <a:pt x="11207" y="5816"/>
                  </a:cubicBezTo>
                  <a:close/>
                  <a:moveTo>
                    <a:pt x="11207" y="5816"/>
                  </a:moveTo>
                  <a:cubicBezTo>
                    <a:pt x="11207" y="5816"/>
                    <a:pt x="11207" y="5816"/>
                    <a:pt x="11207" y="5816"/>
                  </a:cubicBezTo>
                  <a:cubicBezTo>
                    <a:pt x="11207" y="5816"/>
                    <a:pt x="11207" y="5816"/>
                    <a:pt x="11207" y="5816"/>
                  </a:cubicBezTo>
                  <a:cubicBezTo>
                    <a:pt x="11207" y="5816"/>
                    <a:pt x="11207" y="5816"/>
                    <a:pt x="11207" y="5816"/>
                  </a:cubicBezTo>
                  <a:cubicBezTo>
                    <a:pt x="11207" y="5816"/>
                    <a:pt x="11207" y="5816"/>
                    <a:pt x="11207" y="5816"/>
                  </a:cubicBezTo>
                  <a:close/>
                  <a:moveTo>
                    <a:pt x="11205" y="5820"/>
                  </a:moveTo>
                  <a:cubicBezTo>
                    <a:pt x="11205" y="5820"/>
                    <a:pt x="11205" y="5820"/>
                    <a:pt x="11205" y="5820"/>
                  </a:cubicBezTo>
                  <a:cubicBezTo>
                    <a:pt x="11205" y="5820"/>
                    <a:pt x="11205" y="5820"/>
                    <a:pt x="11205" y="5820"/>
                  </a:cubicBezTo>
                  <a:close/>
                  <a:moveTo>
                    <a:pt x="11205" y="5820"/>
                  </a:moveTo>
                  <a:cubicBezTo>
                    <a:pt x="11204" y="5821"/>
                    <a:pt x="11204" y="5821"/>
                    <a:pt x="11204" y="5821"/>
                  </a:cubicBezTo>
                  <a:cubicBezTo>
                    <a:pt x="11204" y="5821"/>
                    <a:pt x="11205" y="5821"/>
                    <a:pt x="11205" y="5821"/>
                  </a:cubicBezTo>
                  <a:cubicBezTo>
                    <a:pt x="11205" y="5821"/>
                    <a:pt x="11205" y="5820"/>
                    <a:pt x="11205" y="5820"/>
                  </a:cubicBezTo>
                  <a:close/>
                  <a:moveTo>
                    <a:pt x="11204" y="5821"/>
                  </a:moveTo>
                  <a:cubicBezTo>
                    <a:pt x="11204" y="5821"/>
                    <a:pt x="11204" y="5821"/>
                    <a:pt x="11204" y="5821"/>
                  </a:cubicBezTo>
                  <a:cubicBezTo>
                    <a:pt x="11204" y="5821"/>
                    <a:pt x="11204" y="5821"/>
                    <a:pt x="11204" y="5821"/>
                  </a:cubicBezTo>
                  <a:close/>
                  <a:moveTo>
                    <a:pt x="11204" y="5821"/>
                  </a:moveTo>
                  <a:cubicBezTo>
                    <a:pt x="11204" y="5821"/>
                    <a:pt x="11204" y="5821"/>
                    <a:pt x="11204" y="5821"/>
                  </a:cubicBezTo>
                  <a:cubicBezTo>
                    <a:pt x="11204" y="5821"/>
                    <a:pt x="11204" y="5821"/>
                    <a:pt x="11204" y="5821"/>
                  </a:cubicBezTo>
                  <a:close/>
                  <a:moveTo>
                    <a:pt x="11204" y="5822"/>
                  </a:moveTo>
                  <a:cubicBezTo>
                    <a:pt x="11203" y="5822"/>
                    <a:pt x="11203" y="5823"/>
                    <a:pt x="11203" y="5823"/>
                  </a:cubicBezTo>
                  <a:cubicBezTo>
                    <a:pt x="11204" y="5822"/>
                    <a:pt x="11204" y="5822"/>
                    <a:pt x="11204" y="5822"/>
                  </a:cubicBezTo>
                  <a:close/>
                  <a:moveTo>
                    <a:pt x="11202" y="5824"/>
                  </a:moveTo>
                  <a:cubicBezTo>
                    <a:pt x="11202" y="5824"/>
                    <a:pt x="11202" y="5824"/>
                    <a:pt x="11202" y="5824"/>
                  </a:cubicBezTo>
                  <a:cubicBezTo>
                    <a:pt x="11202" y="5824"/>
                    <a:pt x="11202" y="5824"/>
                    <a:pt x="11202" y="5824"/>
                  </a:cubicBezTo>
                  <a:close/>
                  <a:moveTo>
                    <a:pt x="11200" y="5828"/>
                  </a:moveTo>
                  <a:cubicBezTo>
                    <a:pt x="11200" y="5828"/>
                    <a:pt x="11200" y="5828"/>
                    <a:pt x="11200" y="5828"/>
                  </a:cubicBezTo>
                  <a:cubicBezTo>
                    <a:pt x="11200" y="5828"/>
                    <a:pt x="11200" y="5828"/>
                    <a:pt x="11200" y="5828"/>
                  </a:cubicBezTo>
                  <a:cubicBezTo>
                    <a:pt x="11200" y="5828"/>
                    <a:pt x="11200" y="5828"/>
                    <a:pt x="11200" y="5828"/>
                  </a:cubicBezTo>
                  <a:cubicBezTo>
                    <a:pt x="11200" y="5828"/>
                    <a:pt x="11200" y="5828"/>
                    <a:pt x="11200" y="5828"/>
                  </a:cubicBezTo>
                  <a:close/>
                  <a:moveTo>
                    <a:pt x="11193" y="5838"/>
                  </a:moveTo>
                  <a:cubicBezTo>
                    <a:pt x="11193" y="5838"/>
                    <a:pt x="11193" y="5838"/>
                    <a:pt x="11193" y="5838"/>
                  </a:cubicBezTo>
                  <a:cubicBezTo>
                    <a:pt x="11193" y="5838"/>
                    <a:pt x="11193" y="5838"/>
                    <a:pt x="11193" y="5838"/>
                  </a:cubicBezTo>
                  <a:cubicBezTo>
                    <a:pt x="11193" y="5838"/>
                    <a:pt x="11193" y="5838"/>
                    <a:pt x="11193" y="5838"/>
                  </a:cubicBezTo>
                  <a:close/>
                  <a:moveTo>
                    <a:pt x="11193" y="5838"/>
                  </a:moveTo>
                  <a:cubicBezTo>
                    <a:pt x="11192" y="5838"/>
                    <a:pt x="11192" y="5838"/>
                    <a:pt x="11192" y="5838"/>
                  </a:cubicBezTo>
                  <a:cubicBezTo>
                    <a:pt x="11192" y="5838"/>
                    <a:pt x="11192" y="5838"/>
                    <a:pt x="11193" y="5838"/>
                  </a:cubicBezTo>
                  <a:close/>
                  <a:moveTo>
                    <a:pt x="11192" y="5838"/>
                  </a:moveTo>
                  <a:cubicBezTo>
                    <a:pt x="11192" y="5839"/>
                    <a:pt x="11192" y="5839"/>
                    <a:pt x="11192" y="5839"/>
                  </a:cubicBezTo>
                  <a:cubicBezTo>
                    <a:pt x="11192" y="5839"/>
                    <a:pt x="11192" y="5839"/>
                    <a:pt x="11192" y="5838"/>
                  </a:cubicBezTo>
                  <a:cubicBezTo>
                    <a:pt x="11192" y="5838"/>
                    <a:pt x="11192" y="5838"/>
                    <a:pt x="11192" y="5838"/>
                  </a:cubicBezTo>
                  <a:close/>
                  <a:moveTo>
                    <a:pt x="11192" y="5839"/>
                  </a:moveTo>
                  <a:cubicBezTo>
                    <a:pt x="11192" y="5839"/>
                    <a:pt x="11192" y="5839"/>
                    <a:pt x="11192" y="5839"/>
                  </a:cubicBezTo>
                  <a:cubicBezTo>
                    <a:pt x="11192" y="5839"/>
                    <a:pt x="11192" y="5839"/>
                    <a:pt x="11192" y="5839"/>
                  </a:cubicBezTo>
                  <a:close/>
                  <a:moveTo>
                    <a:pt x="11192" y="5839"/>
                  </a:moveTo>
                  <a:cubicBezTo>
                    <a:pt x="11191" y="5840"/>
                    <a:pt x="11191" y="5840"/>
                    <a:pt x="11191" y="5840"/>
                  </a:cubicBezTo>
                  <a:cubicBezTo>
                    <a:pt x="11191" y="5839"/>
                    <a:pt x="11191" y="5839"/>
                    <a:pt x="11191" y="5839"/>
                  </a:cubicBezTo>
                  <a:cubicBezTo>
                    <a:pt x="11191" y="5839"/>
                    <a:pt x="11192" y="5839"/>
                    <a:pt x="11192" y="5839"/>
                  </a:cubicBezTo>
                  <a:cubicBezTo>
                    <a:pt x="11192" y="5839"/>
                    <a:pt x="11192" y="5839"/>
                    <a:pt x="11192" y="5839"/>
                  </a:cubicBezTo>
                  <a:close/>
                  <a:moveTo>
                    <a:pt x="11189" y="5843"/>
                  </a:moveTo>
                  <a:cubicBezTo>
                    <a:pt x="11189" y="5843"/>
                    <a:pt x="11189" y="5843"/>
                    <a:pt x="11189" y="5843"/>
                  </a:cubicBezTo>
                  <a:cubicBezTo>
                    <a:pt x="11189" y="5843"/>
                    <a:pt x="11189" y="5843"/>
                    <a:pt x="11189" y="5843"/>
                  </a:cubicBezTo>
                  <a:cubicBezTo>
                    <a:pt x="11189" y="5843"/>
                    <a:pt x="11189" y="5843"/>
                    <a:pt x="11189" y="5843"/>
                  </a:cubicBezTo>
                  <a:close/>
                  <a:moveTo>
                    <a:pt x="11189" y="5843"/>
                  </a:moveTo>
                  <a:cubicBezTo>
                    <a:pt x="11188" y="5843"/>
                    <a:pt x="11188" y="5843"/>
                    <a:pt x="11188" y="5843"/>
                  </a:cubicBezTo>
                  <a:cubicBezTo>
                    <a:pt x="11188" y="5843"/>
                    <a:pt x="11188" y="5843"/>
                    <a:pt x="11188" y="5843"/>
                  </a:cubicBezTo>
                  <a:cubicBezTo>
                    <a:pt x="11189" y="5843"/>
                    <a:pt x="11188" y="5843"/>
                    <a:pt x="11189" y="5843"/>
                  </a:cubicBezTo>
                  <a:close/>
                  <a:moveTo>
                    <a:pt x="11125" y="5881"/>
                  </a:moveTo>
                  <a:cubicBezTo>
                    <a:pt x="11125" y="5881"/>
                    <a:pt x="11125" y="5881"/>
                    <a:pt x="11125" y="5881"/>
                  </a:cubicBezTo>
                  <a:cubicBezTo>
                    <a:pt x="11125" y="5881"/>
                    <a:pt x="11125" y="5881"/>
                    <a:pt x="11125" y="5881"/>
                  </a:cubicBezTo>
                  <a:close/>
                  <a:moveTo>
                    <a:pt x="11125" y="5881"/>
                  </a:moveTo>
                  <a:cubicBezTo>
                    <a:pt x="11124" y="5881"/>
                    <a:pt x="11124" y="5881"/>
                    <a:pt x="11124" y="5881"/>
                  </a:cubicBezTo>
                  <a:cubicBezTo>
                    <a:pt x="11125" y="5881"/>
                    <a:pt x="11125" y="5881"/>
                    <a:pt x="11125" y="5881"/>
                  </a:cubicBezTo>
                  <a:close/>
                  <a:moveTo>
                    <a:pt x="11117" y="5883"/>
                  </a:moveTo>
                  <a:cubicBezTo>
                    <a:pt x="11117" y="5883"/>
                    <a:pt x="11117" y="5883"/>
                    <a:pt x="11117" y="5883"/>
                  </a:cubicBezTo>
                  <a:cubicBezTo>
                    <a:pt x="11117" y="5883"/>
                    <a:pt x="11117" y="5883"/>
                    <a:pt x="11117" y="5883"/>
                  </a:cubicBezTo>
                  <a:close/>
                  <a:moveTo>
                    <a:pt x="11116" y="5883"/>
                  </a:moveTo>
                  <a:cubicBezTo>
                    <a:pt x="11115" y="5883"/>
                    <a:pt x="11115" y="5883"/>
                    <a:pt x="11115" y="5883"/>
                  </a:cubicBezTo>
                  <a:cubicBezTo>
                    <a:pt x="11115" y="5883"/>
                    <a:pt x="11115" y="5883"/>
                    <a:pt x="11115" y="5883"/>
                  </a:cubicBezTo>
                  <a:cubicBezTo>
                    <a:pt x="11116" y="5883"/>
                    <a:pt x="11116" y="5883"/>
                    <a:pt x="11116" y="5883"/>
                  </a:cubicBezTo>
                  <a:close/>
                  <a:moveTo>
                    <a:pt x="11032" y="5870"/>
                  </a:moveTo>
                  <a:cubicBezTo>
                    <a:pt x="11032" y="5870"/>
                    <a:pt x="11032" y="5870"/>
                    <a:pt x="11032" y="5870"/>
                  </a:cubicBezTo>
                  <a:cubicBezTo>
                    <a:pt x="11032" y="5870"/>
                    <a:pt x="11032" y="5870"/>
                    <a:pt x="11032" y="5870"/>
                  </a:cubicBezTo>
                  <a:close/>
                  <a:moveTo>
                    <a:pt x="11029" y="5868"/>
                  </a:moveTo>
                  <a:cubicBezTo>
                    <a:pt x="11028" y="5868"/>
                    <a:pt x="11028" y="5868"/>
                    <a:pt x="11028" y="5868"/>
                  </a:cubicBezTo>
                  <a:cubicBezTo>
                    <a:pt x="11028" y="5868"/>
                    <a:pt x="11028" y="5868"/>
                    <a:pt x="11028" y="5868"/>
                  </a:cubicBezTo>
                  <a:cubicBezTo>
                    <a:pt x="11028" y="5868"/>
                    <a:pt x="11028" y="5868"/>
                    <a:pt x="11029" y="5868"/>
                  </a:cubicBezTo>
                  <a:close/>
                  <a:moveTo>
                    <a:pt x="11027" y="5867"/>
                  </a:moveTo>
                  <a:cubicBezTo>
                    <a:pt x="11026" y="5867"/>
                    <a:pt x="11026" y="5867"/>
                    <a:pt x="11026" y="5867"/>
                  </a:cubicBezTo>
                  <a:cubicBezTo>
                    <a:pt x="11027" y="5867"/>
                    <a:pt x="11027" y="5867"/>
                    <a:pt x="11027" y="5867"/>
                  </a:cubicBezTo>
                  <a:cubicBezTo>
                    <a:pt x="11027" y="5867"/>
                    <a:pt x="11027" y="5867"/>
                    <a:pt x="11027" y="5867"/>
                  </a:cubicBezTo>
                  <a:close/>
                  <a:moveTo>
                    <a:pt x="11026" y="5867"/>
                  </a:moveTo>
                  <a:cubicBezTo>
                    <a:pt x="11026" y="5867"/>
                    <a:pt x="11026" y="5867"/>
                    <a:pt x="11026" y="5867"/>
                  </a:cubicBezTo>
                  <a:cubicBezTo>
                    <a:pt x="11026" y="5867"/>
                    <a:pt x="11026" y="5867"/>
                    <a:pt x="11026" y="5867"/>
                  </a:cubicBezTo>
                  <a:close/>
                  <a:moveTo>
                    <a:pt x="11026" y="5866"/>
                  </a:moveTo>
                  <a:cubicBezTo>
                    <a:pt x="11026" y="5866"/>
                    <a:pt x="11026" y="5866"/>
                    <a:pt x="11026" y="5866"/>
                  </a:cubicBezTo>
                  <a:cubicBezTo>
                    <a:pt x="11026" y="5866"/>
                    <a:pt x="11026" y="5866"/>
                    <a:pt x="11026" y="5866"/>
                  </a:cubicBezTo>
                  <a:close/>
                  <a:moveTo>
                    <a:pt x="11024" y="5865"/>
                  </a:moveTo>
                  <a:cubicBezTo>
                    <a:pt x="11024" y="5865"/>
                    <a:pt x="11024" y="5865"/>
                    <a:pt x="11024" y="5865"/>
                  </a:cubicBezTo>
                  <a:cubicBezTo>
                    <a:pt x="11024" y="5865"/>
                    <a:pt x="11024" y="5865"/>
                    <a:pt x="11024" y="5865"/>
                  </a:cubicBezTo>
                  <a:close/>
                  <a:moveTo>
                    <a:pt x="11021" y="5863"/>
                  </a:moveTo>
                  <a:cubicBezTo>
                    <a:pt x="11021" y="5863"/>
                    <a:pt x="11021" y="5863"/>
                    <a:pt x="11021" y="5863"/>
                  </a:cubicBezTo>
                  <a:cubicBezTo>
                    <a:pt x="11021" y="5863"/>
                    <a:pt x="11021" y="5863"/>
                    <a:pt x="11021" y="5863"/>
                  </a:cubicBezTo>
                  <a:cubicBezTo>
                    <a:pt x="11021" y="5863"/>
                    <a:pt x="11021" y="5863"/>
                    <a:pt x="11021" y="5863"/>
                  </a:cubicBezTo>
                  <a:close/>
                  <a:moveTo>
                    <a:pt x="11019" y="5862"/>
                  </a:moveTo>
                  <a:cubicBezTo>
                    <a:pt x="11018" y="5862"/>
                    <a:pt x="11018" y="5862"/>
                    <a:pt x="11018" y="5862"/>
                  </a:cubicBezTo>
                  <a:cubicBezTo>
                    <a:pt x="11019" y="5862"/>
                    <a:pt x="11019" y="5862"/>
                    <a:pt x="11019" y="5862"/>
                  </a:cubicBezTo>
                  <a:cubicBezTo>
                    <a:pt x="11019" y="5862"/>
                    <a:pt x="11019" y="5862"/>
                    <a:pt x="11019" y="5862"/>
                  </a:cubicBezTo>
                  <a:close/>
                  <a:moveTo>
                    <a:pt x="11018" y="5861"/>
                  </a:moveTo>
                  <a:cubicBezTo>
                    <a:pt x="11018" y="5861"/>
                    <a:pt x="11018" y="5861"/>
                    <a:pt x="11018" y="5861"/>
                  </a:cubicBezTo>
                  <a:cubicBezTo>
                    <a:pt x="11018" y="5861"/>
                    <a:pt x="11018" y="5861"/>
                    <a:pt x="11018" y="5861"/>
                  </a:cubicBezTo>
                  <a:cubicBezTo>
                    <a:pt x="11018" y="5861"/>
                    <a:pt x="11018" y="5861"/>
                    <a:pt x="11018" y="5861"/>
                  </a:cubicBezTo>
                  <a:close/>
                  <a:moveTo>
                    <a:pt x="11017" y="5861"/>
                  </a:moveTo>
                  <a:cubicBezTo>
                    <a:pt x="11017" y="5861"/>
                    <a:pt x="11017" y="5861"/>
                    <a:pt x="11017" y="5861"/>
                  </a:cubicBezTo>
                  <a:cubicBezTo>
                    <a:pt x="11017" y="5861"/>
                    <a:pt x="11017" y="5861"/>
                    <a:pt x="11017" y="5861"/>
                  </a:cubicBezTo>
                  <a:close/>
                  <a:moveTo>
                    <a:pt x="11017" y="5860"/>
                  </a:moveTo>
                  <a:cubicBezTo>
                    <a:pt x="11016" y="5860"/>
                    <a:pt x="11016" y="5860"/>
                    <a:pt x="11016" y="5860"/>
                  </a:cubicBezTo>
                  <a:cubicBezTo>
                    <a:pt x="11016" y="5860"/>
                    <a:pt x="11017" y="5860"/>
                    <a:pt x="11017" y="5860"/>
                  </a:cubicBezTo>
                  <a:close/>
                  <a:moveTo>
                    <a:pt x="11014" y="5859"/>
                  </a:moveTo>
                  <a:cubicBezTo>
                    <a:pt x="11014" y="5858"/>
                    <a:pt x="11014" y="5858"/>
                    <a:pt x="11014" y="5858"/>
                  </a:cubicBezTo>
                  <a:cubicBezTo>
                    <a:pt x="11014" y="5858"/>
                    <a:pt x="11014" y="5858"/>
                    <a:pt x="11014" y="5859"/>
                  </a:cubicBezTo>
                  <a:close/>
                  <a:moveTo>
                    <a:pt x="11014" y="5858"/>
                  </a:moveTo>
                  <a:cubicBezTo>
                    <a:pt x="11014" y="5858"/>
                    <a:pt x="11013" y="5858"/>
                    <a:pt x="11013" y="5858"/>
                  </a:cubicBezTo>
                  <a:cubicBezTo>
                    <a:pt x="11014" y="5858"/>
                    <a:pt x="11014" y="5858"/>
                    <a:pt x="11014" y="5858"/>
                  </a:cubicBezTo>
                  <a:close/>
                  <a:moveTo>
                    <a:pt x="10999" y="5845"/>
                  </a:moveTo>
                  <a:cubicBezTo>
                    <a:pt x="10999" y="5845"/>
                    <a:pt x="10999" y="5845"/>
                    <a:pt x="10999" y="5845"/>
                  </a:cubicBezTo>
                  <a:cubicBezTo>
                    <a:pt x="10999" y="5845"/>
                    <a:pt x="10999" y="5845"/>
                    <a:pt x="10999" y="5845"/>
                  </a:cubicBezTo>
                  <a:close/>
                  <a:moveTo>
                    <a:pt x="10998" y="5844"/>
                  </a:moveTo>
                  <a:cubicBezTo>
                    <a:pt x="10998" y="5844"/>
                    <a:pt x="10998" y="5844"/>
                    <a:pt x="10998" y="5844"/>
                  </a:cubicBezTo>
                  <a:cubicBezTo>
                    <a:pt x="10998" y="5844"/>
                    <a:pt x="10998" y="5844"/>
                    <a:pt x="10998" y="5844"/>
                  </a:cubicBezTo>
                  <a:close/>
                  <a:moveTo>
                    <a:pt x="10997" y="5843"/>
                  </a:moveTo>
                  <a:cubicBezTo>
                    <a:pt x="10997" y="5843"/>
                    <a:pt x="10997" y="5843"/>
                    <a:pt x="10997" y="5843"/>
                  </a:cubicBezTo>
                  <a:cubicBezTo>
                    <a:pt x="10997" y="5843"/>
                    <a:pt x="10997" y="5843"/>
                    <a:pt x="10997" y="5843"/>
                  </a:cubicBezTo>
                  <a:close/>
                  <a:moveTo>
                    <a:pt x="10994" y="5839"/>
                  </a:moveTo>
                  <a:cubicBezTo>
                    <a:pt x="10994" y="5839"/>
                    <a:pt x="10994" y="5839"/>
                    <a:pt x="10994" y="5839"/>
                  </a:cubicBezTo>
                  <a:cubicBezTo>
                    <a:pt x="10994" y="5839"/>
                    <a:pt x="10994" y="5839"/>
                    <a:pt x="10994" y="5839"/>
                  </a:cubicBezTo>
                  <a:close/>
                  <a:moveTo>
                    <a:pt x="10993" y="5838"/>
                  </a:moveTo>
                  <a:cubicBezTo>
                    <a:pt x="10993" y="5838"/>
                    <a:pt x="10993" y="5838"/>
                    <a:pt x="10993" y="5838"/>
                  </a:cubicBezTo>
                  <a:cubicBezTo>
                    <a:pt x="10993" y="5838"/>
                    <a:pt x="10993" y="5838"/>
                    <a:pt x="10993" y="5838"/>
                  </a:cubicBezTo>
                  <a:close/>
                  <a:moveTo>
                    <a:pt x="10992" y="5837"/>
                  </a:moveTo>
                  <a:cubicBezTo>
                    <a:pt x="10992" y="5837"/>
                    <a:pt x="10992" y="5837"/>
                    <a:pt x="10992" y="5837"/>
                  </a:cubicBezTo>
                  <a:cubicBezTo>
                    <a:pt x="10992" y="5837"/>
                    <a:pt x="10992" y="5837"/>
                    <a:pt x="10992" y="5837"/>
                  </a:cubicBezTo>
                  <a:close/>
                  <a:moveTo>
                    <a:pt x="10980" y="5819"/>
                  </a:moveTo>
                  <a:cubicBezTo>
                    <a:pt x="10980" y="5819"/>
                    <a:pt x="10980" y="5818"/>
                    <a:pt x="10980" y="5818"/>
                  </a:cubicBezTo>
                  <a:cubicBezTo>
                    <a:pt x="10980" y="5819"/>
                    <a:pt x="10980" y="5819"/>
                    <a:pt x="10980" y="5819"/>
                  </a:cubicBezTo>
                  <a:close/>
                  <a:moveTo>
                    <a:pt x="10974" y="5807"/>
                  </a:moveTo>
                  <a:cubicBezTo>
                    <a:pt x="10974" y="5807"/>
                    <a:pt x="10974" y="5806"/>
                    <a:pt x="10974" y="5806"/>
                  </a:cubicBezTo>
                  <a:cubicBezTo>
                    <a:pt x="10974" y="5807"/>
                    <a:pt x="10974" y="5807"/>
                    <a:pt x="10974" y="5807"/>
                  </a:cubicBezTo>
                  <a:close/>
                  <a:moveTo>
                    <a:pt x="10974" y="5805"/>
                  </a:moveTo>
                  <a:cubicBezTo>
                    <a:pt x="10973" y="5805"/>
                    <a:pt x="10973" y="5805"/>
                    <a:pt x="10973" y="5805"/>
                  </a:cubicBezTo>
                  <a:cubicBezTo>
                    <a:pt x="10974" y="5805"/>
                    <a:pt x="10974" y="5805"/>
                    <a:pt x="10974" y="5805"/>
                  </a:cubicBezTo>
                  <a:close/>
                  <a:moveTo>
                    <a:pt x="10973" y="5804"/>
                  </a:moveTo>
                  <a:cubicBezTo>
                    <a:pt x="10973" y="5803"/>
                    <a:pt x="10973" y="5803"/>
                    <a:pt x="10973" y="5803"/>
                  </a:cubicBezTo>
                  <a:cubicBezTo>
                    <a:pt x="10973" y="5804"/>
                    <a:pt x="10973" y="5804"/>
                    <a:pt x="10973" y="5804"/>
                  </a:cubicBezTo>
                  <a:close/>
                  <a:moveTo>
                    <a:pt x="10972" y="5803"/>
                  </a:moveTo>
                  <a:cubicBezTo>
                    <a:pt x="10972" y="5802"/>
                    <a:pt x="10972" y="5801"/>
                    <a:pt x="10972" y="5801"/>
                  </a:cubicBezTo>
                  <a:cubicBezTo>
                    <a:pt x="10972" y="5803"/>
                    <a:pt x="10972" y="5803"/>
                    <a:pt x="10972" y="5803"/>
                  </a:cubicBezTo>
                  <a:close/>
                  <a:moveTo>
                    <a:pt x="10972" y="5800"/>
                  </a:moveTo>
                  <a:cubicBezTo>
                    <a:pt x="10972" y="5800"/>
                    <a:pt x="10971" y="5800"/>
                    <a:pt x="10971" y="5800"/>
                  </a:cubicBezTo>
                  <a:cubicBezTo>
                    <a:pt x="10972" y="5800"/>
                    <a:pt x="10972" y="5800"/>
                    <a:pt x="10972" y="5800"/>
                  </a:cubicBezTo>
                  <a:close/>
                  <a:moveTo>
                    <a:pt x="10970" y="5796"/>
                  </a:moveTo>
                  <a:cubicBezTo>
                    <a:pt x="10969" y="5792"/>
                    <a:pt x="10969" y="5792"/>
                    <a:pt x="10969" y="5792"/>
                  </a:cubicBezTo>
                  <a:cubicBezTo>
                    <a:pt x="10969" y="5793"/>
                    <a:pt x="10970" y="5795"/>
                    <a:pt x="10970" y="5796"/>
                  </a:cubicBezTo>
                  <a:close/>
                  <a:moveTo>
                    <a:pt x="10968" y="5790"/>
                  </a:moveTo>
                  <a:cubicBezTo>
                    <a:pt x="10967" y="5785"/>
                    <a:pt x="10967" y="5785"/>
                    <a:pt x="10967" y="5785"/>
                  </a:cubicBezTo>
                  <a:cubicBezTo>
                    <a:pt x="10967" y="5787"/>
                    <a:pt x="10968" y="5788"/>
                    <a:pt x="10968" y="5790"/>
                  </a:cubicBezTo>
                  <a:close/>
                  <a:moveTo>
                    <a:pt x="10967" y="5783"/>
                  </a:moveTo>
                  <a:cubicBezTo>
                    <a:pt x="10966" y="5781"/>
                    <a:pt x="10966" y="5781"/>
                    <a:pt x="10966" y="5781"/>
                  </a:cubicBezTo>
                  <a:cubicBezTo>
                    <a:pt x="10966" y="5782"/>
                    <a:pt x="10967" y="5783"/>
                    <a:pt x="10967" y="5783"/>
                  </a:cubicBezTo>
                  <a:close/>
                  <a:moveTo>
                    <a:pt x="10965" y="5772"/>
                  </a:moveTo>
                  <a:cubicBezTo>
                    <a:pt x="10964" y="5767"/>
                    <a:pt x="10964" y="5767"/>
                    <a:pt x="10964" y="5767"/>
                  </a:cubicBezTo>
                  <a:cubicBezTo>
                    <a:pt x="10964" y="5769"/>
                    <a:pt x="10965" y="5770"/>
                    <a:pt x="10965" y="5772"/>
                  </a:cubicBezTo>
                  <a:close/>
                  <a:moveTo>
                    <a:pt x="10964" y="5765"/>
                  </a:moveTo>
                  <a:cubicBezTo>
                    <a:pt x="10966" y="5734"/>
                    <a:pt x="10966" y="5734"/>
                    <a:pt x="10966" y="5734"/>
                  </a:cubicBezTo>
                  <a:cubicBezTo>
                    <a:pt x="10964" y="5744"/>
                    <a:pt x="10963" y="5755"/>
                    <a:pt x="10964" y="5765"/>
                  </a:cubicBezTo>
                  <a:close/>
                  <a:moveTo>
                    <a:pt x="10966" y="5733"/>
                  </a:moveTo>
                  <a:cubicBezTo>
                    <a:pt x="10966" y="5732"/>
                    <a:pt x="10966" y="5732"/>
                    <a:pt x="10966" y="5732"/>
                  </a:cubicBezTo>
                  <a:cubicBezTo>
                    <a:pt x="10966" y="5732"/>
                    <a:pt x="10966" y="5732"/>
                    <a:pt x="10966" y="5732"/>
                  </a:cubicBezTo>
                  <a:cubicBezTo>
                    <a:pt x="10966" y="5732"/>
                    <a:pt x="10966" y="5733"/>
                    <a:pt x="10966" y="5733"/>
                  </a:cubicBezTo>
                  <a:close/>
                  <a:moveTo>
                    <a:pt x="10966" y="5731"/>
                  </a:moveTo>
                  <a:cubicBezTo>
                    <a:pt x="10968" y="5724"/>
                    <a:pt x="10968" y="5724"/>
                    <a:pt x="10968" y="5724"/>
                  </a:cubicBezTo>
                  <a:cubicBezTo>
                    <a:pt x="10968" y="5724"/>
                    <a:pt x="10968" y="5724"/>
                    <a:pt x="10968" y="5725"/>
                  </a:cubicBezTo>
                  <a:cubicBezTo>
                    <a:pt x="10968" y="5725"/>
                    <a:pt x="10968" y="5725"/>
                    <a:pt x="10968" y="5725"/>
                  </a:cubicBezTo>
                  <a:cubicBezTo>
                    <a:pt x="10967" y="5726"/>
                    <a:pt x="10967" y="5727"/>
                    <a:pt x="10967" y="5728"/>
                  </a:cubicBezTo>
                  <a:cubicBezTo>
                    <a:pt x="10967" y="5728"/>
                    <a:pt x="10967" y="5728"/>
                    <a:pt x="10967" y="5728"/>
                  </a:cubicBezTo>
                  <a:cubicBezTo>
                    <a:pt x="10967" y="5729"/>
                    <a:pt x="10967" y="5730"/>
                    <a:pt x="10966" y="5731"/>
                  </a:cubicBezTo>
                  <a:cubicBezTo>
                    <a:pt x="10966" y="5731"/>
                    <a:pt x="10966" y="5731"/>
                    <a:pt x="10966" y="5731"/>
                  </a:cubicBezTo>
                  <a:cubicBezTo>
                    <a:pt x="10966" y="5731"/>
                    <a:pt x="10966" y="5731"/>
                    <a:pt x="10966" y="5731"/>
                  </a:cubicBezTo>
                  <a:close/>
                  <a:moveTo>
                    <a:pt x="10968" y="5724"/>
                  </a:moveTo>
                  <a:cubicBezTo>
                    <a:pt x="10969" y="5719"/>
                    <a:pt x="10969" y="5719"/>
                    <a:pt x="10969" y="5719"/>
                  </a:cubicBezTo>
                  <a:cubicBezTo>
                    <a:pt x="10969" y="5720"/>
                    <a:pt x="10969" y="5720"/>
                    <a:pt x="10969" y="5720"/>
                  </a:cubicBezTo>
                  <a:cubicBezTo>
                    <a:pt x="10969" y="5721"/>
                    <a:pt x="10969" y="5721"/>
                    <a:pt x="10969" y="5721"/>
                  </a:cubicBezTo>
                  <a:cubicBezTo>
                    <a:pt x="10969" y="5721"/>
                    <a:pt x="10969" y="5721"/>
                    <a:pt x="10969" y="5722"/>
                  </a:cubicBezTo>
                  <a:cubicBezTo>
                    <a:pt x="10968" y="5722"/>
                    <a:pt x="10968" y="5722"/>
                    <a:pt x="10968" y="5722"/>
                  </a:cubicBezTo>
                  <a:cubicBezTo>
                    <a:pt x="10968" y="5723"/>
                    <a:pt x="10968" y="5723"/>
                    <a:pt x="10968" y="5723"/>
                  </a:cubicBezTo>
                  <a:cubicBezTo>
                    <a:pt x="10968" y="5723"/>
                    <a:pt x="10968" y="5724"/>
                    <a:pt x="10968" y="5724"/>
                  </a:cubicBezTo>
                  <a:close/>
                  <a:moveTo>
                    <a:pt x="10969" y="5719"/>
                  </a:moveTo>
                  <a:cubicBezTo>
                    <a:pt x="10970" y="5717"/>
                    <a:pt x="10970" y="5717"/>
                    <a:pt x="10970" y="5717"/>
                  </a:cubicBezTo>
                  <a:cubicBezTo>
                    <a:pt x="10970" y="5718"/>
                    <a:pt x="10969" y="5719"/>
                    <a:pt x="10969" y="5719"/>
                  </a:cubicBezTo>
                  <a:close/>
                  <a:moveTo>
                    <a:pt x="10970" y="5717"/>
                  </a:moveTo>
                  <a:cubicBezTo>
                    <a:pt x="10971" y="5715"/>
                    <a:pt x="10971" y="5715"/>
                    <a:pt x="10971" y="5715"/>
                  </a:cubicBezTo>
                  <a:cubicBezTo>
                    <a:pt x="10970" y="5716"/>
                    <a:pt x="10970" y="5717"/>
                    <a:pt x="10970" y="5717"/>
                  </a:cubicBezTo>
                  <a:close/>
                  <a:moveTo>
                    <a:pt x="10971" y="5715"/>
                  </a:moveTo>
                  <a:cubicBezTo>
                    <a:pt x="10971" y="5715"/>
                    <a:pt x="10971" y="5715"/>
                    <a:pt x="10971" y="5715"/>
                  </a:cubicBezTo>
                  <a:cubicBezTo>
                    <a:pt x="10971" y="5715"/>
                    <a:pt x="10971" y="5715"/>
                    <a:pt x="10971" y="5715"/>
                  </a:cubicBezTo>
                  <a:close/>
                  <a:moveTo>
                    <a:pt x="10971" y="5715"/>
                  </a:moveTo>
                  <a:cubicBezTo>
                    <a:pt x="10972" y="5710"/>
                    <a:pt x="10972" y="5710"/>
                    <a:pt x="10972" y="5710"/>
                  </a:cubicBezTo>
                  <a:cubicBezTo>
                    <a:pt x="10972" y="5712"/>
                    <a:pt x="10971" y="5713"/>
                    <a:pt x="10971" y="5715"/>
                  </a:cubicBezTo>
                  <a:close/>
                  <a:moveTo>
                    <a:pt x="10972" y="5710"/>
                  </a:moveTo>
                  <a:cubicBezTo>
                    <a:pt x="10973" y="5709"/>
                    <a:pt x="10973" y="5709"/>
                    <a:pt x="10973" y="5709"/>
                  </a:cubicBezTo>
                  <a:cubicBezTo>
                    <a:pt x="10973" y="5709"/>
                    <a:pt x="10973" y="5709"/>
                    <a:pt x="10973" y="5709"/>
                  </a:cubicBezTo>
                  <a:cubicBezTo>
                    <a:pt x="10973" y="5709"/>
                    <a:pt x="10973" y="5710"/>
                    <a:pt x="10973" y="5710"/>
                  </a:cubicBezTo>
                  <a:cubicBezTo>
                    <a:pt x="10972" y="5710"/>
                    <a:pt x="10972" y="5710"/>
                    <a:pt x="10972" y="5710"/>
                  </a:cubicBezTo>
                  <a:cubicBezTo>
                    <a:pt x="10972" y="5710"/>
                    <a:pt x="10972" y="5710"/>
                    <a:pt x="10972" y="5710"/>
                  </a:cubicBezTo>
                  <a:close/>
                  <a:moveTo>
                    <a:pt x="10973" y="5709"/>
                  </a:moveTo>
                  <a:cubicBezTo>
                    <a:pt x="10973" y="5709"/>
                    <a:pt x="10973" y="5708"/>
                    <a:pt x="10973" y="5708"/>
                  </a:cubicBezTo>
                  <a:cubicBezTo>
                    <a:pt x="10973" y="5709"/>
                    <a:pt x="10973" y="5709"/>
                    <a:pt x="10973" y="5709"/>
                  </a:cubicBezTo>
                  <a:close/>
                  <a:moveTo>
                    <a:pt x="10973" y="5707"/>
                  </a:moveTo>
                  <a:cubicBezTo>
                    <a:pt x="10974" y="5706"/>
                    <a:pt x="10974" y="5706"/>
                    <a:pt x="10974" y="5706"/>
                  </a:cubicBezTo>
                  <a:cubicBezTo>
                    <a:pt x="10974" y="5707"/>
                    <a:pt x="10974" y="5707"/>
                    <a:pt x="10973" y="5707"/>
                  </a:cubicBezTo>
                  <a:close/>
                  <a:moveTo>
                    <a:pt x="10975" y="5704"/>
                  </a:moveTo>
                  <a:cubicBezTo>
                    <a:pt x="10975" y="5703"/>
                    <a:pt x="10975" y="5703"/>
                    <a:pt x="10975" y="5703"/>
                  </a:cubicBezTo>
                  <a:cubicBezTo>
                    <a:pt x="10975" y="5704"/>
                    <a:pt x="10975" y="5704"/>
                    <a:pt x="10975" y="5704"/>
                  </a:cubicBezTo>
                  <a:close/>
                  <a:moveTo>
                    <a:pt x="10975" y="5703"/>
                  </a:moveTo>
                  <a:cubicBezTo>
                    <a:pt x="10975" y="5703"/>
                    <a:pt x="10975" y="5703"/>
                    <a:pt x="10975" y="5703"/>
                  </a:cubicBezTo>
                  <a:cubicBezTo>
                    <a:pt x="10975" y="5703"/>
                    <a:pt x="10975" y="5703"/>
                    <a:pt x="10975" y="5703"/>
                  </a:cubicBezTo>
                  <a:close/>
                  <a:moveTo>
                    <a:pt x="10975" y="5703"/>
                  </a:moveTo>
                  <a:cubicBezTo>
                    <a:pt x="10975" y="5703"/>
                    <a:pt x="10975" y="5703"/>
                    <a:pt x="10975" y="5703"/>
                  </a:cubicBezTo>
                  <a:cubicBezTo>
                    <a:pt x="10975" y="5703"/>
                    <a:pt x="10975" y="5703"/>
                    <a:pt x="10975" y="5703"/>
                  </a:cubicBezTo>
                  <a:close/>
                  <a:moveTo>
                    <a:pt x="10976" y="5702"/>
                  </a:moveTo>
                  <a:cubicBezTo>
                    <a:pt x="10976" y="5702"/>
                    <a:pt x="10976" y="5701"/>
                    <a:pt x="10976" y="5701"/>
                  </a:cubicBezTo>
                  <a:cubicBezTo>
                    <a:pt x="10976" y="5702"/>
                    <a:pt x="10976" y="5702"/>
                    <a:pt x="10976" y="5702"/>
                  </a:cubicBezTo>
                  <a:close/>
                  <a:moveTo>
                    <a:pt x="10976" y="5701"/>
                  </a:moveTo>
                  <a:cubicBezTo>
                    <a:pt x="10976" y="5701"/>
                    <a:pt x="10976" y="5701"/>
                    <a:pt x="10976" y="5700"/>
                  </a:cubicBezTo>
                  <a:cubicBezTo>
                    <a:pt x="10976" y="5701"/>
                    <a:pt x="10976" y="5701"/>
                    <a:pt x="10976" y="5701"/>
                  </a:cubicBezTo>
                  <a:close/>
                  <a:moveTo>
                    <a:pt x="10977" y="5700"/>
                  </a:moveTo>
                  <a:cubicBezTo>
                    <a:pt x="10977" y="5700"/>
                    <a:pt x="10977" y="5700"/>
                    <a:pt x="10977" y="5700"/>
                  </a:cubicBezTo>
                  <a:cubicBezTo>
                    <a:pt x="10977" y="5700"/>
                    <a:pt x="10977" y="5700"/>
                    <a:pt x="10977" y="5700"/>
                  </a:cubicBezTo>
                  <a:close/>
                  <a:moveTo>
                    <a:pt x="10977" y="5700"/>
                  </a:moveTo>
                  <a:cubicBezTo>
                    <a:pt x="10978" y="5697"/>
                    <a:pt x="10978" y="5697"/>
                    <a:pt x="10978" y="5697"/>
                  </a:cubicBezTo>
                  <a:cubicBezTo>
                    <a:pt x="10978" y="5698"/>
                    <a:pt x="10977" y="5699"/>
                    <a:pt x="10977" y="5700"/>
                  </a:cubicBezTo>
                  <a:close/>
                  <a:moveTo>
                    <a:pt x="10978" y="5697"/>
                  </a:moveTo>
                  <a:cubicBezTo>
                    <a:pt x="10979" y="5695"/>
                    <a:pt x="10979" y="5695"/>
                    <a:pt x="10979" y="5695"/>
                  </a:cubicBezTo>
                  <a:cubicBezTo>
                    <a:pt x="10979" y="5696"/>
                    <a:pt x="10979" y="5696"/>
                    <a:pt x="10978" y="5697"/>
                  </a:cubicBezTo>
                  <a:close/>
                  <a:moveTo>
                    <a:pt x="10980" y="5694"/>
                  </a:moveTo>
                  <a:cubicBezTo>
                    <a:pt x="10983" y="5689"/>
                    <a:pt x="10983" y="5689"/>
                    <a:pt x="10983" y="5689"/>
                  </a:cubicBezTo>
                  <a:cubicBezTo>
                    <a:pt x="10982" y="5691"/>
                    <a:pt x="10981" y="5692"/>
                    <a:pt x="10980" y="5694"/>
                  </a:cubicBezTo>
                  <a:close/>
                  <a:moveTo>
                    <a:pt x="10983" y="5689"/>
                  </a:moveTo>
                  <a:cubicBezTo>
                    <a:pt x="10983" y="5689"/>
                    <a:pt x="10983" y="5689"/>
                    <a:pt x="10983" y="5689"/>
                  </a:cubicBezTo>
                  <a:cubicBezTo>
                    <a:pt x="10983" y="5689"/>
                    <a:pt x="10983" y="5689"/>
                    <a:pt x="10983" y="5689"/>
                  </a:cubicBezTo>
                  <a:close/>
                  <a:moveTo>
                    <a:pt x="10983" y="5689"/>
                  </a:moveTo>
                  <a:cubicBezTo>
                    <a:pt x="10984" y="5686"/>
                    <a:pt x="10984" y="5686"/>
                    <a:pt x="10984" y="5686"/>
                  </a:cubicBezTo>
                  <a:cubicBezTo>
                    <a:pt x="10984" y="5687"/>
                    <a:pt x="10983" y="5688"/>
                    <a:pt x="10983" y="5689"/>
                  </a:cubicBezTo>
                  <a:close/>
                  <a:moveTo>
                    <a:pt x="10985" y="5686"/>
                  </a:moveTo>
                  <a:cubicBezTo>
                    <a:pt x="10985" y="5686"/>
                    <a:pt x="10985" y="5686"/>
                    <a:pt x="10985" y="5686"/>
                  </a:cubicBezTo>
                  <a:cubicBezTo>
                    <a:pt x="10985" y="5686"/>
                    <a:pt x="10985" y="5686"/>
                    <a:pt x="10985" y="5686"/>
                  </a:cubicBezTo>
                  <a:close/>
                  <a:moveTo>
                    <a:pt x="10985" y="5686"/>
                  </a:moveTo>
                  <a:cubicBezTo>
                    <a:pt x="10985" y="5685"/>
                    <a:pt x="10985" y="5685"/>
                    <a:pt x="10985" y="5685"/>
                  </a:cubicBezTo>
                  <a:cubicBezTo>
                    <a:pt x="10985" y="5686"/>
                    <a:pt x="10985" y="5686"/>
                    <a:pt x="10985" y="5686"/>
                  </a:cubicBezTo>
                  <a:close/>
                  <a:moveTo>
                    <a:pt x="10985" y="5685"/>
                  </a:moveTo>
                  <a:cubicBezTo>
                    <a:pt x="10985" y="5685"/>
                    <a:pt x="10985" y="5685"/>
                    <a:pt x="10985" y="5685"/>
                  </a:cubicBezTo>
                  <a:cubicBezTo>
                    <a:pt x="10985" y="5685"/>
                    <a:pt x="10985" y="5685"/>
                    <a:pt x="10985" y="5685"/>
                  </a:cubicBezTo>
                  <a:close/>
                  <a:moveTo>
                    <a:pt x="10985" y="5685"/>
                  </a:moveTo>
                  <a:cubicBezTo>
                    <a:pt x="10986" y="5683"/>
                    <a:pt x="10986" y="5683"/>
                    <a:pt x="10986" y="5683"/>
                  </a:cubicBezTo>
                  <a:cubicBezTo>
                    <a:pt x="10986" y="5683"/>
                    <a:pt x="10986" y="5684"/>
                    <a:pt x="10986" y="5684"/>
                  </a:cubicBezTo>
                  <a:cubicBezTo>
                    <a:pt x="10986" y="5684"/>
                    <a:pt x="10986" y="5685"/>
                    <a:pt x="10985" y="5685"/>
                  </a:cubicBezTo>
                  <a:close/>
                  <a:moveTo>
                    <a:pt x="10986" y="5683"/>
                  </a:moveTo>
                  <a:cubicBezTo>
                    <a:pt x="10987" y="5682"/>
                    <a:pt x="10987" y="5682"/>
                    <a:pt x="10987" y="5682"/>
                  </a:cubicBezTo>
                  <a:cubicBezTo>
                    <a:pt x="10987" y="5682"/>
                    <a:pt x="10987" y="5683"/>
                    <a:pt x="10986" y="5683"/>
                  </a:cubicBezTo>
                  <a:close/>
                  <a:moveTo>
                    <a:pt x="10987" y="5682"/>
                  </a:moveTo>
                  <a:cubicBezTo>
                    <a:pt x="10988" y="5681"/>
                    <a:pt x="10988" y="5681"/>
                    <a:pt x="10988" y="5681"/>
                  </a:cubicBezTo>
                  <a:cubicBezTo>
                    <a:pt x="10988" y="5681"/>
                    <a:pt x="10988" y="5681"/>
                    <a:pt x="10988" y="5681"/>
                  </a:cubicBezTo>
                  <a:cubicBezTo>
                    <a:pt x="10987" y="5682"/>
                    <a:pt x="10987" y="5682"/>
                    <a:pt x="10987" y="5682"/>
                  </a:cubicBezTo>
                  <a:close/>
                  <a:moveTo>
                    <a:pt x="10988" y="5681"/>
                  </a:moveTo>
                  <a:cubicBezTo>
                    <a:pt x="10988" y="5680"/>
                    <a:pt x="10988" y="5680"/>
                    <a:pt x="10988" y="5680"/>
                  </a:cubicBezTo>
                  <a:cubicBezTo>
                    <a:pt x="10988" y="5680"/>
                    <a:pt x="10988" y="5681"/>
                    <a:pt x="10988" y="5681"/>
                  </a:cubicBezTo>
                  <a:close/>
                  <a:moveTo>
                    <a:pt x="10988" y="5680"/>
                  </a:moveTo>
                  <a:cubicBezTo>
                    <a:pt x="10988" y="5680"/>
                    <a:pt x="10989" y="5680"/>
                    <a:pt x="10989" y="5680"/>
                  </a:cubicBezTo>
                  <a:cubicBezTo>
                    <a:pt x="10989" y="5680"/>
                    <a:pt x="10989" y="5680"/>
                    <a:pt x="10989" y="5680"/>
                  </a:cubicBezTo>
                  <a:cubicBezTo>
                    <a:pt x="10988" y="5680"/>
                    <a:pt x="10988" y="5680"/>
                    <a:pt x="10988" y="5680"/>
                  </a:cubicBezTo>
                  <a:close/>
                  <a:moveTo>
                    <a:pt x="10989" y="5680"/>
                  </a:moveTo>
                  <a:cubicBezTo>
                    <a:pt x="10989" y="5679"/>
                    <a:pt x="10989" y="5679"/>
                    <a:pt x="10989" y="5679"/>
                  </a:cubicBezTo>
                  <a:cubicBezTo>
                    <a:pt x="10989" y="5679"/>
                    <a:pt x="10989" y="5679"/>
                    <a:pt x="10989" y="5680"/>
                  </a:cubicBezTo>
                  <a:close/>
                  <a:moveTo>
                    <a:pt x="10990" y="5679"/>
                  </a:moveTo>
                  <a:cubicBezTo>
                    <a:pt x="10991" y="5677"/>
                    <a:pt x="10991" y="5677"/>
                    <a:pt x="10991" y="5677"/>
                  </a:cubicBezTo>
                  <a:cubicBezTo>
                    <a:pt x="10991" y="5678"/>
                    <a:pt x="10990" y="5678"/>
                    <a:pt x="10990" y="5678"/>
                  </a:cubicBezTo>
                  <a:cubicBezTo>
                    <a:pt x="10990" y="5678"/>
                    <a:pt x="10990" y="5678"/>
                    <a:pt x="10990" y="5678"/>
                  </a:cubicBezTo>
                  <a:cubicBezTo>
                    <a:pt x="10990" y="5678"/>
                    <a:pt x="10990" y="5678"/>
                    <a:pt x="10990" y="5679"/>
                  </a:cubicBezTo>
                  <a:close/>
                  <a:moveTo>
                    <a:pt x="10992" y="5675"/>
                  </a:moveTo>
                  <a:cubicBezTo>
                    <a:pt x="10995" y="5672"/>
                    <a:pt x="10995" y="5672"/>
                    <a:pt x="10995" y="5672"/>
                  </a:cubicBezTo>
                  <a:cubicBezTo>
                    <a:pt x="10994" y="5673"/>
                    <a:pt x="10993" y="5674"/>
                    <a:pt x="10992" y="5675"/>
                  </a:cubicBezTo>
                  <a:close/>
                  <a:moveTo>
                    <a:pt x="10997" y="5670"/>
                  </a:moveTo>
                  <a:cubicBezTo>
                    <a:pt x="10997" y="5670"/>
                    <a:pt x="10997" y="5670"/>
                    <a:pt x="10997" y="5670"/>
                  </a:cubicBezTo>
                  <a:cubicBezTo>
                    <a:pt x="10997" y="5670"/>
                    <a:pt x="10997" y="5670"/>
                    <a:pt x="10997" y="5670"/>
                  </a:cubicBezTo>
                  <a:close/>
                  <a:moveTo>
                    <a:pt x="10997" y="5669"/>
                  </a:moveTo>
                  <a:cubicBezTo>
                    <a:pt x="10997" y="5669"/>
                    <a:pt x="10997" y="5669"/>
                    <a:pt x="10997" y="5669"/>
                  </a:cubicBezTo>
                  <a:cubicBezTo>
                    <a:pt x="10997" y="5669"/>
                    <a:pt x="10997" y="5669"/>
                    <a:pt x="10997" y="5669"/>
                  </a:cubicBezTo>
                  <a:close/>
                  <a:moveTo>
                    <a:pt x="10998" y="5669"/>
                  </a:moveTo>
                  <a:cubicBezTo>
                    <a:pt x="10998" y="5669"/>
                    <a:pt x="10998" y="5669"/>
                    <a:pt x="10998" y="5669"/>
                  </a:cubicBezTo>
                  <a:cubicBezTo>
                    <a:pt x="10998" y="5669"/>
                    <a:pt x="10998" y="5669"/>
                    <a:pt x="10998" y="5669"/>
                  </a:cubicBezTo>
                  <a:cubicBezTo>
                    <a:pt x="10998" y="5669"/>
                    <a:pt x="10998" y="5669"/>
                    <a:pt x="10998" y="5669"/>
                  </a:cubicBezTo>
                  <a:close/>
                  <a:moveTo>
                    <a:pt x="11000" y="5666"/>
                  </a:moveTo>
                  <a:cubicBezTo>
                    <a:pt x="11001" y="5666"/>
                    <a:pt x="11001" y="5666"/>
                    <a:pt x="11001" y="5666"/>
                  </a:cubicBezTo>
                  <a:cubicBezTo>
                    <a:pt x="11001" y="5666"/>
                    <a:pt x="11001" y="5666"/>
                    <a:pt x="11001" y="5666"/>
                  </a:cubicBezTo>
                  <a:cubicBezTo>
                    <a:pt x="11001" y="5666"/>
                    <a:pt x="11000" y="5666"/>
                    <a:pt x="11000" y="5666"/>
                  </a:cubicBezTo>
                  <a:close/>
                  <a:moveTo>
                    <a:pt x="11002" y="5664"/>
                  </a:moveTo>
                  <a:cubicBezTo>
                    <a:pt x="11003" y="5664"/>
                    <a:pt x="11003" y="5664"/>
                    <a:pt x="11003" y="5664"/>
                  </a:cubicBezTo>
                  <a:cubicBezTo>
                    <a:pt x="11002" y="5664"/>
                    <a:pt x="11002" y="5664"/>
                    <a:pt x="11002" y="5664"/>
                  </a:cubicBezTo>
                  <a:close/>
                  <a:moveTo>
                    <a:pt x="11003" y="5664"/>
                  </a:moveTo>
                  <a:cubicBezTo>
                    <a:pt x="11028" y="5645"/>
                    <a:pt x="11028" y="5645"/>
                    <a:pt x="11028" y="5645"/>
                  </a:cubicBezTo>
                  <a:cubicBezTo>
                    <a:pt x="11019" y="5650"/>
                    <a:pt x="11011" y="5656"/>
                    <a:pt x="11003" y="5664"/>
                  </a:cubicBezTo>
                  <a:cubicBezTo>
                    <a:pt x="11003" y="5664"/>
                    <a:pt x="11003" y="5664"/>
                    <a:pt x="11003" y="5664"/>
                  </a:cubicBezTo>
                  <a:close/>
                  <a:moveTo>
                    <a:pt x="11029" y="5644"/>
                  </a:moveTo>
                  <a:cubicBezTo>
                    <a:pt x="11029" y="5644"/>
                    <a:pt x="11029" y="5644"/>
                    <a:pt x="11029" y="5644"/>
                  </a:cubicBezTo>
                  <a:cubicBezTo>
                    <a:pt x="11029" y="5644"/>
                    <a:pt x="11029" y="5644"/>
                    <a:pt x="11029" y="5644"/>
                  </a:cubicBezTo>
                  <a:close/>
                  <a:moveTo>
                    <a:pt x="11029" y="5644"/>
                  </a:moveTo>
                  <a:cubicBezTo>
                    <a:pt x="11058" y="5632"/>
                    <a:pt x="11058" y="5632"/>
                    <a:pt x="11058" y="5632"/>
                  </a:cubicBezTo>
                  <a:cubicBezTo>
                    <a:pt x="11048" y="5635"/>
                    <a:pt x="11038" y="5639"/>
                    <a:pt x="11029" y="5644"/>
                  </a:cubicBezTo>
                  <a:close/>
                  <a:moveTo>
                    <a:pt x="11058" y="5632"/>
                  </a:moveTo>
                  <a:cubicBezTo>
                    <a:pt x="11064" y="5630"/>
                    <a:pt x="11064" y="5630"/>
                    <a:pt x="11064" y="5630"/>
                  </a:cubicBezTo>
                  <a:cubicBezTo>
                    <a:pt x="11062" y="5631"/>
                    <a:pt x="11060" y="5631"/>
                    <a:pt x="11058" y="5632"/>
                  </a:cubicBezTo>
                  <a:close/>
                  <a:moveTo>
                    <a:pt x="11066" y="5630"/>
                  </a:moveTo>
                  <a:cubicBezTo>
                    <a:pt x="11066" y="5630"/>
                    <a:pt x="11066" y="5630"/>
                    <a:pt x="11067" y="5630"/>
                  </a:cubicBezTo>
                  <a:cubicBezTo>
                    <a:pt x="11066" y="5630"/>
                    <a:pt x="11066" y="5630"/>
                    <a:pt x="11066" y="5630"/>
                  </a:cubicBezTo>
                  <a:close/>
                  <a:moveTo>
                    <a:pt x="11067" y="5630"/>
                  </a:moveTo>
                  <a:cubicBezTo>
                    <a:pt x="11067" y="5630"/>
                    <a:pt x="11067" y="5630"/>
                    <a:pt x="11067" y="5630"/>
                  </a:cubicBezTo>
                  <a:cubicBezTo>
                    <a:pt x="11067" y="5630"/>
                    <a:pt x="11067" y="5630"/>
                    <a:pt x="11067" y="5630"/>
                  </a:cubicBezTo>
                  <a:close/>
                  <a:moveTo>
                    <a:pt x="11074" y="5629"/>
                  </a:moveTo>
                  <a:cubicBezTo>
                    <a:pt x="11074" y="5629"/>
                    <a:pt x="11074" y="5629"/>
                    <a:pt x="11074" y="5629"/>
                  </a:cubicBezTo>
                  <a:cubicBezTo>
                    <a:pt x="11075" y="5628"/>
                    <a:pt x="11076" y="5628"/>
                    <a:pt x="11076" y="5628"/>
                  </a:cubicBezTo>
                  <a:cubicBezTo>
                    <a:pt x="11074" y="5629"/>
                    <a:pt x="11074" y="5629"/>
                    <a:pt x="11074" y="5629"/>
                  </a:cubicBezTo>
                  <a:close/>
                  <a:moveTo>
                    <a:pt x="11077" y="5628"/>
                  </a:moveTo>
                  <a:cubicBezTo>
                    <a:pt x="11082" y="5628"/>
                    <a:pt x="11082" y="5628"/>
                    <a:pt x="11082" y="5628"/>
                  </a:cubicBezTo>
                  <a:cubicBezTo>
                    <a:pt x="11081" y="5628"/>
                    <a:pt x="11079" y="5628"/>
                    <a:pt x="11077" y="5628"/>
                  </a:cubicBezTo>
                  <a:close/>
                  <a:moveTo>
                    <a:pt x="11083" y="5628"/>
                  </a:moveTo>
                  <a:cubicBezTo>
                    <a:pt x="11115" y="5629"/>
                    <a:pt x="11115" y="5629"/>
                    <a:pt x="11115" y="5629"/>
                  </a:cubicBezTo>
                  <a:cubicBezTo>
                    <a:pt x="11105" y="5627"/>
                    <a:pt x="11094" y="5627"/>
                    <a:pt x="11083" y="5628"/>
                  </a:cubicBezTo>
                  <a:close/>
                  <a:moveTo>
                    <a:pt x="11116" y="5629"/>
                  </a:moveTo>
                  <a:cubicBezTo>
                    <a:pt x="11117" y="5629"/>
                    <a:pt x="11117" y="5630"/>
                    <a:pt x="11118" y="5630"/>
                  </a:cubicBezTo>
                  <a:cubicBezTo>
                    <a:pt x="11116" y="5629"/>
                    <a:pt x="11116" y="5629"/>
                    <a:pt x="11116" y="5629"/>
                  </a:cubicBezTo>
                  <a:close/>
                  <a:moveTo>
                    <a:pt x="11120" y="5630"/>
                  </a:moveTo>
                  <a:cubicBezTo>
                    <a:pt x="11125" y="5631"/>
                    <a:pt x="11125" y="5631"/>
                    <a:pt x="11125" y="5631"/>
                  </a:cubicBezTo>
                  <a:cubicBezTo>
                    <a:pt x="11123" y="5631"/>
                    <a:pt x="11122" y="5631"/>
                    <a:pt x="11120" y="5630"/>
                  </a:cubicBezTo>
                  <a:close/>
                  <a:moveTo>
                    <a:pt x="11125" y="5631"/>
                  </a:moveTo>
                  <a:cubicBezTo>
                    <a:pt x="11125" y="5631"/>
                    <a:pt x="11125" y="5631"/>
                    <a:pt x="11125" y="5631"/>
                  </a:cubicBezTo>
                  <a:cubicBezTo>
                    <a:pt x="11125" y="5631"/>
                    <a:pt x="11125" y="5631"/>
                    <a:pt x="11125" y="5631"/>
                  </a:cubicBezTo>
                  <a:close/>
                  <a:moveTo>
                    <a:pt x="11125" y="5631"/>
                  </a:moveTo>
                  <a:cubicBezTo>
                    <a:pt x="11125" y="5631"/>
                    <a:pt x="11126" y="5631"/>
                    <a:pt x="11126" y="5631"/>
                  </a:cubicBezTo>
                  <a:cubicBezTo>
                    <a:pt x="11126" y="5631"/>
                    <a:pt x="11126" y="5631"/>
                    <a:pt x="11126" y="5631"/>
                  </a:cubicBezTo>
                  <a:cubicBezTo>
                    <a:pt x="11125" y="5631"/>
                    <a:pt x="11125" y="5631"/>
                    <a:pt x="11125" y="5631"/>
                  </a:cubicBezTo>
                  <a:close/>
                  <a:moveTo>
                    <a:pt x="11126" y="5631"/>
                  </a:moveTo>
                  <a:cubicBezTo>
                    <a:pt x="11126" y="5631"/>
                    <a:pt x="11126" y="5631"/>
                    <a:pt x="11126" y="5631"/>
                  </a:cubicBezTo>
                  <a:cubicBezTo>
                    <a:pt x="11126" y="5631"/>
                    <a:pt x="11126" y="5631"/>
                    <a:pt x="11126" y="5631"/>
                  </a:cubicBezTo>
                  <a:close/>
                  <a:moveTo>
                    <a:pt x="11126" y="5632"/>
                  </a:moveTo>
                  <a:cubicBezTo>
                    <a:pt x="11126" y="5632"/>
                    <a:pt x="11126" y="5632"/>
                    <a:pt x="11126" y="5632"/>
                  </a:cubicBezTo>
                  <a:cubicBezTo>
                    <a:pt x="11126" y="5632"/>
                    <a:pt x="11126" y="5632"/>
                    <a:pt x="11126" y="5632"/>
                  </a:cubicBezTo>
                  <a:cubicBezTo>
                    <a:pt x="11126" y="5632"/>
                    <a:pt x="11126" y="5632"/>
                    <a:pt x="11126" y="5632"/>
                  </a:cubicBezTo>
                  <a:cubicBezTo>
                    <a:pt x="11126" y="5632"/>
                    <a:pt x="11126" y="5632"/>
                    <a:pt x="11126" y="5632"/>
                  </a:cubicBezTo>
                  <a:close/>
                  <a:moveTo>
                    <a:pt x="11126" y="5632"/>
                  </a:moveTo>
                  <a:cubicBezTo>
                    <a:pt x="11127" y="5632"/>
                    <a:pt x="11127" y="5632"/>
                    <a:pt x="11127" y="5632"/>
                  </a:cubicBezTo>
                  <a:cubicBezTo>
                    <a:pt x="11127" y="5632"/>
                    <a:pt x="11127" y="5632"/>
                    <a:pt x="11127" y="5632"/>
                  </a:cubicBezTo>
                  <a:cubicBezTo>
                    <a:pt x="11127" y="5632"/>
                    <a:pt x="11127" y="5632"/>
                    <a:pt x="11127" y="5632"/>
                  </a:cubicBezTo>
                  <a:cubicBezTo>
                    <a:pt x="11127" y="5632"/>
                    <a:pt x="11127" y="5632"/>
                    <a:pt x="11127" y="5632"/>
                  </a:cubicBezTo>
                  <a:cubicBezTo>
                    <a:pt x="11127" y="5632"/>
                    <a:pt x="11127" y="5632"/>
                    <a:pt x="11127" y="5632"/>
                  </a:cubicBezTo>
                  <a:cubicBezTo>
                    <a:pt x="11127" y="5632"/>
                    <a:pt x="11127" y="5632"/>
                    <a:pt x="11127" y="5632"/>
                  </a:cubicBezTo>
                  <a:cubicBezTo>
                    <a:pt x="11127" y="5632"/>
                    <a:pt x="11127" y="5632"/>
                    <a:pt x="11127" y="5632"/>
                  </a:cubicBezTo>
                  <a:cubicBezTo>
                    <a:pt x="11127" y="5632"/>
                    <a:pt x="11127" y="5632"/>
                    <a:pt x="11127" y="5632"/>
                  </a:cubicBezTo>
                  <a:cubicBezTo>
                    <a:pt x="11127" y="5632"/>
                    <a:pt x="11127" y="5632"/>
                    <a:pt x="11127" y="5632"/>
                  </a:cubicBezTo>
                  <a:cubicBezTo>
                    <a:pt x="11127" y="5632"/>
                    <a:pt x="11127" y="5632"/>
                    <a:pt x="11126" y="5632"/>
                  </a:cubicBezTo>
                  <a:close/>
                  <a:moveTo>
                    <a:pt x="11129" y="5632"/>
                  </a:moveTo>
                  <a:cubicBezTo>
                    <a:pt x="11129" y="5632"/>
                    <a:pt x="11129" y="5632"/>
                    <a:pt x="11129" y="5632"/>
                  </a:cubicBezTo>
                  <a:cubicBezTo>
                    <a:pt x="11129" y="5632"/>
                    <a:pt x="11129" y="5632"/>
                    <a:pt x="11129" y="5632"/>
                  </a:cubicBezTo>
                  <a:cubicBezTo>
                    <a:pt x="11129" y="5632"/>
                    <a:pt x="11129" y="5632"/>
                    <a:pt x="11129" y="5632"/>
                  </a:cubicBezTo>
                  <a:close/>
                  <a:moveTo>
                    <a:pt x="11129" y="5632"/>
                  </a:moveTo>
                  <a:cubicBezTo>
                    <a:pt x="11129" y="5632"/>
                    <a:pt x="11129" y="5632"/>
                    <a:pt x="11129" y="5632"/>
                  </a:cubicBezTo>
                  <a:cubicBezTo>
                    <a:pt x="11129" y="5632"/>
                    <a:pt x="11129" y="5632"/>
                    <a:pt x="11129" y="5632"/>
                  </a:cubicBezTo>
                  <a:close/>
                  <a:moveTo>
                    <a:pt x="11129" y="5632"/>
                  </a:moveTo>
                  <a:cubicBezTo>
                    <a:pt x="11129" y="5632"/>
                    <a:pt x="11129" y="5632"/>
                    <a:pt x="11129" y="5632"/>
                  </a:cubicBezTo>
                  <a:cubicBezTo>
                    <a:pt x="11129" y="5632"/>
                    <a:pt x="11129" y="5632"/>
                    <a:pt x="11129" y="5632"/>
                  </a:cubicBezTo>
                  <a:close/>
                  <a:moveTo>
                    <a:pt x="11129" y="5632"/>
                  </a:moveTo>
                  <a:cubicBezTo>
                    <a:pt x="11129" y="5632"/>
                    <a:pt x="11129" y="5632"/>
                    <a:pt x="11129" y="5632"/>
                  </a:cubicBezTo>
                  <a:cubicBezTo>
                    <a:pt x="11129" y="5632"/>
                    <a:pt x="11129" y="5632"/>
                    <a:pt x="11129" y="5632"/>
                  </a:cubicBezTo>
                  <a:close/>
                  <a:moveTo>
                    <a:pt x="11129" y="5632"/>
                  </a:moveTo>
                  <a:cubicBezTo>
                    <a:pt x="11129" y="5632"/>
                    <a:pt x="11129" y="5632"/>
                    <a:pt x="11129" y="5632"/>
                  </a:cubicBezTo>
                  <a:cubicBezTo>
                    <a:pt x="11129" y="5632"/>
                    <a:pt x="11129" y="5632"/>
                    <a:pt x="11129" y="5632"/>
                  </a:cubicBezTo>
                  <a:cubicBezTo>
                    <a:pt x="11129" y="5632"/>
                    <a:pt x="11129" y="5632"/>
                    <a:pt x="11129" y="5632"/>
                  </a:cubicBezTo>
                  <a:cubicBezTo>
                    <a:pt x="11129" y="5632"/>
                    <a:pt x="11129" y="5632"/>
                    <a:pt x="11129" y="5632"/>
                  </a:cubicBezTo>
                  <a:cubicBezTo>
                    <a:pt x="11129" y="5632"/>
                    <a:pt x="11129" y="5632"/>
                    <a:pt x="11129" y="5632"/>
                  </a:cubicBezTo>
                  <a:close/>
                  <a:moveTo>
                    <a:pt x="11129" y="5632"/>
                  </a:moveTo>
                  <a:cubicBezTo>
                    <a:pt x="11129" y="5632"/>
                    <a:pt x="11129" y="5633"/>
                    <a:pt x="11130" y="5633"/>
                  </a:cubicBezTo>
                  <a:cubicBezTo>
                    <a:pt x="11129" y="5632"/>
                    <a:pt x="11129" y="5632"/>
                    <a:pt x="11129" y="5632"/>
                  </a:cubicBezTo>
                  <a:close/>
                  <a:moveTo>
                    <a:pt x="11130" y="5633"/>
                  </a:moveTo>
                  <a:cubicBezTo>
                    <a:pt x="11130" y="5633"/>
                    <a:pt x="11130" y="5633"/>
                    <a:pt x="11130" y="5633"/>
                  </a:cubicBezTo>
                  <a:cubicBezTo>
                    <a:pt x="11130" y="5633"/>
                    <a:pt x="11130" y="5633"/>
                    <a:pt x="11130" y="5633"/>
                  </a:cubicBezTo>
                  <a:close/>
                  <a:moveTo>
                    <a:pt x="11131" y="5633"/>
                  </a:moveTo>
                  <a:cubicBezTo>
                    <a:pt x="11133" y="5634"/>
                    <a:pt x="11133" y="5634"/>
                    <a:pt x="11133" y="5634"/>
                  </a:cubicBezTo>
                  <a:cubicBezTo>
                    <a:pt x="11132" y="5633"/>
                    <a:pt x="11132" y="5633"/>
                    <a:pt x="11131" y="5633"/>
                  </a:cubicBezTo>
                  <a:close/>
                  <a:moveTo>
                    <a:pt x="11138" y="5635"/>
                  </a:moveTo>
                  <a:cubicBezTo>
                    <a:pt x="11138" y="5635"/>
                    <a:pt x="11138" y="5635"/>
                    <a:pt x="11138" y="5635"/>
                  </a:cubicBezTo>
                  <a:cubicBezTo>
                    <a:pt x="11138" y="5635"/>
                    <a:pt x="11138" y="5635"/>
                    <a:pt x="11138" y="5635"/>
                  </a:cubicBezTo>
                  <a:close/>
                  <a:moveTo>
                    <a:pt x="11143" y="5637"/>
                  </a:moveTo>
                  <a:cubicBezTo>
                    <a:pt x="11143" y="5637"/>
                    <a:pt x="11143" y="5637"/>
                    <a:pt x="11143" y="5637"/>
                  </a:cubicBezTo>
                  <a:cubicBezTo>
                    <a:pt x="11143" y="5637"/>
                    <a:pt x="11143" y="5637"/>
                    <a:pt x="11143" y="5637"/>
                  </a:cubicBezTo>
                  <a:close/>
                  <a:moveTo>
                    <a:pt x="11143" y="5637"/>
                  </a:moveTo>
                  <a:cubicBezTo>
                    <a:pt x="11143" y="5637"/>
                    <a:pt x="11143" y="5637"/>
                    <a:pt x="11143" y="5637"/>
                  </a:cubicBezTo>
                  <a:cubicBezTo>
                    <a:pt x="11143" y="5637"/>
                    <a:pt x="11143" y="5637"/>
                    <a:pt x="11143" y="5637"/>
                  </a:cubicBezTo>
                  <a:close/>
                  <a:moveTo>
                    <a:pt x="11144" y="5638"/>
                  </a:moveTo>
                  <a:cubicBezTo>
                    <a:pt x="11146" y="5639"/>
                    <a:pt x="11146" y="5639"/>
                    <a:pt x="11146" y="5639"/>
                  </a:cubicBezTo>
                  <a:cubicBezTo>
                    <a:pt x="11146" y="5638"/>
                    <a:pt x="11145" y="5638"/>
                    <a:pt x="11145" y="5638"/>
                  </a:cubicBezTo>
                  <a:cubicBezTo>
                    <a:pt x="11145" y="5638"/>
                    <a:pt x="11144" y="5638"/>
                    <a:pt x="11144" y="5638"/>
                  </a:cubicBezTo>
                  <a:cubicBezTo>
                    <a:pt x="11144" y="5638"/>
                    <a:pt x="11144" y="5638"/>
                    <a:pt x="11144" y="5638"/>
                  </a:cubicBezTo>
                  <a:close/>
                  <a:moveTo>
                    <a:pt x="11146" y="5639"/>
                  </a:moveTo>
                  <a:cubicBezTo>
                    <a:pt x="11146" y="5639"/>
                    <a:pt x="11147" y="5639"/>
                    <a:pt x="11147" y="5639"/>
                  </a:cubicBezTo>
                  <a:cubicBezTo>
                    <a:pt x="11146" y="5639"/>
                    <a:pt x="11146" y="5639"/>
                    <a:pt x="11146" y="5639"/>
                  </a:cubicBezTo>
                  <a:close/>
                  <a:moveTo>
                    <a:pt x="11149" y="5640"/>
                  </a:moveTo>
                  <a:cubicBezTo>
                    <a:pt x="11160" y="5646"/>
                    <a:pt x="11160" y="5646"/>
                    <a:pt x="11160" y="5646"/>
                  </a:cubicBezTo>
                  <a:cubicBezTo>
                    <a:pt x="11156" y="5644"/>
                    <a:pt x="11153" y="5642"/>
                    <a:pt x="11149" y="5640"/>
                  </a:cubicBezTo>
                  <a:close/>
                  <a:moveTo>
                    <a:pt x="11160" y="5646"/>
                  </a:moveTo>
                  <a:cubicBezTo>
                    <a:pt x="11163" y="5648"/>
                    <a:pt x="11163" y="5648"/>
                    <a:pt x="11163" y="5648"/>
                  </a:cubicBezTo>
                  <a:cubicBezTo>
                    <a:pt x="11163" y="5648"/>
                    <a:pt x="11163" y="5648"/>
                    <a:pt x="11162" y="5648"/>
                  </a:cubicBezTo>
                  <a:cubicBezTo>
                    <a:pt x="11162" y="5647"/>
                    <a:pt x="11161" y="5647"/>
                    <a:pt x="11160" y="5646"/>
                  </a:cubicBezTo>
                  <a:close/>
                  <a:moveTo>
                    <a:pt x="11164" y="5649"/>
                  </a:moveTo>
                  <a:cubicBezTo>
                    <a:pt x="11165" y="5649"/>
                    <a:pt x="11165" y="5649"/>
                    <a:pt x="11165" y="5649"/>
                  </a:cubicBezTo>
                  <a:cubicBezTo>
                    <a:pt x="11165" y="5649"/>
                    <a:pt x="11165" y="5649"/>
                    <a:pt x="11165" y="5649"/>
                  </a:cubicBezTo>
                  <a:cubicBezTo>
                    <a:pt x="11164" y="5649"/>
                    <a:pt x="11164" y="5649"/>
                    <a:pt x="11164" y="5649"/>
                  </a:cubicBezTo>
                  <a:close/>
                  <a:moveTo>
                    <a:pt x="11166" y="5650"/>
                  </a:moveTo>
                  <a:cubicBezTo>
                    <a:pt x="11167" y="5651"/>
                    <a:pt x="11167" y="5651"/>
                    <a:pt x="11167" y="5651"/>
                  </a:cubicBezTo>
                  <a:cubicBezTo>
                    <a:pt x="11167" y="5651"/>
                    <a:pt x="11167" y="5650"/>
                    <a:pt x="11167" y="5650"/>
                  </a:cubicBezTo>
                  <a:cubicBezTo>
                    <a:pt x="11166" y="5650"/>
                    <a:pt x="11166" y="5650"/>
                    <a:pt x="11166" y="5650"/>
                  </a:cubicBezTo>
                  <a:close/>
                  <a:moveTo>
                    <a:pt x="11168" y="5651"/>
                  </a:moveTo>
                  <a:cubicBezTo>
                    <a:pt x="11169" y="5652"/>
                    <a:pt x="11169" y="5652"/>
                    <a:pt x="11169" y="5652"/>
                  </a:cubicBezTo>
                  <a:cubicBezTo>
                    <a:pt x="11169" y="5652"/>
                    <a:pt x="11169" y="5652"/>
                    <a:pt x="11169" y="5652"/>
                  </a:cubicBezTo>
                  <a:cubicBezTo>
                    <a:pt x="11169" y="5652"/>
                    <a:pt x="11168" y="5652"/>
                    <a:pt x="11168" y="5652"/>
                  </a:cubicBezTo>
                  <a:cubicBezTo>
                    <a:pt x="11168" y="5652"/>
                    <a:pt x="11168" y="5651"/>
                    <a:pt x="11168" y="5651"/>
                  </a:cubicBezTo>
                  <a:close/>
                  <a:moveTo>
                    <a:pt x="11169" y="5652"/>
                  </a:moveTo>
                  <a:cubicBezTo>
                    <a:pt x="11170" y="5653"/>
                    <a:pt x="11170" y="5653"/>
                    <a:pt x="11170" y="5653"/>
                  </a:cubicBezTo>
                  <a:cubicBezTo>
                    <a:pt x="11169" y="5652"/>
                    <a:pt x="11169" y="5652"/>
                    <a:pt x="11169" y="5652"/>
                  </a:cubicBezTo>
                  <a:cubicBezTo>
                    <a:pt x="11169" y="5652"/>
                    <a:pt x="11169" y="5652"/>
                    <a:pt x="11169" y="5652"/>
                  </a:cubicBezTo>
                  <a:close/>
                  <a:moveTo>
                    <a:pt x="11170" y="5653"/>
                  </a:moveTo>
                  <a:cubicBezTo>
                    <a:pt x="11170" y="5653"/>
                    <a:pt x="11170" y="5653"/>
                    <a:pt x="11170" y="5653"/>
                  </a:cubicBezTo>
                  <a:cubicBezTo>
                    <a:pt x="11170" y="5653"/>
                    <a:pt x="11170" y="5653"/>
                    <a:pt x="11170" y="5653"/>
                  </a:cubicBezTo>
                  <a:cubicBezTo>
                    <a:pt x="11170" y="5653"/>
                    <a:pt x="11170" y="5653"/>
                    <a:pt x="11170" y="5653"/>
                  </a:cubicBezTo>
                  <a:close/>
                  <a:moveTo>
                    <a:pt x="11170" y="5653"/>
                  </a:moveTo>
                  <a:cubicBezTo>
                    <a:pt x="11171" y="5653"/>
                    <a:pt x="11171" y="5653"/>
                    <a:pt x="11171" y="5653"/>
                  </a:cubicBezTo>
                  <a:cubicBezTo>
                    <a:pt x="11171" y="5653"/>
                    <a:pt x="11171" y="5653"/>
                    <a:pt x="11171" y="5653"/>
                  </a:cubicBezTo>
                  <a:cubicBezTo>
                    <a:pt x="11171" y="5653"/>
                    <a:pt x="11170" y="5653"/>
                    <a:pt x="11170" y="5653"/>
                  </a:cubicBezTo>
                  <a:close/>
                  <a:moveTo>
                    <a:pt x="11172" y="5654"/>
                  </a:moveTo>
                  <a:cubicBezTo>
                    <a:pt x="11173" y="5655"/>
                    <a:pt x="11173" y="5655"/>
                    <a:pt x="11173" y="5655"/>
                  </a:cubicBezTo>
                  <a:cubicBezTo>
                    <a:pt x="11173" y="5655"/>
                    <a:pt x="11173" y="5655"/>
                    <a:pt x="11173" y="5655"/>
                  </a:cubicBezTo>
                  <a:cubicBezTo>
                    <a:pt x="11172" y="5655"/>
                    <a:pt x="11172" y="5654"/>
                    <a:pt x="11172" y="5654"/>
                  </a:cubicBezTo>
                  <a:cubicBezTo>
                    <a:pt x="11172" y="5654"/>
                    <a:pt x="11172" y="5654"/>
                    <a:pt x="11172" y="5654"/>
                  </a:cubicBezTo>
                  <a:close/>
                  <a:moveTo>
                    <a:pt x="11462" y="4377"/>
                  </a:moveTo>
                  <a:cubicBezTo>
                    <a:pt x="11577" y="4788"/>
                    <a:pt x="11517" y="5183"/>
                    <a:pt x="11283" y="5562"/>
                  </a:cubicBezTo>
                  <a:cubicBezTo>
                    <a:pt x="11254" y="5609"/>
                    <a:pt x="11242" y="5683"/>
                    <a:pt x="11410" y="5604"/>
                  </a:cubicBezTo>
                  <a:cubicBezTo>
                    <a:pt x="12536" y="5080"/>
                    <a:pt x="12162" y="4421"/>
                    <a:pt x="11462" y="4377"/>
                  </a:cubicBezTo>
                  <a:close/>
                  <a:moveTo>
                    <a:pt x="11080" y="3214"/>
                  </a:moveTo>
                  <a:cubicBezTo>
                    <a:pt x="11613" y="3194"/>
                    <a:pt x="11913" y="2931"/>
                    <a:pt x="11979" y="2423"/>
                  </a:cubicBezTo>
                  <a:cubicBezTo>
                    <a:pt x="11742" y="2780"/>
                    <a:pt x="11451" y="3056"/>
                    <a:pt x="11080" y="3214"/>
                  </a:cubicBezTo>
                  <a:close/>
                  <a:moveTo>
                    <a:pt x="11368" y="2738"/>
                  </a:moveTo>
                  <a:cubicBezTo>
                    <a:pt x="11873" y="2472"/>
                    <a:pt x="11958" y="1988"/>
                    <a:pt x="11772" y="1552"/>
                  </a:cubicBezTo>
                  <a:cubicBezTo>
                    <a:pt x="11796" y="1965"/>
                    <a:pt x="11769" y="2432"/>
                    <a:pt x="11368" y="2738"/>
                  </a:cubicBezTo>
                  <a:close/>
                  <a:moveTo>
                    <a:pt x="10839" y="1187"/>
                  </a:moveTo>
                  <a:cubicBezTo>
                    <a:pt x="11222" y="1327"/>
                    <a:pt x="11410" y="1617"/>
                    <a:pt x="11405" y="2057"/>
                  </a:cubicBezTo>
                  <a:cubicBezTo>
                    <a:pt x="11544" y="1567"/>
                    <a:pt x="11410" y="1244"/>
                    <a:pt x="10839" y="1187"/>
                  </a:cubicBezTo>
                  <a:close/>
                  <a:moveTo>
                    <a:pt x="9786" y="1907"/>
                  </a:moveTo>
                  <a:cubicBezTo>
                    <a:pt x="10092" y="1737"/>
                    <a:pt x="10416" y="1737"/>
                    <a:pt x="10756" y="1878"/>
                  </a:cubicBezTo>
                  <a:cubicBezTo>
                    <a:pt x="10371" y="1549"/>
                    <a:pt x="9995" y="1590"/>
                    <a:pt x="9786" y="1907"/>
                  </a:cubicBezTo>
                  <a:close/>
                  <a:moveTo>
                    <a:pt x="10252" y="1333"/>
                  </a:moveTo>
                  <a:cubicBezTo>
                    <a:pt x="10591" y="1431"/>
                    <a:pt x="10858" y="1621"/>
                    <a:pt x="11064" y="1886"/>
                  </a:cubicBezTo>
                  <a:cubicBezTo>
                    <a:pt x="10953" y="1493"/>
                    <a:pt x="10729" y="1249"/>
                    <a:pt x="10252" y="1333"/>
                  </a:cubicBezTo>
                  <a:close/>
                  <a:moveTo>
                    <a:pt x="9603" y="2727"/>
                  </a:moveTo>
                  <a:cubicBezTo>
                    <a:pt x="9780" y="2380"/>
                    <a:pt x="10074" y="2147"/>
                    <a:pt x="10539" y="2078"/>
                  </a:cubicBezTo>
                  <a:cubicBezTo>
                    <a:pt x="9930" y="2009"/>
                    <a:pt x="9669" y="2274"/>
                    <a:pt x="9603" y="2727"/>
                  </a:cubicBezTo>
                  <a:close/>
                  <a:moveTo>
                    <a:pt x="10623" y="2277"/>
                  </a:moveTo>
                  <a:cubicBezTo>
                    <a:pt x="10095" y="2328"/>
                    <a:pt x="9931" y="2670"/>
                    <a:pt x="9969" y="3176"/>
                  </a:cubicBezTo>
                  <a:cubicBezTo>
                    <a:pt x="10067" y="2797"/>
                    <a:pt x="10259" y="2479"/>
                    <a:pt x="10623" y="2277"/>
                  </a:cubicBezTo>
                  <a:close/>
                  <a:moveTo>
                    <a:pt x="10822" y="2760"/>
                  </a:moveTo>
                  <a:cubicBezTo>
                    <a:pt x="10528" y="3343"/>
                    <a:pt x="10671" y="3720"/>
                    <a:pt x="11176" y="3925"/>
                  </a:cubicBezTo>
                  <a:cubicBezTo>
                    <a:pt x="10838" y="3564"/>
                    <a:pt x="10706" y="3177"/>
                    <a:pt x="10822" y="2760"/>
                  </a:cubicBezTo>
                  <a:close/>
                  <a:moveTo>
                    <a:pt x="10698" y="2448"/>
                  </a:moveTo>
                  <a:cubicBezTo>
                    <a:pt x="10243" y="2734"/>
                    <a:pt x="10132" y="3125"/>
                    <a:pt x="10365" y="3621"/>
                  </a:cubicBezTo>
                  <a:cubicBezTo>
                    <a:pt x="10310" y="3184"/>
                    <a:pt x="10431" y="2796"/>
                    <a:pt x="10698" y="2448"/>
                  </a:cubicBezTo>
                  <a:close/>
                </a:path>
              </a:pathLst>
            </a:custGeom>
            <a:solidFill>
              <a:schemeClr val="bg1"/>
            </a:solidFill>
            <a:ln>
              <a:noFill/>
            </a:ln>
          </p:spPr>
          <p:txBody>
            <a:bodyPr anchor="ctr"/>
            <a:lstStyle/>
            <a:p>
              <a:endParaRPr altLang="en-US" lang="zh-CN"/>
            </a:p>
          </p:txBody>
        </p:sp>
      </p:grpSp>
      <p:grpSp>
        <p:nvGrpSpPr>
          <p:cNvPr id="6" name="组合 5"/>
          <p:cNvGrpSpPr/>
          <p:nvPr/>
        </p:nvGrpSpPr>
        <p:grpSpPr>
          <a:xfrm>
            <a:off x="8282768" y="3275646"/>
            <a:ext cx="1399960" cy="1395171"/>
            <a:chOff x="8282768" y="3275646"/>
            <a:chExt cx="1399960" cy="1395171"/>
          </a:xfrm>
        </p:grpSpPr>
        <p:sp>
          <p:nvSpPr>
            <p:cNvPr id="23" name="MH_Other_8"/>
            <p:cNvSpPr/>
            <p:nvPr/>
          </p:nvSpPr>
          <p:spPr>
            <a:xfrm>
              <a:off x="8282768" y="3275646"/>
              <a:ext cx="1399960" cy="1395171"/>
            </a:xfrm>
            <a:prstGeom prst="ellipse">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00"/>
            </a:p>
          </p:txBody>
        </p:sp>
        <p:sp>
          <p:nvSpPr>
            <p:cNvPr id="22" name="KSO_Shape"/>
            <p:cNvSpPr/>
            <p:nvPr/>
          </p:nvSpPr>
          <p:spPr bwMode="auto">
            <a:xfrm>
              <a:off x="8550191" y="3564381"/>
              <a:ext cx="964951" cy="817326"/>
            </a:xfrm>
            <a:custGeom>
              <a:gdLst>
                <a:gd fmla="*/ 3467816 w 7640320" name="T0"/>
                <a:gd fmla="*/ 4347862 h 6121789" name="T1"/>
                <a:gd fmla="*/ 3711695 w 7640320" name="T2"/>
                <a:gd fmla="*/ 4543818 h 6121789" name="T3"/>
                <a:gd fmla="*/ 3890957 w 7640320" name="T4"/>
                <a:gd fmla="*/ 4600798 h 6121789" name="T5"/>
                <a:gd fmla="*/ 3650103 w 7640320" name="T6"/>
                <a:gd fmla="*/ 4196407 h 6121789" name="T7"/>
                <a:gd fmla="*/ 2424205 w 7640320" name="T8"/>
                <a:gd fmla="*/ 3891326 h 6121789" name="T9"/>
                <a:gd fmla="*/ 2709774 w 7640320" name="T10"/>
                <a:gd fmla="*/ 3949001 h 6121789" name="T11"/>
                <a:gd fmla="*/ 3194754 w 7640320" name="T12"/>
                <a:gd fmla="*/ 5306101 h 6121789" name="T13"/>
                <a:gd fmla="*/ 3039810 w 7640320" name="T14"/>
                <a:gd fmla="*/ 3928155 h 6121789" name="T15"/>
                <a:gd fmla="*/ 2880698 w 7640320" name="T16"/>
                <a:gd fmla="*/ 3895495 h 6121789" name="T17"/>
                <a:gd fmla="*/ 500961 w 7640320" name="T18"/>
                <a:gd fmla="*/ 3536937 h 6121789" name="T19"/>
                <a:gd fmla="*/ 1112397 w 7640320" name="T20"/>
                <a:gd fmla="*/ 3639085 h 6121789" name="T21"/>
                <a:gd fmla="*/ 4490636 w 7640320" name="T22"/>
                <a:gd fmla="*/ 851117 h 6121789" name="T23"/>
                <a:gd fmla="*/ 5101395 w 7640320" name="T24"/>
                <a:gd fmla="*/ 2147056 h 6121789" name="T25"/>
                <a:gd fmla="*/ 5541920 w 7640320" name="T26"/>
                <a:gd fmla="*/ 2033096 h 6121789" name="T27"/>
                <a:gd fmla="*/ 5492587 w 7640320" name="T28"/>
                <a:gd fmla="*/ 1695388 h 6121789" name="T29"/>
                <a:gd fmla="*/ 5293502 w 7640320" name="T30"/>
                <a:gd fmla="*/ 147346 h 6121789" name="T31"/>
                <a:gd fmla="*/ 5260512 w 7640320" name="T32"/>
                <a:gd fmla="*/ 819153 h 6121789" name="T33"/>
                <a:gd fmla="*/ 6344454 w 7640320" name="T34"/>
                <a:gd fmla="*/ 2021284 h 6121789" name="T35"/>
                <a:gd fmla="*/ 6303459 w 7640320" name="T36"/>
                <a:gd fmla="*/ 4376209 h 6121789" name="T37"/>
                <a:gd fmla="*/ 6181168 w 7640320" name="T38"/>
                <a:gd fmla="*/ 4054482 h 6121789" name="T39"/>
                <a:gd fmla="*/ 6409768 w 7640320" name="T40"/>
                <a:gd fmla="*/ 4869569 h 6121789" name="T41"/>
                <a:gd fmla="*/ 6873918 w 7640320" name="T42"/>
                <a:gd fmla="*/ 4975884 h 6121789" name="T43"/>
                <a:gd fmla="*/ 6091534 w 7640320" name="T44"/>
                <a:gd fmla="*/ 5216310 h 6121789" name="T45"/>
                <a:gd fmla="*/ 5717019 w 7640320" name="T46"/>
                <a:gd fmla="*/ 1947627 h 6121789" name="T47"/>
                <a:gd fmla="*/ 4001473 w 7640320" name="T48"/>
                <a:gd fmla="*/ 2620264 h 6121789" name="T49"/>
                <a:gd fmla="*/ 4250223 w 7640320" name="T50"/>
                <a:gd fmla="*/ 1051241 h 6121789" name="T51"/>
                <a:gd fmla="*/ 3109305 w 7640320" name="T52"/>
                <a:gd fmla="*/ 1462606 h 6121789" name="T53"/>
                <a:gd fmla="*/ 3345549 w 7640320" name="T54"/>
                <a:gd fmla="*/ 1389644 h 6121789" name="T55"/>
                <a:gd fmla="*/ 3870844 w 7640320" name="T56"/>
                <a:gd fmla="*/ 2652923 h 6121789" name="T57"/>
                <a:gd fmla="*/ 3610281 w 7640320" name="T58"/>
                <a:gd fmla="*/ 3284563 h 6121789" name="T59"/>
                <a:gd fmla="*/ 3361530 w 7640320" name="T60"/>
                <a:gd fmla="*/ 2807880 h 6121789" name="T61"/>
                <a:gd fmla="*/ 2607635 w 7640320" name="T62"/>
                <a:gd fmla="*/ 1311818 h 6121789" name="T63"/>
                <a:gd fmla="*/ 3088460 w 7640320" name="T64"/>
                <a:gd fmla="*/ 1866327 h 6121789" name="T65"/>
                <a:gd fmla="*/ 2672949 w 7640320" name="T66"/>
                <a:gd fmla="*/ 1243026 h 6121789" name="T67"/>
                <a:gd fmla="*/ 4360007 w 7640320" name="T68"/>
                <a:gd fmla="*/ 427939 h 6121789" name="T69"/>
                <a:gd fmla="*/ 2220625 w 7640320" name="T70"/>
                <a:gd fmla="*/ 0 h 6121789" name="T71"/>
                <a:gd fmla="*/ 1792620 w 7640320" name="T72"/>
                <a:gd fmla="*/ 2225005 h 6121789" name="T73"/>
                <a:gd fmla="*/ 1609189 w 7640320" name="T74"/>
                <a:gd fmla="*/ 847753 h 6121789" name="T75"/>
                <a:gd fmla="*/ 1764132 w 7640320" name="T76"/>
                <a:gd fmla="*/ 1829618 h 6121789" name="T77"/>
                <a:gd fmla="*/ 1711326 w 7640320" name="T78"/>
                <a:gd fmla="*/ 562158 h 6121789" name="T79"/>
                <a:gd fmla="*/ 1702988 w 7640320" name="T80"/>
                <a:gd fmla="*/ 2294493 h 6121789" name="T81"/>
                <a:gd fmla="*/ 937304 w 7640320" name="T82"/>
                <a:gd fmla="*/ 2742690 h 6121789" name="T83"/>
                <a:gd fmla="*/ 1422284 w 7640320" name="T84"/>
                <a:gd fmla="*/ 3272188 h 6121789" name="T85"/>
                <a:gd fmla="*/ 3076635 w 7640320" name="T86"/>
                <a:gd fmla="*/ 3626577 h 6121789" name="T87"/>
                <a:gd fmla="*/ 3826339 w 7640320" name="T88"/>
                <a:gd fmla="*/ 3696065 h 6121789" name="T89"/>
                <a:gd fmla="*/ 4205013 w 7640320" name="T90"/>
                <a:gd fmla="*/ 5603510 h 6121789" name="T91"/>
                <a:gd fmla="*/ 3813833 w 7640320" name="T92"/>
                <a:gd fmla="*/ 5187277 h 6121789" name="T93"/>
                <a:gd fmla="*/ 3748520 w 7640320" name="T94"/>
                <a:gd fmla="*/ 5277611 h 6121789" name="T95"/>
                <a:gd fmla="*/ 4143869 w 7640320" name="T96"/>
                <a:gd fmla="*/ 5664659 h 6121789" name="T97"/>
                <a:gd fmla="*/ 3345528 w 7640320" name="T98"/>
                <a:gd fmla="*/ 5843938 h 6121789" name="T99"/>
                <a:gd fmla="*/ 2200475 w 7640320" name="T100"/>
                <a:gd fmla="*/ 5436044 h 6121789" name="T101"/>
                <a:gd fmla="*/ 2187968 w 7640320" name="T102"/>
                <a:gd fmla="*/ 4344388 h 6121789" name="T103"/>
                <a:gd fmla="*/ 1650182 w 7640320" name="T104"/>
                <a:gd fmla="*/ 4568139 h 6121789" name="T105"/>
                <a:gd fmla="*/ 1849594 w 7640320" name="T106"/>
                <a:gd fmla="*/ 5966237 h 6121789" name="T107"/>
                <a:gd fmla="*/ 603098 w 7640320" name="T108"/>
                <a:gd fmla="*/ 4930866 h 6121789" name="T109"/>
                <a:gd fmla="*/ 439817 w 7640320" name="T110"/>
                <a:gd fmla="*/ 4331880 h 6121789" name="T111"/>
                <a:gd fmla="*/ 1552214 w 7640320" name="T112"/>
                <a:gd fmla="*/ 5615322 h 6121789" name="T113"/>
                <a:gd fmla="*/ 0 w 7640320" name="T114"/>
                <a:gd fmla="*/ 3015778 h 6121789" name="T115"/>
                <a:gd fmla="*/ 2220625 w 7640320" name="T116"/>
                <a:gd fmla="*/ 0 h 612178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121789" w="7640320">
                  <a:moveTo>
                    <a:pt x="3650103" y="4196407"/>
                  </a:moveTo>
                  <a:cubicBezTo>
                    <a:pt x="3573666" y="4200906"/>
                    <a:pt x="3513413" y="4251448"/>
                    <a:pt x="3467816" y="4347862"/>
                  </a:cubicBezTo>
                  <a:cubicBezTo>
                    <a:pt x="3557447" y="4307559"/>
                    <a:pt x="3622064" y="4299220"/>
                    <a:pt x="3667227" y="4323541"/>
                  </a:cubicBezTo>
                  <a:cubicBezTo>
                    <a:pt x="3585934" y="4393029"/>
                    <a:pt x="3597746" y="4462517"/>
                    <a:pt x="3711695" y="4543818"/>
                  </a:cubicBezTo>
                  <a:cubicBezTo>
                    <a:pt x="3533128" y="4552157"/>
                    <a:pt x="3414315" y="4450009"/>
                    <a:pt x="3353171" y="4238071"/>
                  </a:cubicBezTo>
                  <a:cubicBezTo>
                    <a:pt x="3389996" y="4637627"/>
                    <a:pt x="3569258" y="4759926"/>
                    <a:pt x="3890957" y="4600798"/>
                  </a:cubicBezTo>
                  <a:cubicBezTo>
                    <a:pt x="3772839" y="4502820"/>
                    <a:pt x="3744351" y="4384691"/>
                    <a:pt x="3805495" y="4238071"/>
                  </a:cubicBezTo>
                  <a:cubicBezTo>
                    <a:pt x="3747652" y="4207583"/>
                    <a:pt x="3695964" y="4193707"/>
                    <a:pt x="3650103" y="4196407"/>
                  </a:cubicBezTo>
                  <a:close/>
                  <a:moveTo>
                    <a:pt x="2644896" y="3873607"/>
                  </a:moveTo>
                  <a:cubicBezTo>
                    <a:pt x="2568900" y="3873085"/>
                    <a:pt x="2495424" y="3879166"/>
                    <a:pt x="2424205" y="3891326"/>
                  </a:cubicBezTo>
                  <a:cubicBezTo>
                    <a:pt x="2387380" y="4144262"/>
                    <a:pt x="2395718" y="4364539"/>
                    <a:pt x="2445049" y="4552157"/>
                  </a:cubicBezTo>
                  <a:cubicBezTo>
                    <a:pt x="2432543" y="4315203"/>
                    <a:pt x="2518005" y="4111603"/>
                    <a:pt x="2709774" y="3949001"/>
                  </a:cubicBezTo>
                  <a:cubicBezTo>
                    <a:pt x="2550661" y="4254053"/>
                    <a:pt x="2530512" y="4547987"/>
                    <a:pt x="2644461" y="4837057"/>
                  </a:cubicBezTo>
                  <a:cubicBezTo>
                    <a:pt x="2729923" y="5053165"/>
                    <a:pt x="2913354" y="5212292"/>
                    <a:pt x="3194754" y="5306101"/>
                  </a:cubicBezTo>
                  <a:cubicBezTo>
                    <a:pt x="2921692" y="4670286"/>
                    <a:pt x="2954348" y="4238071"/>
                    <a:pt x="3300365" y="4010150"/>
                  </a:cubicBezTo>
                  <a:cubicBezTo>
                    <a:pt x="3210734" y="3977491"/>
                    <a:pt x="3125272" y="3949001"/>
                    <a:pt x="3039810" y="3928155"/>
                  </a:cubicBezTo>
                  <a:cubicBezTo>
                    <a:pt x="2843873" y="4217920"/>
                    <a:pt x="2799405" y="4580647"/>
                    <a:pt x="2913354" y="5007998"/>
                  </a:cubicBezTo>
                  <a:cubicBezTo>
                    <a:pt x="2689624" y="4723097"/>
                    <a:pt x="2677118" y="4352031"/>
                    <a:pt x="2880698" y="3895495"/>
                  </a:cubicBezTo>
                  <a:cubicBezTo>
                    <a:pt x="2799405" y="3881250"/>
                    <a:pt x="2720891" y="3874128"/>
                    <a:pt x="2644896" y="3873607"/>
                  </a:cubicBezTo>
                  <a:close/>
                  <a:moveTo>
                    <a:pt x="500961" y="3536937"/>
                  </a:moveTo>
                  <a:cubicBezTo>
                    <a:pt x="758042" y="4046284"/>
                    <a:pt x="1055422" y="4397198"/>
                    <a:pt x="1397271" y="4588290"/>
                  </a:cubicBezTo>
                  <a:cubicBezTo>
                    <a:pt x="1185352" y="4270730"/>
                    <a:pt x="1091552" y="3952475"/>
                    <a:pt x="1112397" y="3639085"/>
                  </a:cubicBezTo>
                  <a:cubicBezTo>
                    <a:pt x="912291" y="3720386"/>
                    <a:pt x="708710" y="3687726"/>
                    <a:pt x="500961" y="3536937"/>
                  </a:cubicBezTo>
                  <a:close/>
                  <a:moveTo>
                    <a:pt x="4490636" y="851117"/>
                  </a:moveTo>
                  <a:cubicBezTo>
                    <a:pt x="4901978" y="1120728"/>
                    <a:pt x="5085414" y="1356985"/>
                    <a:pt x="5044419" y="1564752"/>
                  </a:cubicBezTo>
                  <a:cubicBezTo>
                    <a:pt x="5004119" y="1768350"/>
                    <a:pt x="5020100" y="1964304"/>
                    <a:pt x="5101395" y="2147056"/>
                  </a:cubicBezTo>
                  <a:cubicBezTo>
                    <a:pt x="5179217" y="2334671"/>
                    <a:pt x="5077076" y="2566759"/>
                    <a:pt x="4799837" y="2844014"/>
                  </a:cubicBezTo>
                  <a:cubicBezTo>
                    <a:pt x="5329996" y="2664736"/>
                    <a:pt x="5574578" y="2395820"/>
                    <a:pt x="5541920" y="2033096"/>
                  </a:cubicBezTo>
                  <a:cubicBezTo>
                    <a:pt x="5358484" y="2172071"/>
                    <a:pt x="5248005" y="2118566"/>
                    <a:pt x="5223686" y="1878140"/>
                  </a:cubicBezTo>
                  <a:cubicBezTo>
                    <a:pt x="5199367" y="1633544"/>
                    <a:pt x="5289001" y="1573090"/>
                    <a:pt x="5492587" y="1695388"/>
                  </a:cubicBezTo>
                  <a:cubicBezTo>
                    <a:pt x="5362653" y="1238856"/>
                    <a:pt x="5028438" y="957433"/>
                    <a:pt x="4490636" y="851117"/>
                  </a:cubicBezTo>
                  <a:close/>
                  <a:moveTo>
                    <a:pt x="5293502" y="147346"/>
                  </a:moveTo>
                  <a:cubicBezTo>
                    <a:pt x="5788293" y="156439"/>
                    <a:pt x="6243356" y="440360"/>
                    <a:pt x="6658519" y="998430"/>
                  </a:cubicBezTo>
                  <a:cubicBezTo>
                    <a:pt x="5814990" y="557881"/>
                    <a:pt x="5350146" y="496732"/>
                    <a:pt x="5260512" y="819153"/>
                  </a:cubicBezTo>
                  <a:cubicBezTo>
                    <a:pt x="5533582" y="1067223"/>
                    <a:pt x="5688530" y="1385474"/>
                    <a:pt x="5728831" y="1760011"/>
                  </a:cubicBezTo>
                  <a:cubicBezTo>
                    <a:pt x="6047065" y="1719709"/>
                    <a:pt x="6250651" y="1805178"/>
                    <a:pt x="6344454" y="2021284"/>
                  </a:cubicBezTo>
                  <a:cubicBezTo>
                    <a:pt x="6434088" y="2233220"/>
                    <a:pt x="6381280" y="2644585"/>
                    <a:pt x="6189506" y="3251904"/>
                  </a:cubicBezTo>
                  <a:cubicBezTo>
                    <a:pt x="5998426" y="3855054"/>
                    <a:pt x="6034558" y="4233760"/>
                    <a:pt x="6303459" y="4376209"/>
                  </a:cubicBezTo>
                  <a:cubicBezTo>
                    <a:pt x="6409768" y="4437358"/>
                    <a:pt x="6568886" y="4482524"/>
                    <a:pt x="6780810" y="4515183"/>
                  </a:cubicBezTo>
                  <a:cubicBezTo>
                    <a:pt x="6486895" y="4437358"/>
                    <a:pt x="6287478" y="4286570"/>
                    <a:pt x="6181168" y="4054482"/>
                  </a:cubicBezTo>
                  <a:cubicBezTo>
                    <a:pt x="6829449" y="4356057"/>
                    <a:pt x="7314442" y="4115631"/>
                    <a:pt x="7640320" y="3333204"/>
                  </a:cubicBezTo>
                  <a:cubicBezTo>
                    <a:pt x="7570836" y="4478355"/>
                    <a:pt x="7159494" y="4991866"/>
                    <a:pt x="6409768" y="4869569"/>
                  </a:cubicBezTo>
                  <a:cubicBezTo>
                    <a:pt x="5655873" y="4751440"/>
                    <a:pt x="5464099" y="4307416"/>
                    <a:pt x="5839309" y="3549310"/>
                  </a:cubicBezTo>
                  <a:cubicBezTo>
                    <a:pt x="5244531" y="4608991"/>
                    <a:pt x="5586390" y="5081505"/>
                    <a:pt x="6873918" y="4975884"/>
                  </a:cubicBezTo>
                  <a:cubicBezTo>
                    <a:pt x="6234670" y="5607524"/>
                    <a:pt x="5651704" y="5610998"/>
                    <a:pt x="5118071" y="4983528"/>
                  </a:cubicBezTo>
                  <a:cubicBezTo>
                    <a:pt x="5574578" y="5256613"/>
                    <a:pt x="5900455" y="5334439"/>
                    <a:pt x="6091534" y="5216310"/>
                  </a:cubicBezTo>
                  <a:cubicBezTo>
                    <a:pt x="5011762" y="4975884"/>
                    <a:pt x="4799837" y="4421375"/>
                    <a:pt x="5464099" y="3553479"/>
                  </a:cubicBezTo>
                  <a:cubicBezTo>
                    <a:pt x="6124192" y="2689057"/>
                    <a:pt x="6206182" y="2151225"/>
                    <a:pt x="5717019" y="1947627"/>
                  </a:cubicBezTo>
                  <a:cubicBezTo>
                    <a:pt x="5635723" y="2819693"/>
                    <a:pt x="5065264" y="3178247"/>
                    <a:pt x="3997304" y="3023291"/>
                  </a:cubicBezTo>
                  <a:cubicBezTo>
                    <a:pt x="3862506" y="2994801"/>
                    <a:pt x="3866675" y="2860690"/>
                    <a:pt x="4001473" y="2620264"/>
                  </a:cubicBezTo>
                  <a:cubicBezTo>
                    <a:pt x="4139745" y="2379838"/>
                    <a:pt x="4347500" y="2395820"/>
                    <a:pt x="4628908" y="2664736"/>
                  </a:cubicBezTo>
                  <a:cubicBezTo>
                    <a:pt x="4698391" y="1980286"/>
                    <a:pt x="4571932" y="1442454"/>
                    <a:pt x="4250223" y="1051241"/>
                  </a:cubicBezTo>
                  <a:cubicBezTo>
                    <a:pt x="4082768" y="1202028"/>
                    <a:pt x="4017454" y="1161031"/>
                    <a:pt x="4045942" y="937281"/>
                  </a:cubicBezTo>
                  <a:cubicBezTo>
                    <a:pt x="3704083" y="928943"/>
                    <a:pt x="3390018" y="1104051"/>
                    <a:pt x="3109305" y="1462606"/>
                  </a:cubicBezTo>
                  <a:cubicBezTo>
                    <a:pt x="3361530" y="1674542"/>
                    <a:pt x="3573455" y="1630070"/>
                    <a:pt x="3736741" y="1324326"/>
                  </a:cubicBezTo>
                  <a:cubicBezTo>
                    <a:pt x="3590131" y="1405626"/>
                    <a:pt x="3459502" y="1429947"/>
                    <a:pt x="3345549" y="1389644"/>
                  </a:cubicBezTo>
                  <a:cubicBezTo>
                    <a:pt x="3642938" y="1112389"/>
                    <a:pt x="3866675" y="1149218"/>
                    <a:pt x="4021623" y="1507772"/>
                  </a:cubicBezTo>
                  <a:cubicBezTo>
                    <a:pt x="4180740" y="1862158"/>
                    <a:pt x="4127932" y="2245033"/>
                    <a:pt x="3870844" y="2652923"/>
                  </a:cubicBezTo>
                  <a:cubicBezTo>
                    <a:pt x="3610281" y="3060119"/>
                    <a:pt x="3940327" y="3206737"/>
                    <a:pt x="4853339" y="3084439"/>
                  </a:cubicBezTo>
                  <a:cubicBezTo>
                    <a:pt x="4307200" y="3361694"/>
                    <a:pt x="3895163" y="3431181"/>
                    <a:pt x="3610281" y="3284563"/>
                  </a:cubicBezTo>
                  <a:cubicBezTo>
                    <a:pt x="3328873" y="3137945"/>
                    <a:pt x="3198939" y="3011478"/>
                    <a:pt x="3230901" y="2900993"/>
                  </a:cubicBezTo>
                  <a:cubicBezTo>
                    <a:pt x="3687407" y="3072627"/>
                    <a:pt x="3732572" y="3044137"/>
                    <a:pt x="3361530" y="2807880"/>
                  </a:cubicBezTo>
                  <a:cubicBezTo>
                    <a:pt x="2994658" y="2575097"/>
                    <a:pt x="2762583" y="2355517"/>
                    <a:pt x="2668780" y="2147056"/>
                  </a:cubicBezTo>
                  <a:cubicBezTo>
                    <a:pt x="2542320" y="1866327"/>
                    <a:pt x="2522170" y="1589073"/>
                    <a:pt x="2607635" y="1311818"/>
                  </a:cubicBezTo>
                  <a:cubicBezTo>
                    <a:pt x="2615973" y="1466775"/>
                    <a:pt x="2681287" y="1568921"/>
                    <a:pt x="2803578" y="1609224"/>
                  </a:cubicBezTo>
                  <a:cubicBezTo>
                    <a:pt x="2921700" y="1654391"/>
                    <a:pt x="3015503" y="1739860"/>
                    <a:pt x="3088460" y="1866327"/>
                  </a:cubicBezTo>
                  <a:cubicBezTo>
                    <a:pt x="3064141" y="1719709"/>
                    <a:pt x="2990489" y="1617562"/>
                    <a:pt x="2864724" y="1560583"/>
                  </a:cubicBezTo>
                  <a:cubicBezTo>
                    <a:pt x="2738264" y="1499434"/>
                    <a:pt x="2672949" y="1397287"/>
                    <a:pt x="2672949" y="1243026"/>
                  </a:cubicBezTo>
                  <a:cubicBezTo>
                    <a:pt x="3068310" y="745496"/>
                    <a:pt x="3704083" y="537729"/>
                    <a:pt x="4583744" y="623199"/>
                  </a:cubicBezTo>
                  <a:cubicBezTo>
                    <a:pt x="4661565" y="525222"/>
                    <a:pt x="4583744" y="464073"/>
                    <a:pt x="4360007" y="427939"/>
                  </a:cubicBezTo>
                  <a:cubicBezTo>
                    <a:pt x="4685450" y="235373"/>
                    <a:pt x="4996627" y="141891"/>
                    <a:pt x="5293502" y="147346"/>
                  </a:cubicBezTo>
                  <a:close/>
                  <a:moveTo>
                    <a:pt x="2220625" y="0"/>
                  </a:moveTo>
                  <a:cubicBezTo>
                    <a:pt x="1943394" y="321729"/>
                    <a:pt x="1931582" y="639984"/>
                    <a:pt x="2179631" y="957544"/>
                  </a:cubicBezTo>
                  <a:cubicBezTo>
                    <a:pt x="2204644" y="1385590"/>
                    <a:pt x="2078188" y="1809467"/>
                    <a:pt x="1792620" y="2225005"/>
                  </a:cubicBezTo>
                  <a:cubicBezTo>
                    <a:pt x="1532065" y="1996389"/>
                    <a:pt x="1389627" y="1772638"/>
                    <a:pt x="1364614" y="1548192"/>
                  </a:cubicBezTo>
                  <a:cubicBezTo>
                    <a:pt x="1340296" y="1324441"/>
                    <a:pt x="1422284" y="1088182"/>
                    <a:pt x="1609189" y="847753"/>
                  </a:cubicBezTo>
                  <a:cubicBezTo>
                    <a:pt x="1572364" y="1063861"/>
                    <a:pt x="1580701" y="1279274"/>
                    <a:pt x="1625864" y="1491212"/>
                  </a:cubicBezTo>
                  <a:cubicBezTo>
                    <a:pt x="1650182" y="1605172"/>
                    <a:pt x="1694651" y="1715658"/>
                    <a:pt x="1764132" y="1829618"/>
                  </a:cubicBezTo>
                  <a:cubicBezTo>
                    <a:pt x="1890588" y="1556531"/>
                    <a:pt x="1947563" y="1332779"/>
                    <a:pt x="1931582" y="1156975"/>
                  </a:cubicBezTo>
                  <a:cubicBezTo>
                    <a:pt x="1914907" y="933223"/>
                    <a:pt x="1841951" y="733098"/>
                    <a:pt x="1711326" y="562158"/>
                  </a:cubicBezTo>
                  <a:cubicBezTo>
                    <a:pt x="1361140" y="761588"/>
                    <a:pt x="1152696" y="1034676"/>
                    <a:pt x="1088078" y="1377251"/>
                  </a:cubicBezTo>
                  <a:cubicBezTo>
                    <a:pt x="1018597" y="1723302"/>
                    <a:pt x="1226346" y="2025574"/>
                    <a:pt x="1702988" y="2294493"/>
                  </a:cubicBezTo>
                  <a:cubicBezTo>
                    <a:pt x="1401439" y="2347303"/>
                    <a:pt x="1181878" y="2249326"/>
                    <a:pt x="1038747" y="1996389"/>
                  </a:cubicBezTo>
                  <a:cubicBezTo>
                    <a:pt x="786529" y="2208328"/>
                    <a:pt x="749704" y="2457094"/>
                    <a:pt x="937304" y="2742690"/>
                  </a:cubicBezTo>
                  <a:cubicBezTo>
                    <a:pt x="1145053" y="2603714"/>
                    <a:pt x="1336127" y="2603714"/>
                    <a:pt x="1519557" y="2742690"/>
                  </a:cubicBezTo>
                  <a:cubicBezTo>
                    <a:pt x="1242327" y="2937951"/>
                    <a:pt x="1210366" y="3113061"/>
                    <a:pt x="1422284" y="3272188"/>
                  </a:cubicBezTo>
                  <a:cubicBezTo>
                    <a:pt x="1630033" y="3431316"/>
                    <a:pt x="1873913" y="3268019"/>
                    <a:pt x="2151143" y="2782993"/>
                  </a:cubicBezTo>
                  <a:cubicBezTo>
                    <a:pt x="2176157" y="3402826"/>
                    <a:pt x="2485349" y="3683557"/>
                    <a:pt x="3076635" y="3626577"/>
                  </a:cubicBezTo>
                  <a:cubicBezTo>
                    <a:pt x="2994647" y="3468144"/>
                    <a:pt x="2836230" y="3317355"/>
                    <a:pt x="2595824" y="3186718"/>
                  </a:cubicBezTo>
                  <a:cubicBezTo>
                    <a:pt x="3190585" y="3227716"/>
                    <a:pt x="3597746" y="3398656"/>
                    <a:pt x="3826339" y="3696065"/>
                  </a:cubicBezTo>
                  <a:cubicBezTo>
                    <a:pt x="3667227" y="3765553"/>
                    <a:pt x="3687377" y="3789874"/>
                    <a:pt x="3887483" y="3757214"/>
                  </a:cubicBezTo>
                  <a:cubicBezTo>
                    <a:pt x="4270326" y="4168583"/>
                    <a:pt x="4375937" y="4784246"/>
                    <a:pt x="4205013" y="5603510"/>
                  </a:cubicBezTo>
                  <a:cubicBezTo>
                    <a:pt x="4115382" y="5603510"/>
                    <a:pt x="4045901" y="5525683"/>
                    <a:pt x="3993095" y="5379063"/>
                  </a:cubicBezTo>
                  <a:cubicBezTo>
                    <a:pt x="3911802" y="5407553"/>
                    <a:pt x="3850658" y="5342235"/>
                    <a:pt x="3813833" y="5187277"/>
                  </a:cubicBezTo>
                  <a:cubicBezTo>
                    <a:pt x="3740877" y="5195615"/>
                    <a:pt x="3679734" y="5146974"/>
                    <a:pt x="3634571" y="5044826"/>
                  </a:cubicBezTo>
                  <a:cubicBezTo>
                    <a:pt x="3634571" y="5158787"/>
                    <a:pt x="3675565" y="5236613"/>
                    <a:pt x="3748520" y="5277611"/>
                  </a:cubicBezTo>
                  <a:cubicBezTo>
                    <a:pt x="3781177" y="5420061"/>
                    <a:pt x="3846489" y="5493024"/>
                    <a:pt x="3940289" y="5488854"/>
                  </a:cubicBezTo>
                  <a:cubicBezTo>
                    <a:pt x="3968776" y="5615322"/>
                    <a:pt x="4034089" y="5672303"/>
                    <a:pt x="4143869" y="5664659"/>
                  </a:cubicBezTo>
                  <a:cubicBezTo>
                    <a:pt x="3862470" y="5798771"/>
                    <a:pt x="3614421" y="5835599"/>
                    <a:pt x="3402503" y="5770281"/>
                  </a:cubicBezTo>
                  <a:cubicBezTo>
                    <a:pt x="3186416" y="5704962"/>
                    <a:pt x="3166266" y="5729978"/>
                    <a:pt x="3345528" y="5843938"/>
                  </a:cubicBezTo>
                  <a:cubicBezTo>
                    <a:pt x="3259371" y="5912731"/>
                    <a:pt x="3076635" y="5921069"/>
                    <a:pt x="2807742" y="5868259"/>
                  </a:cubicBezTo>
                  <a:cubicBezTo>
                    <a:pt x="2534681" y="5815448"/>
                    <a:pt x="2334574" y="5672303"/>
                    <a:pt x="2200475" y="5436044"/>
                  </a:cubicBezTo>
                  <a:cubicBezTo>
                    <a:pt x="2383906" y="5542360"/>
                    <a:pt x="2620143" y="5562512"/>
                    <a:pt x="2921692" y="5493024"/>
                  </a:cubicBezTo>
                  <a:cubicBezTo>
                    <a:pt x="2363061" y="5370725"/>
                    <a:pt x="2118487" y="4983677"/>
                    <a:pt x="2187968" y="4344388"/>
                  </a:cubicBezTo>
                  <a:cubicBezTo>
                    <a:pt x="2261619" y="3704403"/>
                    <a:pt x="2082357" y="3468144"/>
                    <a:pt x="1650182" y="3626577"/>
                  </a:cubicBezTo>
                  <a:cubicBezTo>
                    <a:pt x="1348633" y="3802381"/>
                    <a:pt x="1348633" y="4115772"/>
                    <a:pt x="1650182" y="4568139"/>
                  </a:cubicBezTo>
                  <a:cubicBezTo>
                    <a:pt x="2098337" y="5187277"/>
                    <a:pt x="2167819" y="5542360"/>
                    <a:pt x="1866270" y="5619492"/>
                  </a:cubicBezTo>
                  <a:cubicBezTo>
                    <a:pt x="1711326" y="5664659"/>
                    <a:pt x="1702988" y="5782788"/>
                    <a:pt x="1849594" y="5966237"/>
                  </a:cubicBezTo>
                  <a:cubicBezTo>
                    <a:pt x="1364614" y="6222647"/>
                    <a:pt x="1075572" y="6161498"/>
                    <a:pt x="990109" y="5786958"/>
                  </a:cubicBezTo>
                  <a:cubicBezTo>
                    <a:pt x="904647" y="5415892"/>
                    <a:pt x="774023" y="5130296"/>
                    <a:pt x="603098" y="4930866"/>
                  </a:cubicBezTo>
                  <a:cubicBezTo>
                    <a:pt x="549598" y="5195615"/>
                    <a:pt x="643397" y="5501362"/>
                    <a:pt x="887972" y="5859920"/>
                  </a:cubicBezTo>
                  <a:cubicBezTo>
                    <a:pt x="428005" y="5363081"/>
                    <a:pt x="277231" y="4853734"/>
                    <a:pt x="439817" y="4331880"/>
                  </a:cubicBezTo>
                  <a:cubicBezTo>
                    <a:pt x="847673" y="4572308"/>
                    <a:pt x="1047084" y="4882224"/>
                    <a:pt x="1038747" y="5256765"/>
                  </a:cubicBezTo>
                  <a:cubicBezTo>
                    <a:pt x="1034578" y="5684810"/>
                    <a:pt x="1206196" y="5802940"/>
                    <a:pt x="1552214" y="5615322"/>
                  </a:cubicBezTo>
                  <a:cubicBezTo>
                    <a:pt x="1805126" y="5485380"/>
                    <a:pt x="1715495" y="5236613"/>
                    <a:pt x="1287490" y="4873886"/>
                  </a:cubicBezTo>
                  <a:cubicBezTo>
                    <a:pt x="741366" y="4409011"/>
                    <a:pt x="313361" y="3789874"/>
                    <a:pt x="0" y="3015778"/>
                  </a:cubicBezTo>
                  <a:cubicBezTo>
                    <a:pt x="810848" y="3496634"/>
                    <a:pt x="985941" y="3268019"/>
                    <a:pt x="525279" y="2334796"/>
                  </a:cubicBezTo>
                  <a:cubicBezTo>
                    <a:pt x="68786" y="1401572"/>
                    <a:pt x="635755" y="623307"/>
                    <a:pt x="2220625" y="0"/>
                  </a:cubicBezTo>
                  <a:close/>
                </a:path>
              </a:pathLst>
            </a:custGeom>
            <a:solidFill>
              <a:schemeClr val="bg1"/>
            </a:solidFill>
            <a:ln>
              <a:noFill/>
            </a:ln>
          </p:spPr>
          <p:txBody>
            <a:bodyPr anchor="ctr"/>
            <a:lstStyle/>
            <a:p>
              <a:endParaRPr altLang="en-US" lang="zh-CN"/>
            </a:p>
          </p:txBody>
        </p:sp>
      </p:grpSp>
      <p:sp>
        <p:nvSpPr>
          <p:cNvPr id="24" name="MH_SubTitle_1"/>
          <p:cNvSpPr/>
          <p:nvPr/>
        </p:nvSpPr>
        <p:spPr>
          <a:xfrm>
            <a:off x="7067748" y="4741239"/>
            <a:ext cx="2029493" cy="1092321"/>
          </a:xfrm>
          <a:prstGeom prst="flowChartAlternateProcess">
            <a:avLst/>
          </a:prstGeom>
          <a:noFill/>
          <a:ln w="12700">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0000" lnSpcReduction="20000"/>
          </a:bodyPr>
          <a:lstStyle/>
          <a:p>
            <a:pPr>
              <a:defRPr/>
            </a:pPr>
            <a:r>
              <a:rPr altLang="en-US" lang="zh-CN" smtClean="0" sz="2000">
                <a:solidFill>
                  <a:srgbClr val="FF0000"/>
                </a:solidFill>
                <a:latin charset="-122" panose="03000509000000000000" pitchFamily="65" typeface="方正硬笔行书简体"/>
                <a:ea charset="-122" panose="03000509000000000000" pitchFamily="65" typeface="方正硬笔行书简体"/>
              </a:rPr>
              <a:t>请输入你的标题</a:t>
            </a:r>
          </a:p>
          <a:p>
            <a:pPr>
              <a:defRPr/>
            </a:pPr>
            <a:endParaRPr altLang="en-US" lang="zh-CN" smtClean="0" sz="2000">
              <a:solidFill>
                <a:srgbClr val="FF0000"/>
              </a:solidFill>
              <a:latin charset="-122" panose="03000509000000000000" pitchFamily="65" typeface="方正硬笔行书简体"/>
              <a:ea charset="-122" panose="03000509000000000000" pitchFamily="65" typeface="方正硬笔行书简体"/>
            </a:endParaRPr>
          </a:p>
          <a:p>
            <a:pPr>
              <a:defRPr/>
            </a:pPr>
            <a:r>
              <a:rPr altLang="en-US" lang="zh-CN" smtClean="0" sz="2000">
                <a:solidFill>
                  <a:srgbClr val="FF0000"/>
                </a:solidFill>
                <a:latin charset="-122" panose="03000509000000000000" pitchFamily="65" typeface="方正硬笔行书简体"/>
                <a:ea charset="-122" panose="03000509000000000000" pitchFamily="65" typeface="方正硬笔行书简体"/>
              </a:rPr>
              <a:t>请输入你的内容文本请输入你的内容文本请输入你的内容文本</a:t>
            </a:r>
          </a:p>
        </p:txBody>
      </p:sp>
      <p:sp>
        <p:nvSpPr>
          <p:cNvPr id="25" name="MH_SubTitle_1"/>
          <p:cNvSpPr/>
          <p:nvPr/>
        </p:nvSpPr>
        <p:spPr>
          <a:xfrm>
            <a:off x="8500395" y="2105537"/>
            <a:ext cx="2029493" cy="1092321"/>
          </a:xfrm>
          <a:prstGeom prst="flowChartAlternateProcess">
            <a:avLst/>
          </a:prstGeom>
          <a:noFill/>
          <a:ln w="12700">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0000" lnSpcReduction="20000"/>
          </a:bodyPr>
          <a:lstStyle/>
          <a:p>
            <a:pPr>
              <a:defRPr/>
            </a:pPr>
            <a:r>
              <a:rPr altLang="en-US" lang="zh-CN" smtClean="0" sz="2000">
                <a:solidFill>
                  <a:srgbClr val="FF0000"/>
                </a:solidFill>
                <a:latin charset="-122" panose="03000509000000000000" pitchFamily="65" typeface="方正硬笔行书简体"/>
                <a:ea charset="-122" panose="03000509000000000000" pitchFamily="65" typeface="方正硬笔行书简体"/>
              </a:rPr>
              <a:t>请输入你的标题</a:t>
            </a:r>
          </a:p>
          <a:p>
            <a:pPr>
              <a:defRPr/>
            </a:pPr>
            <a:endParaRPr altLang="en-US" lang="zh-CN" smtClean="0" sz="2000">
              <a:solidFill>
                <a:srgbClr val="FF0000"/>
              </a:solidFill>
              <a:latin charset="-122" panose="03000509000000000000" pitchFamily="65" typeface="方正硬笔行书简体"/>
              <a:ea charset="-122" panose="03000509000000000000" pitchFamily="65" typeface="方正硬笔行书简体"/>
            </a:endParaRPr>
          </a:p>
          <a:p>
            <a:pPr>
              <a:defRPr/>
            </a:pPr>
            <a:r>
              <a:rPr altLang="en-US" lang="zh-CN" smtClean="0" sz="2000">
                <a:solidFill>
                  <a:srgbClr val="FF0000"/>
                </a:solidFill>
                <a:latin charset="-122" panose="03000509000000000000" pitchFamily="65" typeface="方正硬笔行书简体"/>
                <a:ea charset="-122" panose="03000509000000000000" pitchFamily="65" typeface="方正硬笔行书简体"/>
              </a:rPr>
              <a:t>请输入你的内容文本请输入你的内容文本请输入你的内容文本</a:t>
            </a:r>
          </a:p>
        </p:txBody>
      </p:sp>
      <p:sp>
        <p:nvSpPr>
          <p:cNvPr id="27" name="MH_SubTitle_1"/>
          <p:cNvSpPr/>
          <p:nvPr/>
        </p:nvSpPr>
        <p:spPr>
          <a:xfrm>
            <a:off x="5616724" y="2052647"/>
            <a:ext cx="2029493" cy="1092321"/>
          </a:xfrm>
          <a:prstGeom prst="flowChartAlternateProcess">
            <a:avLst/>
          </a:prstGeom>
          <a:noFill/>
          <a:ln w="12700">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0000" lnSpcReduction="20000"/>
          </a:bodyPr>
          <a:lstStyle/>
          <a:p>
            <a:pPr>
              <a:defRPr/>
            </a:pPr>
            <a:r>
              <a:rPr altLang="en-US" lang="zh-CN" smtClean="0" sz="2000">
                <a:solidFill>
                  <a:srgbClr val="FF0000"/>
                </a:solidFill>
                <a:latin charset="-122" panose="03000509000000000000" pitchFamily="65" typeface="方正硬笔行书简体"/>
                <a:ea charset="-122" panose="03000509000000000000" pitchFamily="65" typeface="方正硬笔行书简体"/>
              </a:rPr>
              <a:t>请输入你的标题</a:t>
            </a:r>
          </a:p>
          <a:p>
            <a:pPr>
              <a:defRPr/>
            </a:pPr>
            <a:endParaRPr altLang="en-US" lang="zh-CN" smtClean="0" sz="2000">
              <a:solidFill>
                <a:srgbClr val="FF0000"/>
              </a:solidFill>
              <a:latin charset="-122" panose="03000509000000000000" pitchFamily="65" typeface="方正硬笔行书简体"/>
              <a:ea charset="-122" panose="03000509000000000000" pitchFamily="65" typeface="方正硬笔行书简体"/>
            </a:endParaRPr>
          </a:p>
          <a:p>
            <a:pPr>
              <a:defRPr/>
            </a:pPr>
            <a:r>
              <a:rPr altLang="en-US" lang="zh-CN" smtClean="0" sz="2000">
                <a:solidFill>
                  <a:srgbClr val="FF0000"/>
                </a:solidFill>
                <a:latin charset="-122" panose="03000509000000000000" pitchFamily="65" typeface="方正硬笔行书简体"/>
                <a:ea charset="-122" panose="03000509000000000000" pitchFamily="65" typeface="方正硬笔行书简体"/>
              </a:rPr>
              <a:t>请输入你的内容文本请输入你的内容文本请输入你的内容文本</a:t>
            </a:r>
          </a:p>
        </p:txBody>
      </p:sp>
      <p:sp>
        <p:nvSpPr>
          <p:cNvPr id="28" name="标题 1"/>
          <p:cNvSpPr txBox="1"/>
          <p:nvPr/>
        </p:nvSpPr>
        <p:spPr>
          <a:xfrm>
            <a:off x="1020235" y="192874"/>
            <a:ext cx="6659880" cy="1031651"/>
          </a:xfrm>
          <a:prstGeom prst="rect">
            <a:avLst/>
          </a:prstGeom>
        </p:spPr>
        <p:txBody>
          <a:bodyPr anchor="b" bIns="45720" lIns="91440" rIns="91440" rtlCol="0" tIns="45720" vert="horz">
            <a:normAutofit/>
          </a:bodyPr>
          <a:lstStyle>
            <a:lvl1pPr>
              <a:lnSpc>
                <a:spcPct val="90000"/>
              </a:lnSpc>
              <a:spcBef>
                <a:spcPct val="0"/>
              </a:spcBef>
              <a:buNone/>
              <a:defRPr b="1" baseline="0" i="0" sz="4800">
                <a:solidFill>
                  <a:srgbClr val="FF0000"/>
                </a:solidFill>
                <a:effectLst/>
                <a:latin charset="-122" panose="03000509000000000000" pitchFamily="65" typeface="迷你简剪纸"/>
                <a:ea charset="-122" panose="03000509000000000000" pitchFamily="65" typeface="迷你简剪纸"/>
                <a:cs typeface="+mj-cs"/>
              </a:defRPr>
            </a:lvl1pPr>
          </a:lstStyle>
          <a:p>
            <a:r>
              <a:rPr altLang="en-US" lang="zh-CN"/>
              <a:t>请在此输入你的标题</a:t>
            </a:r>
          </a:p>
        </p:txBody>
      </p:sp>
      <p:sp>
        <p:nvSpPr>
          <p:cNvPr id="29" name="矩形 28"/>
          <p:cNvSpPr/>
          <p:nvPr/>
        </p:nvSpPr>
        <p:spPr>
          <a:xfrm>
            <a:off x="395395" y="1943979"/>
            <a:ext cx="1249680" cy="518160"/>
          </a:xfrm>
          <a:prstGeom prst="rect">
            <a:avLst/>
          </a:prstGeom>
          <a:noFill/>
        </p:spPr>
        <p:txBody>
          <a:bodyPr bIns="45720" lIns="91440" rIns="91440" tIns="45720" wrap="none">
            <a:spAutoFit/>
          </a:bodyPr>
          <a:lstStyle/>
          <a:p>
            <a:pPr algn="ctr"/>
            <a:r>
              <a:rPr altLang="en-US" b="0" cap="none" lang="zh-CN" smtClean="0" spc="0" sz="2800">
                <a:ln w="0"/>
                <a:solidFill>
                  <a:srgbClr val="FF0000">
                    <a:alpha val="57000"/>
                  </a:srgbClr>
                </a:solidFill>
                <a:effectLst>
                  <a:outerShdw algn="tl" blurRad="38100" dir="2700000" dist="19050" rotWithShape="0">
                    <a:schemeClr val="dk1">
                      <a:alpha val="40000"/>
                    </a:schemeClr>
                  </a:outerShdw>
                </a:effectLst>
                <a:latin charset="-122" panose="03000509000000000000" pitchFamily="65" typeface="迷你简剪纸"/>
                <a:ea charset="-122" panose="03000509000000000000" pitchFamily="65" typeface="迷你简剪纸"/>
              </a:rPr>
              <a:t>关键词</a:t>
            </a:r>
          </a:p>
        </p:txBody>
      </p:sp>
      <p:sp>
        <p:nvSpPr>
          <p:cNvPr id="30" name="矩形 29"/>
          <p:cNvSpPr/>
          <p:nvPr/>
        </p:nvSpPr>
        <p:spPr>
          <a:xfrm>
            <a:off x="1539584" y="1590982"/>
            <a:ext cx="944880" cy="396240"/>
          </a:xfrm>
          <a:prstGeom prst="rect">
            <a:avLst/>
          </a:prstGeom>
          <a:noFill/>
        </p:spPr>
        <p:txBody>
          <a:bodyPr bIns="45720" lIns="91440" rIns="91440" tIns="45720" wrap="none">
            <a:spAutoFit/>
          </a:bodyPr>
          <a:lstStyle/>
          <a:p>
            <a:pPr algn="ctr"/>
            <a:r>
              <a:rPr altLang="en-US" b="0" cap="none" lang="zh-CN" smtClean="0" spc="0" sz="2000">
                <a:ln w="0"/>
                <a:solidFill>
                  <a:srgbClr val="FF0000">
                    <a:alpha val="36000"/>
                  </a:srgbClr>
                </a:solidFill>
                <a:effectLst>
                  <a:outerShdw algn="tl" blurRad="38100" dir="2700000" dist="38100">
                    <a:srgbClr val="000000">
                      <a:alpha val="43137"/>
                    </a:srgbClr>
                  </a:outerShdw>
                </a:effectLst>
                <a:latin charset="-122" panose="03000509000000000000" pitchFamily="65" typeface="迷你简剪纸"/>
                <a:ea charset="-122" panose="03000509000000000000" pitchFamily="65" typeface="迷你简剪纸"/>
              </a:rPr>
              <a:t>关键词</a:t>
            </a:r>
          </a:p>
        </p:txBody>
      </p:sp>
      <p:sp>
        <p:nvSpPr>
          <p:cNvPr id="31" name="矩形 30"/>
          <p:cNvSpPr/>
          <p:nvPr/>
        </p:nvSpPr>
        <p:spPr>
          <a:xfrm>
            <a:off x="1221748" y="2333841"/>
            <a:ext cx="2011680" cy="822960"/>
          </a:xfrm>
          <a:prstGeom prst="rect">
            <a:avLst/>
          </a:prstGeom>
          <a:noFill/>
        </p:spPr>
        <p:txBody>
          <a:bodyPr bIns="45720" lIns="91440" rIns="91440" tIns="45720" wrap="none">
            <a:spAutoFit/>
          </a:bodyPr>
          <a:lstStyle/>
          <a:p>
            <a:pPr algn="ctr"/>
            <a:r>
              <a:rPr altLang="en-US" b="0" cap="none" lang="zh-CN" smtClean="0" spc="0" sz="4800">
                <a:ln w="0"/>
                <a:solidFill>
                  <a:srgbClr val="FF0000">
                    <a:alpha val="52000"/>
                  </a:srgbClr>
                </a:solidFill>
                <a:effectLst>
                  <a:outerShdw algn="tl" blurRad="38100" dir="2700000" dist="19050" rotWithShape="0">
                    <a:schemeClr val="dk1">
                      <a:alpha val="40000"/>
                    </a:schemeClr>
                  </a:outerShdw>
                </a:effectLst>
                <a:latin charset="-122" panose="03000509000000000000" pitchFamily="65" typeface="迷你简剪纸"/>
                <a:ea charset="-122" panose="03000509000000000000" pitchFamily="65" typeface="迷你简剪纸"/>
              </a:rPr>
              <a:t>关键词</a:t>
            </a:r>
          </a:p>
        </p:txBody>
      </p:sp>
      <p:sp>
        <p:nvSpPr>
          <p:cNvPr id="32" name="矩形 31"/>
          <p:cNvSpPr/>
          <p:nvPr/>
        </p:nvSpPr>
        <p:spPr>
          <a:xfrm>
            <a:off x="2537268" y="3153644"/>
            <a:ext cx="1706880" cy="701040"/>
          </a:xfrm>
          <a:prstGeom prst="rect">
            <a:avLst/>
          </a:prstGeom>
          <a:noFill/>
        </p:spPr>
        <p:txBody>
          <a:bodyPr bIns="45720" lIns="91440" rIns="91440" tIns="45720" wrap="none">
            <a:spAutoFit/>
          </a:bodyPr>
          <a:lstStyle/>
          <a:p>
            <a:pPr algn="ctr"/>
            <a:r>
              <a:rPr altLang="en-US" b="0" cap="none" lang="zh-CN" smtClean="0" spc="0" sz="4000">
                <a:ln w="0"/>
                <a:solidFill>
                  <a:srgbClr val="FF0000"/>
                </a:solidFill>
                <a:effectLst>
                  <a:outerShdw algn="tl" blurRad="38100" dir="2700000" dist="19050" rotWithShape="0">
                    <a:schemeClr val="dk1">
                      <a:alpha val="40000"/>
                    </a:schemeClr>
                  </a:outerShdw>
                </a:effectLst>
                <a:latin charset="-122" panose="03000509000000000000" pitchFamily="65" typeface="迷你简剪纸"/>
                <a:ea charset="-122" panose="03000509000000000000" pitchFamily="65" typeface="迷你简剪纸"/>
              </a:rPr>
              <a:t>关键词</a:t>
            </a:r>
          </a:p>
        </p:txBody>
      </p:sp>
      <p:pic>
        <p:nvPicPr>
          <p:cNvPr id="11" name="图片 10"/>
          <p:cNvPicPr>
            <a:picLocks noChangeAspect="1"/>
          </p:cNvPicPr>
          <p:nvPr/>
        </p:nvPicPr>
        <p:blipFill>
          <a:blip r:embed="rId2">
            <a:extLst>
              <a:ext uri="{28A0092B-C50C-407E-A947-70E740481C1C}">
                <a14:useLocalDpi/>
              </a:ext>
            </a:extLst>
          </a:blip>
          <a:stretch>
            <a:fillRect/>
          </a:stretch>
        </p:blipFill>
        <p:spPr>
          <a:xfrm>
            <a:off x="462" y="3112394"/>
            <a:ext cx="3238923" cy="3804544"/>
          </a:xfrm>
          <a:prstGeom prst="rect">
            <a:avLst/>
          </a:prstGeom>
        </p:spPr>
      </p:pic>
      <p:pic>
        <p:nvPicPr>
          <p:cNvPr id="21" name="图片 20"/>
          <p:cNvPicPr>
            <a:picLocks noChangeAspect="1"/>
          </p:cNvPicPr>
          <p:nvPr/>
        </p:nvPicPr>
        <p:blipFill>
          <a:blip r:embed="rId3">
            <a:extLst>
              <a:ext uri="{28A0092B-C50C-407E-A947-70E740481C1C}">
                <a14:useLocalDpi/>
              </a:ext>
            </a:extLst>
          </a:blip>
          <a:stretch>
            <a:fillRect/>
          </a:stretch>
        </p:blipFill>
        <p:spPr>
          <a:xfrm>
            <a:off x="99834" y="0"/>
            <a:ext cx="727634" cy="1065404"/>
          </a:xfrm>
          <a:prstGeom prst="rect">
            <a:avLst/>
          </a:prstGeom>
        </p:spPr>
      </p:pic>
    </p:spTree>
    <p:custDataLst>
      <p:tags r:id="rId4"/>
    </p:custDataLst>
    <p:extLst>
      <p:ext uri="{BB962C8B-B14F-4D97-AF65-F5344CB8AC3E}">
        <p14:creationId val="397144876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restart="never">
                                  <p:stCondLst>
                                    <p:cond delay="0"/>
                                  </p:stCondLst>
                                  <p:childTnLst>
                                    <p:set>
                                      <p:cBhvr>
                                        <p:cTn dur="1" fill="hold" id="6">
                                          <p:stCondLst>
                                            <p:cond delay="0"/>
                                          </p:stCondLst>
                                        </p:cTn>
                                        <p:tgtEl>
                                          <p:spTgt spid="21"/>
                                        </p:tgtEl>
                                        <p:attrNameLst>
                                          <p:attrName>style.visibility</p:attrName>
                                        </p:attrNameLst>
                                      </p:cBhvr>
                                      <p:to>
                                        <p:strVal val="visible"/>
                                      </p:to>
                                    </p:set>
                                    <p:animEffect filter="fade" transition="in">
                                      <p:cBhvr>
                                        <p:cTn dur="1000" id="7"/>
                                        <p:tgtEl>
                                          <p:spTgt spid="21"/>
                                        </p:tgtEl>
                                      </p:cBhvr>
                                    </p:animEffect>
                                    <p:anim calcmode="lin" valueType="num">
                                      <p:cBhvr>
                                        <p:cTn dur="1000" fill="hold" id="8"/>
                                        <p:tgtEl>
                                          <p:spTgt spid="21"/>
                                        </p:tgtEl>
                                        <p:attrNameLst>
                                          <p:attrName>ppt_x</p:attrName>
                                        </p:attrNameLst>
                                      </p:cBhvr>
                                      <p:tavLst>
                                        <p:tav tm="0">
                                          <p:val>
                                            <p:strVal val="#ppt_x"/>
                                          </p:val>
                                        </p:tav>
                                        <p:tav tm="100000">
                                          <p:val>
                                            <p:strVal val="#ppt_x"/>
                                          </p:val>
                                        </p:tav>
                                      </p:tavLst>
                                    </p:anim>
                                    <p:anim calcmode="lin" valueType="num">
                                      <p:cBhvr>
                                        <p:cTn dur="1000" fill="hold" id="9"/>
                                        <p:tgtEl>
                                          <p:spTgt spid="2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restart="never">
                                  <p:stCondLst>
                                    <p:cond delay="0"/>
                                  </p:stCondLst>
                                  <p:childTnLst>
                                    <p:set>
                                      <p:cBhvr>
                                        <p:cTn dur="1" fill="hold" id="12">
                                          <p:stCondLst>
                                            <p:cond delay="0"/>
                                          </p:stCondLst>
                                        </p:cTn>
                                        <p:tgtEl>
                                          <p:spTgt spid="28"/>
                                        </p:tgtEl>
                                        <p:attrNameLst>
                                          <p:attrName>style.visibility</p:attrName>
                                        </p:attrNameLst>
                                      </p:cBhvr>
                                      <p:to>
                                        <p:strVal val="visible"/>
                                      </p:to>
                                    </p:set>
                                    <p:anim calcmode="lin" valueType="num">
                                      <p:cBhvr>
                                        <p:cTn dur="500" fill="hold" id="13"/>
                                        <p:tgtEl>
                                          <p:spTgt spid="28"/>
                                        </p:tgtEl>
                                        <p:attrNameLst>
                                          <p:attrName>ppt_w</p:attrName>
                                        </p:attrNameLst>
                                      </p:cBhvr>
                                      <p:tavLst>
                                        <p:tav tm="0">
                                          <p:val>
                                            <p:fltVal val="0"/>
                                          </p:val>
                                        </p:tav>
                                        <p:tav tm="100000">
                                          <p:val>
                                            <p:strVal val="#ppt_w"/>
                                          </p:val>
                                        </p:tav>
                                      </p:tavLst>
                                    </p:anim>
                                    <p:anim calcmode="lin" valueType="num">
                                      <p:cBhvr>
                                        <p:cTn dur="500" fill="hold" id="14"/>
                                        <p:tgtEl>
                                          <p:spTgt spid="28"/>
                                        </p:tgtEl>
                                        <p:attrNameLst>
                                          <p:attrName>ppt_h</p:attrName>
                                        </p:attrNameLst>
                                      </p:cBhvr>
                                      <p:tavLst>
                                        <p:tav tm="0">
                                          <p:val>
                                            <p:fltVal val="0"/>
                                          </p:val>
                                        </p:tav>
                                        <p:tav tm="100000">
                                          <p:val>
                                            <p:strVal val="#ppt_h"/>
                                          </p:val>
                                        </p:tav>
                                      </p:tavLst>
                                    </p:anim>
                                    <p:animEffect filter="fade" transition="in">
                                      <p:cBhvr>
                                        <p:cTn dur="500" id="15"/>
                                        <p:tgtEl>
                                          <p:spTgt spid="28"/>
                                        </p:tgtEl>
                                      </p:cBhvr>
                                    </p:animEffect>
                                  </p:childTnLst>
                                </p:cTn>
                              </p:par>
                            </p:childTnLst>
                          </p:cTn>
                        </p:par>
                        <p:par>
                          <p:cTn fill="hold" id="16" nodeType="afterGroup">
                            <p:stCondLst>
                              <p:cond delay="1500"/>
                            </p:stCondLst>
                            <p:childTnLst>
                              <p:par>
                                <p:cTn fill="hold" id="17" nodeType="afterEffect" presetClass="entr" presetID="42" presetSubtype="0" restart="never">
                                  <p:stCondLst>
                                    <p:cond delay="0"/>
                                  </p:stCondLst>
                                  <p:childTnLst>
                                    <p:set>
                                      <p:cBhvr>
                                        <p:cTn dur="1" fill="hold" id="18">
                                          <p:stCondLst>
                                            <p:cond delay="0"/>
                                          </p:stCondLst>
                                        </p:cTn>
                                        <p:tgtEl>
                                          <p:spTgt spid="11"/>
                                        </p:tgtEl>
                                        <p:attrNameLst>
                                          <p:attrName>style.visibility</p:attrName>
                                        </p:attrNameLst>
                                      </p:cBhvr>
                                      <p:to>
                                        <p:strVal val="visible"/>
                                      </p:to>
                                    </p:set>
                                    <p:animEffect filter="fade" transition="in">
                                      <p:cBhvr>
                                        <p:cTn dur="1000" id="19"/>
                                        <p:tgtEl>
                                          <p:spTgt spid="11"/>
                                        </p:tgtEl>
                                      </p:cBhvr>
                                    </p:animEffect>
                                    <p:anim calcmode="lin" valueType="num">
                                      <p:cBhvr>
                                        <p:cTn dur="1000" fill="hold" id="20"/>
                                        <p:tgtEl>
                                          <p:spTgt spid="11"/>
                                        </p:tgtEl>
                                        <p:attrNameLst>
                                          <p:attrName>ppt_x</p:attrName>
                                        </p:attrNameLst>
                                      </p:cBhvr>
                                      <p:tavLst>
                                        <p:tav tm="0">
                                          <p:val>
                                            <p:strVal val="#ppt_x"/>
                                          </p:val>
                                        </p:tav>
                                        <p:tav tm="100000">
                                          <p:val>
                                            <p:strVal val="#ppt_x"/>
                                          </p:val>
                                        </p:tav>
                                      </p:tavLst>
                                    </p:anim>
                                    <p:anim calcmode="lin" valueType="num">
                                      <p:cBhvr>
                                        <p:cTn dur="1000" fill="hold" id="21"/>
                                        <p:tgtEl>
                                          <p:spTgt spid="11"/>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500"/>
                            </p:stCondLst>
                            <p:childTnLst>
                              <p:par>
                                <p:cTn fill="hold" id="23" nodeType="afterEffect" presetClass="entr" presetID="23" presetSubtype="16" restart="never">
                                  <p:stCondLst>
                                    <p:cond delay="0"/>
                                  </p:stCondLst>
                                  <p:childTnLst>
                                    <p:set>
                                      <p:cBhvr>
                                        <p:cTn dur="1" fill="hold" id="24">
                                          <p:stCondLst>
                                            <p:cond delay="0"/>
                                          </p:stCondLst>
                                        </p:cTn>
                                        <p:tgtEl>
                                          <p:spTgt spid="2"/>
                                        </p:tgtEl>
                                        <p:attrNameLst>
                                          <p:attrName>style.visibility</p:attrName>
                                        </p:attrNameLst>
                                      </p:cBhvr>
                                      <p:to>
                                        <p:strVal val="visible"/>
                                      </p:to>
                                    </p:set>
                                    <p:anim calcmode="lin" valueType="num">
                                      <p:cBhvr>
                                        <p:cTn dur="500" fill="hold" id="25"/>
                                        <p:tgtEl>
                                          <p:spTgt spid="2"/>
                                        </p:tgtEl>
                                        <p:attrNameLst>
                                          <p:attrName>ppt_w</p:attrName>
                                        </p:attrNameLst>
                                      </p:cBhvr>
                                      <p:tavLst>
                                        <p:tav tm="0">
                                          <p:val>
                                            <p:fltVal val="0"/>
                                          </p:val>
                                        </p:tav>
                                        <p:tav tm="100000">
                                          <p:val>
                                            <p:strVal val="#ppt_w"/>
                                          </p:val>
                                        </p:tav>
                                      </p:tavLst>
                                    </p:anim>
                                    <p:anim calcmode="lin" valueType="num">
                                      <p:cBhvr>
                                        <p:cTn dur="500" fill="hold" id="26"/>
                                        <p:tgtEl>
                                          <p:spTgt spid="2"/>
                                        </p:tgtEl>
                                        <p:attrNameLst>
                                          <p:attrName>ppt_h</p:attrName>
                                        </p:attrNameLst>
                                      </p:cBhvr>
                                      <p:tavLst>
                                        <p:tav tm="0">
                                          <p:val>
                                            <p:fltVal val="0"/>
                                          </p:val>
                                        </p:tav>
                                        <p:tav tm="100000">
                                          <p:val>
                                            <p:strVal val="#ppt_h"/>
                                          </p:val>
                                        </p:tav>
                                      </p:tavLst>
                                    </p:anim>
                                  </p:childTnLst>
                                </p:cTn>
                              </p:par>
                            </p:childTnLst>
                          </p:cTn>
                        </p:par>
                        <p:par>
                          <p:cTn fill="hold" id="27" nodeType="afterGroup">
                            <p:stCondLst>
                              <p:cond delay="3000"/>
                            </p:stCondLst>
                            <p:childTnLst>
                              <p:par>
                                <p:cTn fill="hold" id="28" nodeType="afterEffect" presetClass="entr" presetID="23" presetSubtype="16" restart="never">
                                  <p:stCondLst>
                                    <p:cond delay="0"/>
                                  </p:stCondLst>
                                  <p:childTnLst>
                                    <p:set>
                                      <p:cBhvr>
                                        <p:cTn dur="1" fill="hold" id="29">
                                          <p:stCondLst>
                                            <p:cond delay="0"/>
                                          </p:stCondLst>
                                        </p:cTn>
                                        <p:tgtEl>
                                          <p:spTgt spid="4"/>
                                        </p:tgtEl>
                                        <p:attrNameLst>
                                          <p:attrName>style.visibility</p:attrName>
                                        </p:attrNameLst>
                                      </p:cBhvr>
                                      <p:to>
                                        <p:strVal val="visible"/>
                                      </p:to>
                                    </p:set>
                                    <p:anim calcmode="lin" valueType="num">
                                      <p:cBhvr>
                                        <p:cTn dur="500" fill="hold" id="30"/>
                                        <p:tgtEl>
                                          <p:spTgt spid="4"/>
                                        </p:tgtEl>
                                        <p:attrNameLst>
                                          <p:attrName>ppt_w</p:attrName>
                                        </p:attrNameLst>
                                      </p:cBhvr>
                                      <p:tavLst>
                                        <p:tav tm="0">
                                          <p:val>
                                            <p:fltVal val="0"/>
                                          </p:val>
                                        </p:tav>
                                        <p:tav tm="100000">
                                          <p:val>
                                            <p:strVal val="#ppt_w"/>
                                          </p:val>
                                        </p:tav>
                                      </p:tavLst>
                                    </p:anim>
                                    <p:anim calcmode="lin" valueType="num">
                                      <p:cBhvr>
                                        <p:cTn dur="500" fill="hold" id="31"/>
                                        <p:tgtEl>
                                          <p:spTgt spid="4"/>
                                        </p:tgtEl>
                                        <p:attrNameLst>
                                          <p:attrName>ppt_h</p:attrName>
                                        </p:attrNameLst>
                                      </p:cBhvr>
                                      <p:tavLst>
                                        <p:tav tm="0">
                                          <p:val>
                                            <p:fltVal val="0"/>
                                          </p:val>
                                        </p:tav>
                                        <p:tav tm="100000">
                                          <p:val>
                                            <p:strVal val="#ppt_h"/>
                                          </p:val>
                                        </p:tav>
                                      </p:tavLst>
                                    </p:anim>
                                  </p:childTnLst>
                                </p:cTn>
                              </p:par>
                            </p:childTnLst>
                          </p:cTn>
                        </p:par>
                        <p:par>
                          <p:cTn fill="hold" id="32" nodeType="afterGroup">
                            <p:stCondLst>
                              <p:cond delay="3500"/>
                            </p:stCondLst>
                            <p:childTnLst>
                              <p:par>
                                <p:cTn fill="hold" id="33" nodeType="afterEffect" presetClass="entr" presetID="23" presetSubtype="16" restart="never">
                                  <p:stCondLst>
                                    <p:cond delay="0"/>
                                  </p:stCondLst>
                                  <p:childTnLst>
                                    <p:set>
                                      <p:cBhvr>
                                        <p:cTn dur="1" fill="hold" id="34">
                                          <p:stCondLst>
                                            <p:cond delay="0"/>
                                          </p:stCondLst>
                                        </p:cTn>
                                        <p:tgtEl>
                                          <p:spTgt spid="5"/>
                                        </p:tgtEl>
                                        <p:attrNameLst>
                                          <p:attrName>style.visibility</p:attrName>
                                        </p:attrNameLst>
                                      </p:cBhvr>
                                      <p:to>
                                        <p:strVal val="visible"/>
                                      </p:to>
                                    </p:set>
                                    <p:anim calcmode="lin" valueType="num">
                                      <p:cBhvr>
                                        <p:cTn dur="500" fill="hold" id="35"/>
                                        <p:tgtEl>
                                          <p:spTgt spid="5"/>
                                        </p:tgtEl>
                                        <p:attrNameLst>
                                          <p:attrName>ppt_w</p:attrName>
                                        </p:attrNameLst>
                                      </p:cBhvr>
                                      <p:tavLst>
                                        <p:tav tm="0">
                                          <p:val>
                                            <p:fltVal val="0"/>
                                          </p:val>
                                        </p:tav>
                                        <p:tav tm="100000">
                                          <p:val>
                                            <p:strVal val="#ppt_w"/>
                                          </p:val>
                                        </p:tav>
                                      </p:tavLst>
                                    </p:anim>
                                    <p:anim calcmode="lin" valueType="num">
                                      <p:cBhvr>
                                        <p:cTn dur="500" fill="hold" id="36"/>
                                        <p:tgtEl>
                                          <p:spTgt spid="5"/>
                                        </p:tgtEl>
                                        <p:attrNameLst>
                                          <p:attrName>ppt_h</p:attrName>
                                        </p:attrNameLst>
                                      </p:cBhvr>
                                      <p:tavLst>
                                        <p:tav tm="0">
                                          <p:val>
                                            <p:fltVal val="0"/>
                                          </p:val>
                                        </p:tav>
                                        <p:tav tm="100000">
                                          <p:val>
                                            <p:strVal val="#ppt_h"/>
                                          </p:val>
                                        </p:tav>
                                      </p:tavLst>
                                    </p:anim>
                                  </p:childTnLst>
                                </p:cTn>
                              </p:par>
                            </p:childTnLst>
                          </p:cTn>
                        </p:par>
                        <p:par>
                          <p:cTn fill="hold" id="37" nodeType="afterGroup">
                            <p:stCondLst>
                              <p:cond delay="4000"/>
                            </p:stCondLst>
                            <p:childTnLst>
                              <p:par>
                                <p:cTn fill="hold" id="38" nodeType="afterEffect" presetClass="entr" presetID="23" presetSubtype="16" restart="never">
                                  <p:stCondLst>
                                    <p:cond delay="0"/>
                                  </p:stCondLst>
                                  <p:childTnLst>
                                    <p:set>
                                      <p:cBhvr>
                                        <p:cTn dur="1" fill="hold" id="39">
                                          <p:stCondLst>
                                            <p:cond delay="0"/>
                                          </p:stCondLst>
                                        </p:cTn>
                                        <p:tgtEl>
                                          <p:spTgt spid="6"/>
                                        </p:tgtEl>
                                        <p:attrNameLst>
                                          <p:attrName>style.visibility</p:attrName>
                                        </p:attrNameLst>
                                      </p:cBhvr>
                                      <p:to>
                                        <p:strVal val="visible"/>
                                      </p:to>
                                    </p:set>
                                    <p:anim calcmode="lin" valueType="num">
                                      <p:cBhvr>
                                        <p:cTn dur="500" fill="hold" id="40"/>
                                        <p:tgtEl>
                                          <p:spTgt spid="6"/>
                                        </p:tgtEl>
                                        <p:attrNameLst>
                                          <p:attrName>ppt_w</p:attrName>
                                        </p:attrNameLst>
                                      </p:cBhvr>
                                      <p:tavLst>
                                        <p:tav tm="0">
                                          <p:val>
                                            <p:fltVal val="0"/>
                                          </p:val>
                                        </p:tav>
                                        <p:tav tm="100000">
                                          <p:val>
                                            <p:strVal val="#ppt_w"/>
                                          </p:val>
                                        </p:tav>
                                      </p:tavLst>
                                    </p:anim>
                                    <p:anim calcmode="lin" valueType="num">
                                      <p:cBhvr>
                                        <p:cTn dur="500" fill="hold" id="41"/>
                                        <p:tgtEl>
                                          <p:spTgt spid="6"/>
                                        </p:tgtEl>
                                        <p:attrNameLst>
                                          <p:attrName>ppt_h</p:attrName>
                                        </p:attrNameLst>
                                      </p:cBhvr>
                                      <p:tavLst>
                                        <p:tav tm="0">
                                          <p:val>
                                            <p:fltVal val="0"/>
                                          </p:val>
                                        </p:tav>
                                        <p:tav tm="100000">
                                          <p:val>
                                            <p:strVal val="#ppt_h"/>
                                          </p:val>
                                        </p:tav>
                                      </p:tavLst>
                                    </p:anim>
                                  </p:childTnLst>
                                </p:cTn>
                              </p:par>
                            </p:childTnLst>
                          </p:cTn>
                        </p:par>
                        <p:par>
                          <p:cTn fill="hold" id="42" nodeType="afterGroup">
                            <p:stCondLst>
                              <p:cond delay="4500"/>
                            </p:stCondLst>
                            <p:childTnLst>
                              <p:par>
                                <p:cTn decel="50000" fill="hold" grpId="0" id="43" nodeType="afterEffect" presetClass="entr" presetID="49" presetSubtype="0" restart="never">
                                  <p:stCondLst>
                                    <p:cond delay="0"/>
                                  </p:stCondLst>
                                  <p:childTnLst>
                                    <p:set>
                                      <p:cBhvr>
                                        <p:cTn dur="1" fill="hold" id="44">
                                          <p:stCondLst>
                                            <p:cond delay="0"/>
                                          </p:stCondLst>
                                        </p:cTn>
                                        <p:tgtEl>
                                          <p:spTgt spid="27"/>
                                        </p:tgtEl>
                                        <p:attrNameLst>
                                          <p:attrName>style.visibility</p:attrName>
                                        </p:attrNameLst>
                                      </p:cBhvr>
                                      <p:to>
                                        <p:strVal val="visible"/>
                                      </p:to>
                                    </p:set>
                                    <p:anim calcmode="lin" valueType="num">
                                      <p:cBhvr>
                                        <p:cTn dur="500" fill="hold" id="45"/>
                                        <p:tgtEl>
                                          <p:spTgt spid="27"/>
                                        </p:tgtEl>
                                        <p:attrNameLst>
                                          <p:attrName>ppt_w</p:attrName>
                                        </p:attrNameLst>
                                      </p:cBhvr>
                                      <p:tavLst>
                                        <p:tav tm="0">
                                          <p:val>
                                            <p:fltVal val="0"/>
                                          </p:val>
                                        </p:tav>
                                        <p:tav tm="100000">
                                          <p:val>
                                            <p:strVal val="#ppt_w"/>
                                          </p:val>
                                        </p:tav>
                                      </p:tavLst>
                                    </p:anim>
                                    <p:anim calcmode="lin" valueType="num">
                                      <p:cBhvr>
                                        <p:cTn dur="500" fill="hold" id="46"/>
                                        <p:tgtEl>
                                          <p:spTgt spid="27"/>
                                        </p:tgtEl>
                                        <p:attrNameLst>
                                          <p:attrName>ppt_h</p:attrName>
                                        </p:attrNameLst>
                                      </p:cBhvr>
                                      <p:tavLst>
                                        <p:tav tm="0">
                                          <p:val>
                                            <p:fltVal val="0"/>
                                          </p:val>
                                        </p:tav>
                                        <p:tav tm="100000">
                                          <p:val>
                                            <p:strVal val="#ppt_h"/>
                                          </p:val>
                                        </p:tav>
                                      </p:tavLst>
                                    </p:anim>
                                    <p:anim calcmode="lin" valueType="num">
                                      <p:cBhvr>
                                        <p:cTn dur="500" fill="hold" id="47"/>
                                        <p:tgtEl>
                                          <p:spTgt spid="27"/>
                                        </p:tgtEl>
                                        <p:attrNameLst>
                                          <p:attrName>style.rotation</p:attrName>
                                        </p:attrNameLst>
                                      </p:cBhvr>
                                      <p:tavLst>
                                        <p:tav tm="0">
                                          <p:val>
                                            <p:fltVal val="360"/>
                                          </p:val>
                                        </p:tav>
                                        <p:tav tm="100000">
                                          <p:val>
                                            <p:fltVal val="0"/>
                                          </p:val>
                                        </p:tav>
                                      </p:tavLst>
                                    </p:anim>
                                    <p:animEffect filter="fade" transition="in">
                                      <p:cBhvr>
                                        <p:cTn dur="500" id="48"/>
                                        <p:tgtEl>
                                          <p:spTgt spid="27"/>
                                        </p:tgtEl>
                                      </p:cBhvr>
                                    </p:animEffect>
                                  </p:childTnLst>
                                </p:cTn>
                              </p:par>
                            </p:childTnLst>
                          </p:cTn>
                        </p:par>
                        <p:par>
                          <p:cTn fill="hold" id="49" nodeType="afterGroup">
                            <p:stCondLst>
                              <p:cond delay="5000"/>
                            </p:stCondLst>
                            <p:childTnLst>
                              <p:par>
                                <p:cTn decel="50000" fill="hold" grpId="0" id="50" nodeType="afterEffect" presetClass="entr" presetID="49" presetSubtype="0" restart="never">
                                  <p:stCondLst>
                                    <p:cond delay="0"/>
                                  </p:stCondLst>
                                  <p:childTnLst>
                                    <p:set>
                                      <p:cBhvr>
                                        <p:cTn dur="1" fill="hold" id="51">
                                          <p:stCondLst>
                                            <p:cond delay="0"/>
                                          </p:stCondLst>
                                        </p:cTn>
                                        <p:tgtEl>
                                          <p:spTgt spid="25"/>
                                        </p:tgtEl>
                                        <p:attrNameLst>
                                          <p:attrName>style.visibility</p:attrName>
                                        </p:attrNameLst>
                                      </p:cBhvr>
                                      <p:to>
                                        <p:strVal val="visible"/>
                                      </p:to>
                                    </p:set>
                                    <p:anim calcmode="lin" valueType="num">
                                      <p:cBhvr>
                                        <p:cTn dur="500" fill="hold" id="52"/>
                                        <p:tgtEl>
                                          <p:spTgt spid="25"/>
                                        </p:tgtEl>
                                        <p:attrNameLst>
                                          <p:attrName>ppt_w</p:attrName>
                                        </p:attrNameLst>
                                      </p:cBhvr>
                                      <p:tavLst>
                                        <p:tav tm="0">
                                          <p:val>
                                            <p:fltVal val="0"/>
                                          </p:val>
                                        </p:tav>
                                        <p:tav tm="100000">
                                          <p:val>
                                            <p:strVal val="#ppt_w"/>
                                          </p:val>
                                        </p:tav>
                                      </p:tavLst>
                                    </p:anim>
                                    <p:anim calcmode="lin" valueType="num">
                                      <p:cBhvr>
                                        <p:cTn dur="500" fill="hold" id="53"/>
                                        <p:tgtEl>
                                          <p:spTgt spid="25"/>
                                        </p:tgtEl>
                                        <p:attrNameLst>
                                          <p:attrName>ppt_h</p:attrName>
                                        </p:attrNameLst>
                                      </p:cBhvr>
                                      <p:tavLst>
                                        <p:tav tm="0">
                                          <p:val>
                                            <p:fltVal val="0"/>
                                          </p:val>
                                        </p:tav>
                                        <p:tav tm="100000">
                                          <p:val>
                                            <p:strVal val="#ppt_h"/>
                                          </p:val>
                                        </p:tav>
                                      </p:tavLst>
                                    </p:anim>
                                    <p:anim calcmode="lin" valueType="num">
                                      <p:cBhvr>
                                        <p:cTn dur="500" fill="hold" id="54"/>
                                        <p:tgtEl>
                                          <p:spTgt spid="25"/>
                                        </p:tgtEl>
                                        <p:attrNameLst>
                                          <p:attrName>style.rotation</p:attrName>
                                        </p:attrNameLst>
                                      </p:cBhvr>
                                      <p:tavLst>
                                        <p:tav tm="0">
                                          <p:val>
                                            <p:fltVal val="360"/>
                                          </p:val>
                                        </p:tav>
                                        <p:tav tm="100000">
                                          <p:val>
                                            <p:fltVal val="0"/>
                                          </p:val>
                                        </p:tav>
                                      </p:tavLst>
                                    </p:anim>
                                    <p:animEffect filter="fade" transition="in">
                                      <p:cBhvr>
                                        <p:cTn dur="500" id="55"/>
                                        <p:tgtEl>
                                          <p:spTgt spid="25"/>
                                        </p:tgtEl>
                                      </p:cBhvr>
                                    </p:animEffect>
                                  </p:childTnLst>
                                </p:cTn>
                              </p:par>
                            </p:childTnLst>
                          </p:cTn>
                        </p:par>
                        <p:par>
                          <p:cTn fill="hold" id="56" nodeType="afterGroup">
                            <p:stCondLst>
                              <p:cond delay="5500"/>
                            </p:stCondLst>
                            <p:childTnLst>
                              <p:par>
                                <p:cTn decel="50000" fill="hold" grpId="0" id="57" nodeType="afterEffect" presetClass="entr" presetID="49" presetSubtype="0" restart="never">
                                  <p:stCondLst>
                                    <p:cond delay="0"/>
                                  </p:stCondLst>
                                  <p:childTnLst>
                                    <p:set>
                                      <p:cBhvr>
                                        <p:cTn dur="1" fill="hold" id="58">
                                          <p:stCondLst>
                                            <p:cond delay="0"/>
                                          </p:stCondLst>
                                        </p:cTn>
                                        <p:tgtEl>
                                          <p:spTgt spid="14"/>
                                        </p:tgtEl>
                                        <p:attrNameLst>
                                          <p:attrName>style.visibility</p:attrName>
                                        </p:attrNameLst>
                                      </p:cBhvr>
                                      <p:to>
                                        <p:strVal val="visible"/>
                                      </p:to>
                                    </p:set>
                                    <p:anim calcmode="lin" valueType="num">
                                      <p:cBhvr>
                                        <p:cTn dur="500" fill="hold" id="59"/>
                                        <p:tgtEl>
                                          <p:spTgt spid="14"/>
                                        </p:tgtEl>
                                        <p:attrNameLst>
                                          <p:attrName>ppt_w</p:attrName>
                                        </p:attrNameLst>
                                      </p:cBhvr>
                                      <p:tavLst>
                                        <p:tav tm="0">
                                          <p:val>
                                            <p:fltVal val="0"/>
                                          </p:val>
                                        </p:tav>
                                        <p:tav tm="100000">
                                          <p:val>
                                            <p:strVal val="#ppt_w"/>
                                          </p:val>
                                        </p:tav>
                                      </p:tavLst>
                                    </p:anim>
                                    <p:anim calcmode="lin" valueType="num">
                                      <p:cBhvr>
                                        <p:cTn dur="500" fill="hold" id="60"/>
                                        <p:tgtEl>
                                          <p:spTgt spid="14"/>
                                        </p:tgtEl>
                                        <p:attrNameLst>
                                          <p:attrName>ppt_h</p:attrName>
                                        </p:attrNameLst>
                                      </p:cBhvr>
                                      <p:tavLst>
                                        <p:tav tm="0">
                                          <p:val>
                                            <p:fltVal val="0"/>
                                          </p:val>
                                        </p:tav>
                                        <p:tav tm="100000">
                                          <p:val>
                                            <p:strVal val="#ppt_h"/>
                                          </p:val>
                                        </p:tav>
                                      </p:tavLst>
                                    </p:anim>
                                    <p:anim calcmode="lin" valueType="num">
                                      <p:cBhvr>
                                        <p:cTn dur="500" fill="hold" id="61"/>
                                        <p:tgtEl>
                                          <p:spTgt spid="14"/>
                                        </p:tgtEl>
                                        <p:attrNameLst>
                                          <p:attrName>style.rotation</p:attrName>
                                        </p:attrNameLst>
                                      </p:cBhvr>
                                      <p:tavLst>
                                        <p:tav tm="0">
                                          <p:val>
                                            <p:fltVal val="360"/>
                                          </p:val>
                                        </p:tav>
                                        <p:tav tm="100000">
                                          <p:val>
                                            <p:fltVal val="0"/>
                                          </p:val>
                                        </p:tav>
                                      </p:tavLst>
                                    </p:anim>
                                    <p:animEffect filter="fade" transition="in">
                                      <p:cBhvr>
                                        <p:cTn dur="500" id="62"/>
                                        <p:tgtEl>
                                          <p:spTgt spid="14"/>
                                        </p:tgtEl>
                                      </p:cBhvr>
                                    </p:animEffect>
                                  </p:childTnLst>
                                </p:cTn>
                              </p:par>
                            </p:childTnLst>
                          </p:cTn>
                        </p:par>
                        <p:par>
                          <p:cTn fill="hold" id="63" nodeType="afterGroup">
                            <p:stCondLst>
                              <p:cond delay="6000"/>
                            </p:stCondLst>
                            <p:childTnLst>
                              <p:par>
                                <p:cTn decel="50000" fill="hold" grpId="0" id="64" nodeType="afterEffect" presetClass="entr" presetID="49" presetSubtype="0" restart="never">
                                  <p:stCondLst>
                                    <p:cond delay="0"/>
                                  </p:stCondLst>
                                  <p:childTnLst>
                                    <p:set>
                                      <p:cBhvr>
                                        <p:cTn dur="1" fill="hold" id="65">
                                          <p:stCondLst>
                                            <p:cond delay="0"/>
                                          </p:stCondLst>
                                        </p:cTn>
                                        <p:tgtEl>
                                          <p:spTgt spid="24"/>
                                        </p:tgtEl>
                                        <p:attrNameLst>
                                          <p:attrName>style.visibility</p:attrName>
                                        </p:attrNameLst>
                                      </p:cBhvr>
                                      <p:to>
                                        <p:strVal val="visible"/>
                                      </p:to>
                                    </p:set>
                                    <p:anim calcmode="lin" valueType="num">
                                      <p:cBhvr>
                                        <p:cTn dur="500" fill="hold" id="66"/>
                                        <p:tgtEl>
                                          <p:spTgt spid="24"/>
                                        </p:tgtEl>
                                        <p:attrNameLst>
                                          <p:attrName>ppt_w</p:attrName>
                                        </p:attrNameLst>
                                      </p:cBhvr>
                                      <p:tavLst>
                                        <p:tav tm="0">
                                          <p:val>
                                            <p:fltVal val="0"/>
                                          </p:val>
                                        </p:tav>
                                        <p:tav tm="100000">
                                          <p:val>
                                            <p:strVal val="#ppt_w"/>
                                          </p:val>
                                        </p:tav>
                                      </p:tavLst>
                                    </p:anim>
                                    <p:anim calcmode="lin" valueType="num">
                                      <p:cBhvr>
                                        <p:cTn dur="500" fill="hold" id="67"/>
                                        <p:tgtEl>
                                          <p:spTgt spid="24"/>
                                        </p:tgtEl>
                                        <p:attrNameLst>
                                          <p:attrName>ppt_h</p:attrName>
                                        </p:attrNameLst>
                                      </p:cBhvr>
                                      <p:tavLst>
                                        <p:tav tm="0">
                                          <p:val>
                                            <p:fltVal val="0"/>
                                          </p:val>
                                        </p:tav>
                                        <p:tav tm="100000">
                                          <p:val>
                                            <p:strVal val="#ppt_h"/>
                                          </p:val>
                                        </p:tav>
                                      </p:tavLst>
                                    </p:anim>
                                    <p:anim calcmode="lin" valueType="num">
                                      <p:cBhvr>
                                        <p:cTn dur="500" fill="hold" id="68"/>
                                        <p:tgtEl>
                                          <p:spTgt spid="24"/>
                                        </p:tgtEl>
                                        <p:attrNameLst>
                                          <p:attrName>style.rotation</p:attrName>
                                        </p:attrNameLst>
                                      </p:cBhvr>
                                      <p:tavLst>
                                        <p:tav tm="0">
                                          <p:val>
                                            <p:fltVal val="360"/>
                                          </p:val>
                                        </p:tav>
                                        <p:tav tm="100000">
                                          <p:val>
                                            <p:fltVal val="0"/>
                                          </p:val>
                                        </p:tav>
                                      </p:tavLst>
                                    </p:anim>
                                    <p:animEffect filter="fade" transition="in">
                                      <p:cBhvr>
                                        <p:cTn dur="500" id="69"/>
                                        <p:tgtEl>
                                          <p:spTgt spid="24"/>
                                        </p:tgtEl>
                                      </p:cBhvr>
                                    </p:animEffect>
                                  </p:childTnLst>
                                </p:cTn>
                              </p:par>
                            </p:childTnLst>
                          </p:cTn>
                        </p:par>
                        <p:par>
                          <p:cTn fill="hold" id="70" nodeType="afterGroup">
                            <p:stCondLst>
                              <p:cond delay="6500"/>
                            </p:stCondLst>
                            <p:childTnLst>
                              <p:par>
                                <p:cTn fill="hold" grpId="0" id="71" nodeType="afterEffect" presetClass="entr" presetID="15" presetSubtype="0" restart="never">
                                  <p:stCondLst>
                                    <p:cond delay="0"/>
                                  </p:stCondLst>
                                  <p:childTnLst>
                                    <p:set>
                                      <p:cBhvr>
                                        <p:cTn dur="1" fill="hold" id="72">
                                          <p:stCondLst>
                                            <p:cond delay="0"/>
                                          </p:stCondLst>
                                        </p:cTn>
                                        <p:tgtEl>
                                          <p:spTgt spid="29"/>
                                        </p:tgtEl>
                                        <p:attrNameLst>
                                          <p:attrName>style.visibility</p:attrName>
                                        </p:attrNameLst>
                                      </p:cBhvr>
                                      <p:to>
                                        <p:strVal val="visible"/>
                                      </p:to>
                                    </p:set>
                                    <p:anim calcmode="lin" valueType="num">
                                      <p:cBhvr>
                                        <p:cTn dur="1000" fill="hold" id="73"/>
                                        <p:tgtEl>
                                          <p:spTgt spid="29"/>
                                        </p:tgtEl>
                                        <p:attrNameLst>
                                          <p:attrName>ppt_w</p:attrName>
                                        </p:attrNameLst>
                                      </p:cBhvr>
                                      <p:tavLst>
                                        <p:tav tm="0">
                                          <p:val>
                                            <p:fltVal val="0"/>
                                          </p:val>
                                        </p:tav>
                                        <p:tav tm="100000">
                                          <p:val>
                                            <p:strVal val="#ppt_w"/>
                                          </p:val>
                                        </p:tav>
                                      </p:tavLst>
                                    </p:anim>
                                    <p:anim calcmode="lin" valueType="num">
                                      <p:cBhvr>
                                        <p:cTn dur="1000" fill="hold" id="74"/>
                                        <p:tgtEl>
                                          <p:spTgt spid="29"/>
                                        </p:tgtEl>
                                        <p:attrNameLst>
                                          <p:attrName>ppt_h</p:attrName>
                                        </p:attrNameLst>
                                      </p:cBhvr>
                                      <p:tavLst>
                                        <p:tav tm="0">
                                          <p:val>
                                            <p:fltVal val="0"/>
                                          </p:val>
                                        </p:tav>
                                        <p:tav tm="100000">
                                          <p:val>
                                            <p:strVal val="#ppt_h"/>
                                          </p:val>
                                        </p:tav>
                                      </p:tavLst>
                                    </p:anim>
                                    <p:anim calcmode="lin" valueType="num">
                                      <p:cBhvr>
                                        <p:cTn dur="1000" fill="hold" id="75"/>
                                        <p:tgtEl>
                                          <p:spTgt spid="29"/>
                                        </p:tgtEl>
                                        <p:attrNameLst>
                                          <p:attrName>ppt_x</p:attrName>
                                        </p:attrNameLst>
                                      </p:cBhvr>
                                      <p:tavLst>
                                        <p:tav fmla="#ppt_x+(cos(-2*pi*(1-$))*-#ppt_x-sin(-2*pi*(1-$))*(1-#ppt_y))*(1-$)" tm="0">
                                          <p:val>
                                            <p:fltVal val="0"/>
                                          </p:val>
                                        </p:tav>
                                        <p:tav tm="100000">
                                          <p:val>
                                            <p:fltVal val="1"/>
                                          </p:val>
                                        </p:tav>
                                      </p:tavLst>
                                    </p:anim>
                                    <p:anim calcmode="lin" valueType="num">
                                      <p:cBhvr>
                                        <p:cTn dur="1000" fill="hold" id="76"/>
                                        <p:tgtEl>
                                          <p:spTgt spid="29"/>
                                        </p:tgtEl>
                                        <p:attrNameLst>
                                          <p:attrName>ppt_y</p:attrName>
                                        </p:attrNameLst>
                                      </p:cBhvr>
                                      <p:tavLst>
                                        <p:tav fmla="#ppt_y+(sin(-2*pi*(1-$))*-#ppt_x+cos(-2*pi*(1-$))*(1-#ppt_y))*(1-$)" tm="0">
                                          <p:val>
                                            <p:fltVal val="0"/>
                                          </p:val>
                                        </p:tav>
                                        <p:tav tm="100000">
                                          <p:val>
                                            <p:fltVal val="1"/>
                                          </p:val>
                                        </p:tav>
                                      </p:tavLst>
                                    </p:anim>
                                  </p:childTnLst>
                                </p:cTn>
                              </p:par>
                              <p:par>
                                <p:cTn fill="hold" grpId="0" id="77" nodeType="withEffect" presetClass="entr" presetID="15" presetSubtype="0" restart="never">
                                  <p:stCondLst>
                                    <p:cond delay="500"/>
                                  </p:stCondLst>
                                  <p:childTnLst>
                                    <p:set>
                                      <p:cBhvr>
                                        <p:cTn dur="1" fill="hold" id="78">
                                          <p:stCondLst>
                                            <p:cond delay="0"/>
                                          </p:stCondLst>
                                        </p:cTn>
                                        <p:tgtEl>
                                          <p:spTgt spid="30"/>
                                        </p:tgtEl>
                                        <p:attrNameLst>
                                          <p:attrName>style.visibility</p:attrName>
                                        </p:attrNameLst>
                                      </p:cBhvr>
                                      <p:to>
                                        <p:strVal val="visible"/>
                                      </p:to>
                                    </p:set>
                                    <p:anim calcmode="lin" valueType="num">
                                      <p:cBhvr>
                                        <p:cTn dur="1000" fill="hold" id="79"/>
                                        <p:tgtEl>
                                          <p:spTgt spid="30"/>
                                        </p:tgtEl>
                                        <p:attrNameLst>
                                          <p:attrName>ppt_w</p:attrName>
                                        </p:attrNameLst>
                                      </p:cBhvr>
                                      <p:tavLst>
                                        <p:tav tm="0">
                                          <p:val>
                                            <p:fltVal val="0"/>
                                          </p:val>
                                        </p:tav>
                                        <p:tav tm="100000">
                                          <p:val>
                                            <p:strVal val="#ppt_w"/>
                                          </p:val>
                                        </p:tav>
                                      </p:tavLst>
                                    </p:anim>
                                    <p:anim calcmode="lin" valueType="num">
                                      <p:cBhvr>
                                        <p:cTn dur="1000" fill="hold" id="80"/>
                                        <p:tgtEl>
                                          <p:spTgt spid="30"/>
                                        </p:tgtEl>
                                        <p:attrNameLst>
                                          <p:attrName>ppt_h</p:attrName>
                                        </p:attrNameLst>
                                      </p:cBhvr>
                                      <p:tavLst>
                                        <p:tav tm="0">
                                          <p:val>
                                            <p:fltVal val="0"/>
                                          </p:val>
                                        </p:tav>
                                        <p:tav tm="100000">
                                          <p:val>
                                            <p:strVal val="#ppt_h"/>
                                          </p:val>
                                        </p:tav>
                                      </p:tavLst>
                                    </p:anim>
                                    <p:anim calcmode="lin" valueType="num">
                                      <p:cBhvr>
                                        <p:cTn dur="1000" fill="hold" id="81"/>
                                        <p:tgtEl>
                                          <p:spTgt spid="30"/>
                                        </p:tgtEl>
                                        <p:attrNameLst>
                                          <p:attrName>ppt_x</p:attrName>
                                        </p:attrNameLst>
                                      </p:cBhvr>
                                      <p:tavLst>
                                        <p:tav fmla="#ppt_x+(cos(-2*pi*(1-$))*-#ppt_x-sin(-2*pi*(1-$))*(1-#ppt_y))*(1-$)" tm="0">
                                          <p:val>
                                            <p:fltVal val="0"/>
                                          </p:val>
                                        </p:tav>
                                        <p:tav tm="100000">
                                          <p:val>
                                            <p:fltVal val="1"/>
                                          </p:val>
                                        </p:tav>
                                      </p:tavLst>
                                    </p:anim>
                                    <p:anim calcmode="lin" valueType="num">
                                      <p:cBhvr>
                                        <p:cTn dur="1000" fill="hold" id="82"/>
                                        <p:tgtEl>
                                          <p:spTgt spid="30"/>
                                        </p:tgtEl>
                                        <p:attrNameLst>
                                          <p:attrName>ppt_y</p:attrName>
                                        </p:attrNameLst>
                                      </p:cBhvr>
                                      <p:tavLst>
                                        <p:tav fmla="#ppt_y+(sin(-2*pi*(1-$))*-#ppt_x+cos(-2*pi*(1-$))*(1-#ppt_y))*(1-$)" tm="0">
                                          <p:val>
                                            <p:fltVal val="0"/>
                                          </p:val>
                                        </p:tav>
                                        <p:tav tm="100000">
                                          <p:val>
                                            <p:fltVal val="1"/>
                                          </p:val>
                                        </p:tav>
                                      </p:tavLst>
                                    </p:anim>
                                  </p:childTnLst>
                                </p:cTn>
                              </p:par>
                              <p:par>
                                <p:cTn fill="hold" grpId="0" id="83" nodeType="withEffect" presetClass="entr" presetID="15" presetSubtype="0" restart="never">
                                  <p:stCondLst>
                                    <p:cond delay="900"/>
                                  </p:stCondLst>
                                  <p:childTnLst>
                                    <p:set>
                                      <p:cBhvr>
                                        <p:cTn dur="1" fill="hold" id="84">
                                          <p:stCondLst>
                                            <p:cond delay="0"/>
                                          </p:stCondLst>
                                        </p:cTn>
                                        <p:tgtEl>
                                          <p:spTgt spid="31"/>
                                        </p:tgtEl>
                                        <p:attrNameLst>
                                          <p:attrName>style.visibility</p:attrName>
                                        </p:attrNameLst>
                                      </p:cBhvr>
                                      <p:to>
                                        <p:strVal val="visible"/>
                                      </p:to>
                                    </p:set>
                                    <p:anim calcmode="lin" valueType="num">
                                      <p:cBhvr>
                                        <p:cTn dur="1000" fill="hold" id="85"/>
                                        <p:tgtEl>
                                          <p:spTgt spid="31"/>
                                        </p:tgtEl>
                                        <p:attrNameLst>
                                          <p:attrName>ppt_w</p:attrName>
                                        </p:attrNameLst>
                                      </p:cBhvr>
                                      <p:tavLst>
                                        <p:tav tm="0">
                                          <p:val>
                                            <p:fltVal val="0"/>
                                          </p:val>
                                        </p:tav>
                                        <p:tav tm="100000">
                                          <p:val>
                                            <p:strVal val="#ppt_w"/>
                                          </p:val>
                                        </p:tav>
                                      </p:tavLst>
                                    </p:anim>
                                    <p:anim calcmode="lin" valueType="num">
                                      <p:cBhvr>
                                        <p:cTn dur="1000" fill="hold" id="86"/>
                                        <p:tgtEl>
                                          <p:spTgt spid="31"/>
                                        </p:tgtEl>
                                        <p:attrNameLst>
                                          <p:attrName>ppt_h</p:attrName>
                                        </p:attrNameLst>
                                      </p:cBhvr>
                                      <p:tavLst>
                                        <p:tav tm="0">
                                          <p:val>
                                            <p:fltVal val="0"/>
                                          </p:val>
                                        </p:tav>
                                        <p:tav tm="100000">
                                          <p:val>
                                            <p:strVal val="#ppt_h"/>
                                          </p:val>
                                        </p:tav>
                                      </p:tavLst>
                                    </p:anim>
                                    <p:anim calcmode="lin" valueType="num">
                                      <p:cBhvr>
                                        <p:cTn dur="1000" fill="hold" id="87"/>
                                        <p:tgtEl>
                                          <p:spTgt spid="31"/>
                                        </p:tgtEl>
                                        <p:attrNameLst>
                                          <p:attrName>ppt_x</p:attrName>
                                        </p:attrNameLst>
                                      </p:cBhvr>
                                      <p:tavLst>
                                        <p:tav fmla="#ppt_x+(cos(-2*pi*(1-$))*-#ppt_x-sin(-2*pi*(1-$))*(1-#ppt_y))*(1-$)" tm="0">
                                          <p:val>
                                            <p:fltVal val="0"/>
                                          </p:val>
                                        </p:tav>
                                        <p:tav tm="100000">
                                          <p:val>
                                            <p:fltVal val="1"/>
                                          </p:val>
                                        </p:tav>
                                      </p:tavLst>
                                    </p:anim>
                                    <p:anim calcmode="lin" valueType="num">
                                      <p:cBhvr>
                                        <p:cTn dur="1000" fill="hold" id="88"/>
                                        <p:tgtEl>
                                          <p:spTgt spid="31"/>
                                        </p:tgtEl>
                                        <p:attrNameLst>
                                          <p:attrName>ppt_y</p:attrName>
                                        </p:attrNameLst>
                                      </p:cBhvr>
                                      <p:tavLst>
                                        <p:tav fmla="#ppt_y+(sin(-2*pi*(1-$))*-#ppt_x+cos(-2*pi*(1-$))*(1-#ppt_y))*(1-$)" tm="0">
                                          <p:val>
                                            <p:fltVal val="0"/>
                                          </p:val>
                                        </p:tav>
                                        <p:tav tm="100000">
                                          <p:val>
                                            <p:fltVal val="1"/>
                                          </p:val>
                                        </p:tav>
                                      </p:tavLst>
                                    </p:anim>
                                  </p:childTnLst>
                                </p:cTn>
                              </p:par>
                              <p:par>
                                <p:cTn fill="hold" grpId="0" id="89" nodeType="withEffect" presetClass="entr" presetID="15" presetSubtype="0" restart="never">
                                  <p:stCondLst>
                                    <p:cond delay="1200"/>
                                  </p:stCondLst>
                                  <p:childTnLst>
                                    <p:set>
                                      <p:cBhvr>
                                        <p:cTn dur="1" fill="hold" id="90">
                                          <p:stCondLst>
                                            <p:cond delay="0"/>
                                          </p:stCondLst>
                                        </p:cTn>
                                        <p:tgtEl>
                                          <p:spTgt spid="32"/>
                                        </p:tgtEl>
                                        <p:attrNameLst>
                                          <p:attrName>style.visibility</p:attrName>
                                        </p:attrNameLst>
                                      </p:cBhvr>
                                      <p:to>
                                        <p:strVal val="visible"/>
                                      </p:to>
                                    </p:set>
                                    <p:anim calcmode="lin" valueType="num">
                                      <p:cBhvr>
                                        <p:cTn dur="1000" fill="hold" id="91"/>
                                        <p:tgtEl>
                                          <p:spTgt spid="32"/>
                                        </p:tgtEl>
                                        <p:attrNameLst>
                                          <p:attrName>ppt_w</p:attrName>
                                        </p:attrNameLst>
                                      </p:cBhvr>
                                      <p:tavLst>
                                        <p:tav tm="0">
                                          <p:val>
                                            <p:fltVal val="0"/>
                                          </p:val>
                                        </p:tav>
                                        <p:tav tm="100000">
                                          <p:val>
                                            <p:strVal val="#ppt_w"/>
                                          </p:val>
                                        </p:tav>
                                      </p:tavLst>
                                    </p:anim>
                                    <p:anim calcmode="lin" valueType="num">
                                      <p:cBhvr>
                                        <p:cTn dur="1000" fill="hold" id="92"/>
                                        <p:tgtEl>
                                          <p:spTgt spid="32"/>
                                        </p:tgtEl>
                                        <p:attrNameLst>
                                          <p:attrName>ppt_h</p:attrName>
                                        </p:attrNameLst>
                                      </p:cBhvr>
                                      <p:tavLst>
                                        <p:tav tm="0">
                                          <p:val>
                                            <p:fltVal val="0"/>
                                          </p:val>
                                        </p:tav>
                                        <p:tav tm="100000">
                                          <p:val>
                                            <p:strVal val="#ppt_h"/>
                                          </p:val>
                                        </p:tav>
                                      </p:tavLst>
                                    </p:anim>
                                    <p:anim calcmode="lin" valueType="num">
                                      <p:cBhvr>
                                        <p:cTn dur="1000" fill="hold" id="93"/>
                                        <p:tgtEl>
                                          <p:spTgt spid="32"/>
                                        </p:tgtEl>
                                        <p:attrNameLst>
                                          <p:attrName>ppt_x</p:attrName>
                                        </p:attrNameLst>
                                      </p:cBhvr>
                                      <p:tavLst>
                                        <p:tav fmla="#ppt_x+(cos(-2*pi*(1-$))*-#ppt_x-sin(-2*pi*(1-$))*(1-#ppt_y))*(1-$)" tm="0">
                                          <p:val>
                                            <p:fltVal val="0"/>
                                          </p:val>
                                        </p:tav>
                                        <p:tav tm="100000">
                                          <p:val>
                                            <p:fltVal val="1"/>
                                          </p:val>
                                        </p:tav>
                                      </p:tavLst>
                                    </p:anim>
                                    <p:anim calcmode="lin" valueType="num">
                                      <p:cBhvr>
                                        <p:cTn dur="1000" fill="hold" id="94"/>
                                        <p:tgtEl>
                                          <p:spTgt spid="32"/>
                                        </p:tgtEl>
                                        <p:attrNameLst>
                                          <p:attrName>ppt_y</p:attrName>
                                        </p:attrNameLst>
                                      </p:cBhvr>
                                      <p:tavLst>
                                        <p:tav fmla="#ppt_y+(sin(-2*pi*(1-$))*-#ppt_x+cos(-2*pi*(1-$))*(1-#ppt_y))*(1-$)" tm="0">
                                          <p:val>
                                            <p:fltVal val="0"/>
                                          </p:val>
                                        </p:tav>
                                        <p:tav tm="100000">
                                          <p:val>
                                            <p:fltVal val="1"/>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24"/>
      <p:bldP grpId="0" spid="25"/>
      <p:bldP grpId="0" spid="27"/>
      <p:bldP grpId="0" spid="28"/>
      <p:bldP grpId="0" spid="29"/>
      <p:bldP grpId="0" spid="30"/>
      <p:bldP grpId="0" spid="31"/>
      <p:bldP grpId="0" spid="32"/>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hidden="1" id="2" name="标题 1"/>
          <p:cNvSpPr>
            <a:spLocks noGrp="1"/>
          </p:cNvSpPr>
          <p:nvPr>
            <p:ph type="title"/>
          </p:nvPr>
        </p:nvSpPr>
        <p:spPr/>
        <p:txBody>
          <a:bodyPr/>
          <a:lstStyle/>
          <a:p>
            <a:endParaRPr altLang="en-US" lang="zh-CN"/>
          </a:p>
        </p:txBody>
      </p:sp>
      <p:sp>
        <p:nvSpPr>
          <p:cNvPr id="3" name="矩形 2"/>
          <p:cNvSpPr/>
          <p:nvPr/>
        </p:nvSpPr>
        <p:spPr>
          <a:xfrm>
            <a:off x="295406" y="2443256"/>
            <a:ext cx="6679094" cy="4480559"/>
          </a:xfrm>
          <a:prstGeom prst="rect">
            <a:avLst/>
          </a:prstGeom>
        </p:spPr>
        <p:txBody>
          <a:bodyPr wrap="square">
            <a:spAutoFit/>
          </a:bodyPr>
          <a:lstStyle/>
          <a:p>
            <a:pPr>
              <a:lnSpc>
                <a:spcPct val="150000"/>
              </a:lnSpc>
            </a:pPr>
            <a:r>
              <a:rPr altLang="en-US" lang="zh-CN" sz="2400">
                <a:latin charset="-122" panose="03000509000000000000" pitchFamily="65" typeface="方正启体简体"/>
                <a:ea charset="-122" panose="03000509000000000000" pitchFamily="65" typeface="方正启体简体"/>
              </a:rPr>
              <a:t>请在此编辑替换或输入你的文本内容请在此编辑替换或输入你的文本内容请在此编辑替换或输入你的文本内容</a:t>
            </a:r>
          </a:p>
          <a:p>
            <a:pPr>
              <a:lnSpc>
                <a:spcPct val="150000"/>
              </a:lnSpc>
            </a:pPr>
            <a:endParaRPr altLang="en-US" lang="zh-CN" sz="2400">
              <a:latin charset="-122" panose="03000509000000000000" pitchFamily="65" typeface="方正启体简体"/>
              <a:ea charset="-122" panose="03000509000000000000" pitchFamily="65" typeface="方正启体简体"/>
            </a:endParaRPr>
          </a:p>
          <a:p>
            <a:pPr>
              <a:lnSpc>
                <a:spcPct val="150000"/>
              </a:lnSpc>
            </a:pPr>
            <a:r>
              <a:rPr altLang="en-US" lang="zh-CN" sz="2400">
                <a:latin charset="-122" panose="03000509000000000000" pitchFamily="65" typeface="方正启体简体"/>
                <a:ea charset="-122" panose="03000509000000000000" pitchFamily="65" typeface="方正启体简体"/>
              </a:rPr>
              <a:t>请在此编辑替换或输入你的文本内容请在此编辑替换或输入你的文本内容请在此编辑替换或输入你的文本内容请在此编辑替换或输入你的文本内容请在此编辑替换或输入你的文本内容</a:t>
            </a:r>
          </a:p>
        </p:txBody>
      </p:sp>
      <p:sp>
        <p:nvSpPr>
          <p:cNvPr id="5" name="标题 1"/>
          <p:cNvSpPr txBox="1"/>
          <p:nvPr/>
        </p:nvSpPr>
        <p:spPr>
          <a:xfrm>
            <a:off x="2980440" y="1118937"/>
            <a:ext cx="6659880" cy="1031651"/>
          </a:xfrm>
          <a:prstGeom prst="rect">
            <a:avLst/>
          </a:prstGeom>
        </p:spPr>
        <p:txBody>
          <a:bodyPr anchor="b" bIns="45720" lIns="91440" rIns="91440" rtlCol="0" tIns="45720" vert="horz">
            <a:normAutofit/>
          </a:bodyPr>
          <a:lstStyle>
            <a:lvl1pPr>
              <a:lnSpc>
                <a:spcPct val="90000"/>
              </a:lnSpc>
              <a:spcBef>
                <a:spcPct val="0"/>
              </a:spcBef>
              <a:buNone/>
              <a:defRPr b="1" baseline="0" i="0" sz="4800">
                <a:solidFill>
                  <a:srgbClr val="FF0000"/>
                </a:solidFill>
                <a:effectLst/>
                <a:latin charset="-122" panose="03000509000000000000" pitchFamily="65" typeface="迷你简剪纸"/>
                <a:ea charset="-122" panose="03000509000000000000" pitchFamily="65" typeface="迷你简剪纸"/>
                <a:cs typeface="+mj-cs"/>
              </a:defRPr>
            </a:lvl1pPr>
          </a:lstStyle>
          <a:p>
            <a:r>
              <a:rPr altLang="en-US" lang="zh-CN"/>
              <a:t>请在此输入你的标题</a:t>
            </a:r>
          </a:p>
        </p:txBody>
      </p:sp>
      <p:pic>
        <p:nvPicPr>
          <p:cNvPr id="8" name="内容占位符 7"/>
          <p:cNvPicPr>
            <a:picLocks noChangeAspect="1" noGrp="1"/>
          </p:cNvPicPr>
          <p:nvPr>
            <p:ph idx="1"/>
          </p:nvPr>
        </p:nvPicPr>
        <p:blipFill>
          <a:blip r:embed="rId2">
            <a:extLst>
              <a:ext uri="{28A0092B-C50C-407E-A947-70E740481C1C}">
                <a14:useLocalDpi/>
              </a:ext>
            </a:extLst>
          </a:blip>
          <a:stretch>
            <a:fillRect/>
          </a:stretch>
        </p:blipFill>
        <p:spPr>
          <a:xfrm>
            <a:off x="6791939" y="1634763"/>
            <a:ext cx="5194977" cy="5119688"/>
          </a:xfrm>
        </p:spPr>
      </p:pic>
      <p:pic>
        <p:nvPicPr>
          <p:cNvPr id="9" name="图片 8"/>
          <p:cNvPicPr>
            <a:picLocks noChangeAspect="1"/>
          </p:cNvPicPr>
          <p:nvPr/>
        </p:nvPicPr>
        <p:blipFill>
          <a:blip r:embed="rId3">
            <a:extLst>
              <a:ext uri="{28A0092B-C50C-407E-A947-70E740481C1C}">
                <a14:useLocalDpi/>
              </a:ext>
            </a:extLst>
          </a:blip>
          <a:stretch>
            <a:fillRect/>
          </a:stretch>
        </p:blipFill>
        <p:spPr>
          <a:xfrm>
            <a:off x="295406" y="0"/>
            <a:ext cx="2848381" cy="2345211"/>
          </a:xfrm>
          <a:prstGeom prst="rect">
            <a:avLst/>
          </a:prstGeom>
        </p:spPr>
      </p:pic>
    </p:spTree>
    <p:extLst>
      <p:ext uri="{BB962C8B-B14F-4D97-AF65-F5344CB8AC3E}">
        <p14:creationId val="33965782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restart="never">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519" id="7"/>
                                        <p:tgtEl>
                                          <p:spTgt spid="9"/>
                                        </p:tgtEl>
                                      </p:cBhvr>
                                    </p:animEffect>
                                    <p:anim calcmode="lin" valueType="num">
                                      <p:cBhvr>
                                        <p:cTn dur="519" fill="hold" id="8"/>
                                        <p:tgtEl>
                                          <p:spTgt spid="9"/>
                                        </p:tgtEl>
                                        <p:attrNameLst>
                                          <p:attrName>ppt_x</p:attrName>
                                        </p:attrNameLst>
                                      </p:cBhvr>
                                      <p:tavLst>
                                        <p:tav tm="0">
                                          <p:val>
                                            <p:strVal val="#ppt_x"/>
                                          </p:val>
                                        </p:tav>
                                        <p:tav tm="100000">
                                          <p:val>
                                            <p:strVal val="#ppt_x"/>
                                          </p:val>
                                        </p:tav>
                                      </p:tavLst>
                                    </p:anim>
                                    <p:anim calcmode="lin" valueType="num">
                                      <p:cBhvr>
                                        <p:cTn dur="519" fill="hold" id="9"/>
                                        <p:tgtEl>
                                          <p:spTgt spid="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19"/>
                            </p:stCondLst>
                            <p:childTnLst>
                              <p:par>
                                <p:cTn fill="hold" grpId="0" id="11" nodeType="afterEffect" presetClass="entr" presetID="47" presetSubtype="0" restart="never">
                                  <p:stCondLst>
                                    <p:cond delay="0"/>
                                  </p:stCondLst>
                                  <p:childTnLst>
                                    <p:set>
                                      <p:cBhvr>
                                        <p:cTn dur="1" fill="hold" id="12">
                                          <p:stCondLst>
                                            <p:cond delay="0"/>
                                          </p:stCondLst>
                                        </p:cTn>
                                        <p:tgtEl>
                                          <p:spTgt spid="5"/>
                                        </p:tgtEl>
                                        <p:attrNameLst>
                                          <p:attrName>style.visibility</p:attrName>
                                        </p:attrNameLst>
                                      </p:cBhvr>
                                      <p:to>
                                        <p:strVal val="visible"/>
                                      </p:to>
                                    </p:set>
                                    <p:animEffect filter="fade" transition="in">
                                      <p:cBhvr>
                                        <p:cTn dur="1000" id="13"/>
                                        <p:tgtEl>
                                          <p:spTgt spid="5"/>
                                        </p:tgtEl>
                                      </p:cBhvr>
                                    </p:animEffect>
                                    <p:anim calcmode="lin" valueType="num">
                                      <p:cBhvr>
                                        <p:cTn dur="1000" fill="hold" id="14"/>
                                        <p:tgtEl>
                                          <p:spTgt spid="5"/>
                                        </p:tgtEl>
                                        <p:attrNameLst>
                                          <p:attrName>ppt_x</p:attrName>
                                        </p:attrNameLst>
                                      </p:cBhvr>
                                      <p:tavLst>
                                        <p:tav tm="0">
                                          <p:val>
                                            <p:strVal val="#ppt_x"/>
                                          </p:val>
                                        </p:tav>
                                        <p:tav tm="100000">
                                          <p:val>
                                            <p:strVal val="#ppt_x"/>
                                          </p:val>
                                        </p:tav>
                                      </p:tavLst>
                                    </p:anim>
                                    <p:anim calcmode="lin" valueType="num">
                                      <p:cBhvr>
                                        <p:cTn dur="1000" fill="hold" id="15"/>
                                        <p:tgtEl>
                                          <p:spTgt spid="5"/>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19"/>
                            </p:stCondLst>
                            <p:childTnLst>
                              <p:par>
                                <p:cTn fill="hold" id="17" nodeType="afterEffect" presetClass="entr" presetID="42" presetSubtype="0" restart="never">
                                  <p:stCondLst>
                                    <p:cond delay="0"/>
                                  </p:stCondLst>
                                  <p:childTnLst>
                                    <p:set>
                                      <p:cBhvr>
                                        <p:cTn dur="1" fill="hold" id="18">
                                          <p:stCondLst>
                                            <p:cond delay="0"/>
                                          </p:stCondLst>
                                        </p:cTn>
                                        <p:tgtEl>
                                          <p:spTgt spid="8"/>
                                        </p:tgtEl>
                                        <p:attrNameLst>
                                          <p:attrName>style.visibility</p:attrName>
                                        </p:attrNameLst>
                                      </p:cBhvr>
                                      <p:to>
                                        <p:strVal val="visible"/>
                                      </p:to>
                                    </p:set>
                                    <p:animEffect filter="fade" transition="in">
                                      <p:cBhvr>
                                        <p:cTn dur="1000" id="19"/>
                                        <p:tgtEl>
                                          <p:spTgt spid="8"/>
                                        </p:tgtEl>
                                      </p:cBhvr>
                                    </p:animEffect>
                                    <p:anim calcmode="lin" valueType="num">
                                      <p:cBhvr>
                                        <p:cTn dur="1000" fill="hold" id="20"/>
                                        <p:tgtEl>
                                          <p:spTgt spid="8"/>
                                        </p:tgtEl>
                                        <p:attrNameLst>
                                          <p:attrName>ppt_x</p:attrName>
                                        </p:attrNameLst>
                                      </p:cBhvr>
                                      <p:tavLst>
                                        <p:tav tm="0">
                                          <p:val>
                                            <p:strVal val="#ppt_x"/>
                                          </p:val>
                                        </p:tav>
                                        <p:tav tm="100000">
                                          <p:val>
                                            <p:strVal val="#ppt_x"/>
                                          </p:val>
                                        </p:tav>
                                      </p:tavLst>
                                    </p:anim>
                                    <p:anim calcmode="lin" valueType="num">
                                      <p:cBhvr>
                                        <p:cTn dur="1000" fill="hold" id="21"/>
                                        <p:tgtEl>
                                          <p:spTgt spid="8"/>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519"/>
                            </p:stCondLst>
                            <p:childTnLst>
                              <p:par>
                                <p:cTn fill="hold" grpId="0" id="23" nodeType="afterEffect" presetClass="entr" presetID="53" presetSubtype="0" restart="never">
                                  <p:stCondLst>
                                    <p:cond delay="0"/>
                                  </p:stCondLst>
                                  <p:childTnLst>
                                    <p:set>
                                      <p:cBhvr>
                                        <p:cTn dur="1" fill="hold" id="24">
                                          <p:stCondLst>
                                            <p:cond delay="0"/>
                                          </p:stCondLst>
                                        </p:cTn>
                                        <p:tgtEl>
                                          <p:spTgt spid="3"/>
                                        </p:tgtEl>
                                        <p:attrNameLst>
                                          <p:attrName>style.visibility</p:attrName>
                                        </p:attrNameLst>
                                      </p:cBhvr>
                                      <p:to>
                                        <p:strVal val="visible"/>
                                      </p:to>
                                    </p:set>
                                    <p:anim calcmode="lin" valueType="num">
                                      <p:cBhvr>
                                        <p:cTn dur="500" fill="hold" id="25"/>
                                        <p:tgtEl>
                                          <p:spTgt spid="3"/>
                                        </p:tgtEl>
                                        <p:attrNameLst>
                                          <p:attrName>ppt_w</p:attrName>
                                        </p:attrNameLst>
                                      </p:cBhvr>
                                      <p:tavLst>
                                        <p:tav tm="0">
                                          <p:val>
                                            <p:fltVal val="0"/>
                                          </p:val>
                                        </p:tav>
                                        <p:tav tm="100000">
                                          <p:val>
                                            <p:strVal val="#ppt_w"/>
                                          </p:val>
                                        </p:tav>
                                      </p:tavLst>
                                    </p:anim>
                                    <p:anim calcmode="lin" valueType="num">
                                      <p:cBhvr>
                                        <p:cTn dur="500" fill="hold" id="26"/>
                                        <p:tgtEl>
                                          <p:spTgt spid="3"/>
                                        </p:tgtEl>
                                        <p:attrNameLst>
                                          <p:attrName>ppt_h</p:attrName>
                                        </p:attrNameLst>
                                      </p:cBhvr>
                                      <p:tavLst>
                                        <p:tav tm="0">
                                          <p:val>
                                            <p:fltVal val="0"/>
                                          </p:val>
                                        </p:tav>
                                        <p:tav tm="100000">
                                          <p:val>
                                            <p:strVal val="#ppt_h"/>
                                          </p:val>
                                        </p:tav>
                                      </p:tavLst>
                                    </p:anim>
                                    <p:animEffect filter="fade" transition="in">
                                      <p:cBhvr>
                                        <p:cTn dur="500" id="27"/>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hidden="1" id="2" name="标题 1"/>
          <p:cNvSpPr>
            <a:spLocks noGrp="1"/>
          </p:cNvSpPr>
          <p:nvPr>
            <p:ph type="title"/>
          </p:nvPr>
        </p:nvSpPr>
        <p:spPr/>
        <p:txBody>
          <a:bodyPr/>
          <a:lstStyle/>
          <a:p>
            <a:endParaRPr altLang="en-US" lang="zh-CN"/>
          </a:p>
        </p:txBody>
      </p:sp>
      <p:sp>
        <p:nvSpPr>
          <p:cNvPr id="5" name="标题 1"/>
          <p:cNvSpPr txBox="1"/>
          <p:nvPr/>
        </p:nvSpPr>
        <p:spPr>
          <a:xfrm>
            <a:off x="1227083" y="114723"/>
            <a:ext cx="6659880" cy="1031651"/>
          </a:xfrm>
          <a:prstGeom prst="rect">
            <a:avLst/>
          </a:prstGeom>
        </p:spPr>
        <p:txBody>
          <a:bodyPr anchor="b" bIns="45720" lIns="91440" rIns="91440" rtlCol="0" tIns="45720" vert="horz">
            <a:normAutofit/>
          </a:bodyPr>
          <a:lstStyle>
            <a:lvl1pPr>
              <a:lnSpc>
                <a:spcPct val="90000"/>
              </a:lnSpc>
              <a:spcBef>
                <a:spcPct val="0"/>
              </a:spcBef>
              <a:buNone/>
              <a:defRPr b="1" baseline="0" i="0" sz="4800">
                <a:solidFill>
                  <a:srgbClr val="FF0000"/>
                </a:solidFill>
                <a:effectLst/>
                <a:latin charset="-122" panose="03000509000000000000" pitchFamily="65" typeface="迷你简剪纸"/>
                <a:ea charset="-122" panose="03000509000000000000" pitchFamily="65" typeface="迷你简剪纸"/>
                <a:cs typeface="+mj-cs"/>
              </a:defRPr>
            </a:lvl1pPr>
          </a:lstStyle>
          <a:p>
            <a:r>
              <a:rPr altLang="en-US" lang="zh-CN"/>
              <a:t>请在此输入你的标题</a:t>
            </a:r>
          </a:p>
        </p:txBody>
      </p:sp>
      <p:sp>
        <p:nvSpPr>
          <p:cNvPr id="6" name="矩形 5"/>
          <p:cNvSpPr/>
          <p:nvPr/>
        </p:nvSpPr>
        <p:spPr>
          <a:xfrm>
            <a:off x="503183" y="1588492"/>
            <a:ext cx="9117895" cy="5029200"/>
          </a:xfrm>
          <a:prstGeom prst="rect">
            <a:avLst/>
          </a:prstGeom>
        </p:spPr>
        <p:txBody>
          <a:bodyPr wrap="square">
            <a:spAutoFit/>
          </a:bodyPr>
          <a:lstStyle/>
          <a:p>
            <a:pPr indent="-342900" marL="342900">
              <a:lnSpc>
                <a:spcPct val="150000"/>
              </a:lnSpc>
              <a:buFont charset="2" panose="05000000000000000000" pitchFamily="2" typeface="Wingdings"/>
              <a:buChar char="Ø"/>
            </a:pPr>
            <a:r>
              <a:rPr altLang="en-US" lang="zh-CN" sz="2400">
                <a:latin charset="-122" panose="03000509000000000000" pitchFamily="65" typeface="方正启体简体"/>
                <a:ea charset="-122" panose="03000509000000000000" pitchFamily="65" typeface="方正启体简体"/>
              </a:rPr>
              <a:t>请在此编辑替换或输入你的文本内容请在此编辑替换或输入你的文本内容请在此编辑替换或输入你的文本内容</a:t>
            </a:r>
          </a:p>
          <a:p>
            <a:pPr indent="-342900" marL="342900">
              <a:lnSpc>
                <a:spcPct val="150000"/>
              </a:lnSpc>
              <a:buFont charset="2" panose="05000000000000000000" pitchFamily="2" typeface="Wingdings"/>
              <a:buChar char="Ø"/>
            </a:pPr>
            <a:endParaRPr altLang="en-US" lang="zh-CN" sz="2400">
              <a:latin charset="-122" panose="03000509000000000000" pitchFamily="65" typeface="方正启体简体"/>
              <a:ea charset="-122" panose="03000509000000000000" pitchFamily="65" typeface="方正启体简体"/>
            </a:endParaRPr>
          </a:p>
          <a:p>
            <a:pPr indent="-342900" marL="342900">
              <a:lnSpc>
                <a:spcPct val="150000"/>
              </a:lnSpc>
              <a:buFont charset="2" panose="05000000000000000000" pitchFamily="2" typeface="Wingdings"/>
              <a:buChar char="Ø"/>
            </a:pPr>
            <a:r>
              <a:rPr altLang="en-US" lang="zh-CN" sz="2400">
                <a:latin charset="-122" panose="03000509000000000000" pitchFamily="65" typeface="方正启体简体"/>
                <a:ea charset="-122" panose="03000509000000000000" pitchFamily="65" typeface="方正启体简体"/>
              </a:rPr>
              <a:t>请在此编辑替换或输入你的文本内容请在此编辑替换或输入你的文本内容请在此编辑替换或输入你的文本内容请在此编辑替换或输入你的文本内容请在此编辑替换或输入你的文本内容</a:t>
            </a:r>
          </a:p>
          <a:p>
            <a:pPr indent="-342900" marL="342900">
              <a:lnSpc>
                <a:spcPct val="150000"/>
              </a:lnSpc>
              <a:buFont charset="2" panose="05000000000000000000" pitchFamily="2" typeface="Wingdings"/>
              <a:buChar char="Ø"/>
            </a:pPr>
            <a:endParaRPr altLang="en-US" lang="zh-CN" sz="2400">
              <a:latin charset="-122" panose="03000509000000000000" pitchFamily="65" typeface="方正启体简体"/>
              <a:ea charset="-122" panose="03000509000000000000" pitchFamily="65" typeface="方正启体简体"/>
            </a:endParaRPr>
          </a:p>
          <a:p>
            <a:pPr indent="-342900" marL="342900">
              <a:lnSpc>
                <a:spcPct val="150000"/>
              </a:lnSpc>
              <a:buFont charset="2" panose="05000000000000000000" pitchFamily="2" typeface="Wingdings"/>
              <a:buChar char="Ø"/>
            </a:pPr>
            <a:r>
              <a:rPr altLang="en-US" lang="zh-CN" sz="2400">
                <a:latin charset="-122" panose="03000509000000000000" pitchFamily="65" typeface="方正启体简体"/>
                <a:ea charset="-122" panose="03000509000000000000" pitchFamily="65" typeface="方正启体简体"/>
              </a:rPr>
              <a:t>请在此编辑替换或输入你的文本内容请在此编辑替换或输入你的文本内容请在此编辑替换或输入你的文本内容</a:t>
            </a:r>
          </a:p>
        </p:txBody>
      </p:sp>
      <p:pic>
        <p:nvPicPr>
          <p:cNvPr id="7" name="内容占位符 6"/>
          <p:cNvPicPr>
            <a:picLocks noChangeAspect="1" noGrp="1"/>
          </p:cNvPicPr>
          <p:nvPr>
            <p:ph idx="1"/>
          </p:nvPr>
        </p:nvPicPr>
        <p:blipFill>
          <a:blip r:embed="rId2">
            <a:extLst>
              <a:ext uri="{28A0092B-C50C-407E-A947-70E740481C1C}">
                <a14:useLocalDpi/>
              </a:ext>
            </a:extLst>
          </a:blip>
          <a:stretch>
            <a:fillRect/>
          </a:stretch>
        </p:blipFill>
        <p:spPr>
          <a:xfrm>
            <a:off x="9844087" y="114723"/>
            <a:ext cx="1814513" cy="5172405"/>
          </a:xfrm>
        </p:spPr>
      </p:pic>
      <p:pic>
        <p:nvPicPr>
          <p:cNvPr id="8" name="图片 7"/>
          <p:cNvPicPr>
            <a:picLocks noChangeAspect="1"/>
          </p:cNvPicPr>
          <p:nvPr/>
        </p:nvPicPr>
        <p:blipFill>
          <a:blip r:embed="rId3">
            <a:extLst>
              <a:ext uri="{28A0092B-C50C-407E-A947-70E740481C1C}">
                <a14:useLocalDpi/>
              </a:ext>
            </a:extLst>
          </a:blip>
          <a:stretch>
            <a:fillRect/>
          </a:stretch>
        </p:blipFill>
        <p:spPr>
          <a:xfrm>
            <a:off x="111866" y="102395"/>
            <a:ext cx="1028912" cy="1506536"/>
          </a:xfrm>
          <a:prstGeom prst="rect">
            <a:avLst/>
          </a:prstGeom>
        </p:spPr>
      </p:pic>
    </p:spTree>
    <p:extLst>
      <p:ext uri="{BB962C8B-B14F-4D97-AF65-F5344CB8AC3E}">
        <p14:creationId val="150081207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restart="never">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restart="never">
                                  <p:stCondLst>
                                    <p:cond delay="0"/>
                                  </p:stCondLst>
                                  <p:childTnLst>
                                    <p:set>
                                      <p:cBhvr>
                                        <p:cTn dur="1" fill="hold" id="12">
                                          <p:stCondLst>
                                            <p:cond delay="0"/>
                                          </p:stCondLst>
                                        </p:cTn>
                                        <p:tgtEl>
                                          <p:spTgt spid="5"/>
                                        </p:tgtEl>
                                        <p:attrNameLst>
                                          <p:attrName>style.visibility</p:attrName>
                                        </p:attrNameLst>
                                      </p:cBhvr>
                                      <p:to>
                                        <p:strVal val="visible"/>
                                      </p:to>
                                    </p:set>
                                    <p:anim calcmode="lin" valueType="num">
                                      <p:cBhvr>
                                        <p:cTn dur="500" fill="hold" id="13"/>
                                        <p:tgtEl>
                                          <p:spTgt spid="5"/>
                                        </p:tgtEl>
                                        <p:attrNameLst>
                                          <p:attrName>ppt_w</p:attrName>
                                        </p:attrNameLst>
                                      </p:cBhvr>
                                      <p:tavLst>
                                        <p:tav tm="0">
                                          <p:val>
                                            <p:fltVal val="0"/>
                                          </p:val>
                                        </p:tav>
                                        <p:tav tm="100000">
                                          <p:val>
                                            <p:strVal val="#ppt_w"/>
                                          </p:val>
                                        </p:tav>
                                      </p:tavLst>
                                    </p:anim>
                                    <p:anim calcmode="lin" valueType="num">
                                      <p:cBhvr>
                                        <p:cTn dur="500" fill="hold" id="14"/>
                                        <p:tgtEl>
                                          <p:spTgt spid="5"/>
                                        </p:tgtEl>
                                        <p:attrNameLst>
                                          <p:attrName>ppt_h</p:attrName>
                                        </p:attrNameLst>
                                      </p:cBhvr>
                                      <p:tavLst>
                                        <p:tav tm="0">
                                          <p:val>
                                            <p:fltVal val="0"/>
                                          </p:val>
                                        </p:tav>
                                        <p:tav tm="100000">
                                          <p:val>
                                            <p:strVal val="#ppt_h"/>
                                          </p:val>
                                        </p:tav>
                                      </p:tavLst>
                                    </p:anim>
                                    <p:animEffect filter="fade" transition="in">
                                      <p:cBhvr>
                                        <p:cTn dur="500" id="15"/>
                                        <p:tgtEl>
                                          <p:spTgt spid="5"/>
                                        </p:tgtEl>
                                      </p:cBhvr>
                                    </p:animEffect>
                                  </p:childTnLst>
                                </p:cTn>
                              </p:par>
                            </p:childTnLst>
                          </p:cTn>
                        </p:par>
                        <p:par>
                          <p:cTn fill="hold" id="16" nodeType="afterGroup">
                            <p:stCondLst>
                              <p:cond delay="1500"/>
                            </p:stCondLst>
                            <p:childTnLst>
                              <p:par>
                                <p:cTn fill="hold" grpId="0" id="17" nodeType="afterEffect" presetClass="entr" presetID="53" presetSubtype="0">
                                  <p:stCondLst>
                                    <p:cond delay="0"/>
                                  </p:stCondLst>
                                  <p:childTnLst>
                                    <p:set>
                                      <p:cBhvr>
                                        <p:cTn dur="1" fill="hold" id="18">
                                          <p:stCondLst>
                                            <p:cond delay="0"/>
                                          </p:stCondLst>
                                        </p:cTn>
                                        <p:tgtEl>
                                          <p:spTgt spid="6">
                                            <p:txEl>
                                              <p:pRg end="0" st="0"/>
                                            </p:txEl>
                                          </p:spTgt>
                                        </p:tgtEl>
                                        <p:attrNameLst>
                                          <p:attrName>style.visibility</p:attrName>
                                        </p:attrNameLst>
                                      </p:cBhvr>
                                      <p:to>
                                        <p:strVal val="visible"/>
                                      </p:to>
                                    </p:set>
                                    <p:anim calcmode="lin" valueType="num">
                                      <p:cBhvr>
                                        <p:cTn dur="500" fill="hold" id="19"/>
                                        <p:tgtEl>
                                          <p:spTgt spid="6">
                                            <p:txEl>
                                              <p:pRg end="0" st="0"/>
                                            </p:txEl>
                                          </p:spTgt>
                                        </p:tgtEl>
                                        <p:attrNameLst>
                                          <p:attrName>ppt_w</p:attrName>
                                        </p:attrNameLst>
                                      </p:cBhvr>
                                      <p:tavLst>
                                        <p:tav tm="0">
                                          <p:val>
                                            <p:fltVal val="0"/>
                                          </p:val>
                                        </p:tav>
                                        <p:tav tm="100000">
                                          <p:val>
                                            <p:strVal val="#ppt_w"/>
                                          </p:val>
                                        </p:tav>
                                      </p:tavLst>
                                    </p:anim>
                                    <p:anim calcmode="lin" valueType="num">
                                      <p:cBhvr>
                                        <p:cTn dur="500" fill="hold" id="20"/>
                                        <p:tgtEl>
                                          <p:spTgt spid="6">
                                            <p:txEl>
                                              <p:pRg end="0" st="0"/>
                                            </p:txEl>
                                          </p:spTgt>
                                        </p:tgtEl>
                                        <p:attrNameLst>
                                          <p:attrName>ppt_h</p:attrName>
                                        </p:attrNameLst>
                                      </p:cBhvr>
                                      <p:tavLst>
                                        <p:tav tm="0">
                                          <p:val>
                                            <p:fltVal val="0"/>
                                          </p:val>
                                        </p:tav>
                                        <p:tav tm="100000">
                                          <p:val>
                                            <p:strVal val="#ppt_h"/>
                                          </p:val>
                                        </p:tav>
                                      </p:tavLst>
                                    </p:anim>
                                    <p:animEffect filter="fade" transition="in">
                                      <p:cBhvr>
                                        <p:cTn dur="500" id="21"/>
                                        <p:tgtEl>
                                          <p:spTgt spid="6">
                                            <p:txEl>
                                              <p:pRg end="0" st="0"/>
                                            </p:txEl>
                                          </p:spTgt>
                                        </p:tgtEl>
                                      </p:cBhvr>
                                    </p:animEffect>
                                  </p:childTnLst>
                                </p:cTn>
                              </p:par>
                            </p:childTnLst>
                          </p:cTn>
                        </p:par>
                      </p:childTnLst>
                    </p:cTn>
                  </p:par>
                  <p:par>
                    <p:cTn fill="hold" id="22" nodeType="clickPar">
                      <p:stCondLst>
                        <p:cond delay="indefinite"/>
                        <p:cond delay="0" evt="onBegin">
                          <p:tn val="21"/>
                        </p:cond>
                      </p:stCondLst>
                      <p:childTnLst>
                        <p:par>
                          <p:cTn fill="hold" id="23" nodeType="afterGroup">
                            <p:stCondLst>
                              <p:cond delay="0"/>
                            </p:stCondLst>
                            <p:childTnLst>
                              <p:par>
                                <p:cTn fill="hold" grpId="0" id="24" nodeType="clickEffect" presetClass="entr" presetID="53" presetSubtype="0">
                                  <p:stCondLst>
                                    <p:cond delay="0"/>
                                  </p:stCondLst>
                                  <p:childTnLst>
                                    <p:set>
                                      <p:cBhvr>
                                        <p:cTn dur="1" fill="hold" id="25">
                                          <p:stCondLst>
                                            <p:cond delay="0"/>
                                          </p:stCondLst>
                                        </p:cTn>
                                        <p:tgtEl>
                                          <p:spTgt spid="6">
                                            <p:txEl>
                                              <p:pRg end="2" st="2"/>
                                            </p:txEl>
                                          </p:spTgt>
                                        </p:tgtEl>
                                        <p:attrNameLst>
                                          <p:attrName>style.visibility</p:attrName>
                                        </p:attrNameLst>
                                      </p:cBhvr>
                                      <p:to>
                                        <p:strVal val="visible"/>
                                      </p:to>
                                    </p:set>
                                    <p:anim calcmode="lin" valueType="num">
                                      <p:cBhvr>
                                        <p:cTn dur="500" fill="hold" id="26"/>
                                        <p:tgtEl>
                                          <p:spTgt spid="6">
                                            <p:txEl>
                                              <p:pRg end="2" st="2"/>
                                            </p:txEl>
                                          </p:spTgt>
                                        </p:tgtEl>
                                        <p:attrNameLst>
                                          <p:attrName>ppt_w</p:attrName>
                                        </p:attrNameLst>
                                      </p:cBhvr>
                                      <p:tavLst>
                                        <p:tav tm="0">
                                          <p:val>
                                            <p:fltVal val="0"/>
                                          </p:val>
                                        </p:tav>
                                        <p:tav tm="100000">
                                          <p:val>
                                            <p:strVal val="#ppt_w"/>
                                          </p:val>
                                        </p:tav>
                                      </p:tavLst>
                                    </p:anim>
                                    <p:anim calcmode="lin" valueType="num">
                                      <p:cBhvr>
                                        <p:cTn dur="500" fill="hold" id="27"/>
                                        <p:tgtEl>
                                          <p:spTgt spid="6">
                                            <p:txEl>
                                              <p:pRg end="2" st="2"/>
                                            </p:txEl>
                                          </p:spTgt>
                                        </p:tgtEl>
                                        <p:attrNameLst>
                                          <p:attrName>ppt_h</p:attrName>
                                        </p:attrNameLst>
                                      </p:cBhvr>
                                      <p:tavLst>
                                        <p:tav tm="0">
                                          <p:val>
                                            <p:fltVal val="0"/>
                                          </p:val>
                                        </p:tav>
                                        <p:tav tm="100000">
                                          <p:val>
                                            <p:strVal val="#ppt_h"/>
                                          </p:val>
                                        </p:tav>
                                      </p:tavLst>
                                    </p:anim>
                                    <p:animEffect filter="fade" transition="in">
                                      <p:cBhvr>
                                        <p:cTn dur="500" id="28"/>
                                        <p:tgtEl>
                                          <p:spTgt spid="6">
                                            <p:txEl>
                                              <p:pRg end="2" st="2"/>
                                            </p:txEl>
                                          </p:spTgt>
                                        </p:tgtEl>
                                      </p:cBhvr>
                                    </p:animEffect>
                                  </p:childTnLst>
                                </p:cTn>
                              </p:par>
                            </p:childTnLst>
                          </p:cTn>
                        </p:par>
                      </p:childTnLst>
                    </p:cTn>
                  </p:par>
                  <p:par>
                    <p:cTn fill="hold" id="29" nodeType="clickPar">
                      <p:stCondLst>
                        <p:cond delay="indefinite"/>
                        <p:cond delay="0" evt="onBegin">
                          <p:tn val="28"/>
                        </p:cond>
                      </p:stCondLst>
                      <p:childTnLst>
                        <p:par>
                          <p:cTn fill="hold" id="30" nodeType="afterGroup">
                            <p:stCondLst>
                              <p:cond delay="0"/>
                            </p:stCondLst>
                            <p:childTnLst>
                              <p:par>
                                <p:cTn fill="hold" grpId="0" id="31" nodeType="clickEffect" presetClass="entr" presetID="53" presetSubtype="0">
                                  <p:stCondLst>
                                    <p:cond delay="0"/>
                                  </p:stCondLst>
                                  <p:childTnLst>
                                    <p:set>
                                      <p:cBhvr>
                                        <p:cTn dur="1" fill="hold" id="32">
                                          <p:stCondLst>
                                            <p:cond delay="0"/>
                                          </p:stCondLst>
                                        </p:cTn>
                                        <p:tgtEl>
                                          <p:spTgt spid="6">
                                            <p:txEl>
                                              <p:pRg end="4" st="4"/>
                                            </p:txEl>
                                          </p:spTgt>
                                        </p:tgtEl>
                                        <p:attrNameLst>
                                          <p:attrName>style.visibility</p:attrName>
                                        </p:attrNameLst>
                                      </p:cBhvr>
                                      <p:to>
                                        <p:strVal val="visible"/>
                                      </p:to>
                                    </p:set>
                                    <p:anim calcmode="lin" valueType="num">
                                      <p:cBhvr>
                                        <p:cTn dur="500" fill="hold" id="33"/>
                                        <p:tgtEl>
                                          <p:spTgt spid="6">
                                            <p:txEl>
                                              <p:pRg end="4" st="4"/>
                                            </p:txEl>
                                          </p:spTgt>
                                        </p:tgtEl>
                                        <p:attrNameLst>
                                          <p:attrName>ppt_w</p:attrName>
                                        </p:attrNameLst>
                                      </p:cBhvr>
                                      <p:tavLst>
                                        <p:tav tm="0">
                                          <p:val>
                                            <p:fltVal val="0"/>
                                          </p:val>
                                        </p:tav>
                                        <p:tav tm="100000">
                                          <p:val>
                                            <p:strVal val="#ppt_w"/>
                                          </p:val>
                                        </p:tav>
                                      </p:tavLst>
                                    </p:anim>
                                    <p:anim calcmode="lin" valueType="num">
                                      <p:cBhvr>
                                        <p:cTn dur="500" fill="hold" id="34"/>
                                        <p:tgtEl>
                                          <p:spTgt spid="6">
                                            <p:txEl>
                                              <p:pRg end="4" st="4"/>
                                            </p:txEl>
                                          </p:spTgt>
                                        </p:tgtEl>
                                        <p:attrNameLst>
                                          <p:attrName>ppt_h</p:attrName>
                                        </p:attrNameLst>
                                      </p:cBhvr>
                                      <p:tavLst>
                                        <p:tav tm="0">
                                          <p:val>
                                            <p:fltVal val="0"/>
                                          </p:val>
                                        </p:tav>
                                        <p:tav tm="100000">
                                          <p:val>
                                            <p:strVal val="#ppt_h"/>
                                          </p:val>
                                        </p:tav>
                                      </p:tavLst>
                                    </p:anim>
                                    <p:animEffect filter="fade" transition="in">
                                      <p:cBhvr>
                                        <p:cTn dur="500" id="35"/>
                                        <p:tgtEl>
                                          <p:spTgt spid="6">
                                            <p:txEl>
                                              <p:pRg end="4" st="4"/>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build="p" grpId="0" spid="6" uiExpand="1"/>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hidden="1" id="2" name="标题 1"/>
          <p:cNvSpPr>
            <a:spLocks noGrp="1"/>
          </p:cNvSpPr>
          <p:nvPr>
            <p:ph type="title"/>
          </p:nvPr>
        </p:nvSpPr>
        <p:spPr/>
        <p:txBody>
          <a:bodyPr/>
          <a:lstStyle/>
          <a:p>
            <a:endParaRPr altLang="en-US" lang="zh-CN"/>
          </a:p>
        </p:txBody>
      </p:sp>
      <p:sp>
        <p:nvSpPr>
          <p:cNvPr id="7" name="标题 1"/>
          <p:cNvSpPr txBox="1"/>
          <p:nvPr/>
        </p:nvSpPr>
        <p:spPr>
          <a:xfrm>
            <a:off x="1209041" y="120208"/>
            <a:ext cx="6659880" cy="1031651"/>
          </a:xfrm>
          <a:prstGeom prst="rect">
            <a:avLst/>
          </a:prstGeom>
        </p:spPr>
        <p:txBody>
          <a:bodyPr anchor="b" bIns="45720" lIns="91440" rIns="91440" rtlCol="0" tIns="45720" vert="horz">
            <a:normAutofit/>
          </a:bodyPr>
          <a:lstStyle>
            <a:lvl1pPr>
              <a:lnSpc>
                <a:spcPct val="90000"/>
              </a:lnSpc>
              <a:spcBef>
                <a:spcPct val="0"/>
              </a:spcBef>
              <a:buNone/>
              <a:defRPr b="1" baseline="0" i="0" sz="4800">
                <a:solidFill>
                  <a:srgbClr val="FF0000"/>
                </a:solidFill>
                <a:effectLst/>
                <a:latin charset="-122" panose="03000509000000000000" pitchFamily="65" typeface="迷你简剪纸"/>
                <a:ea charset="-122" panose="03000509000000000000" pitchFamily="65" typeface="迷你简剪纸"/>
                <a:cs typeface="+mj-cs"/>
              </a:defRPr>
            </a:lvl1pPr>
          </a:lstStyle>
          <a:p>
            <a:r>
              <a:rPr altLang="en-US" lang="zh-CN"/>
              <a:t>请在此输入你的标题</a:t>
            </a:r>
          </a:p>
        </p:txBody>
      </p:sp>
      <p:sp>
        <p:nvSpPr>
          <p:cNvPr id="8" name="矩形 7"/>
          <p:cNvSpPr/>
          <p:nvPr/>
        </p:nvSpPr>
        <p:spPr>
          <a:xfrm>
            <a:off x="503183" y="1486324"/>
            <a:ext cx="9117895" cy="5029200"/>
          </a:xfrm>
          <a:prstGeom prst="rect">
            <a:avLst/>
          </a:prstGeom>
        </p:spPr>
        <p:txBody>
          <a:bodyPr wrap="square">
            <a:spAutoFit/>
          </a:bodyPr>
          <a:lstStyle/>
          <a:p>
            <a:pPr indent="-342900" marL="342900">
              <a:lnSpc>
                <a:spcPct val="150000"/>
              </a:lnSpc>
              <a:buFont charset="2" panose="05000000000000000000" pitchFamily="2" typeface="Wingdings"/>
              <a:buChar char="Ø"/>
            </a:pPr>
            <a:r>
              <a:rPr altLang="en-US" lang="zh-CN" sz="2400">
                <a:latin charset="-122" panose="03000509000000000000" pitchFamily="65" typeface="方正启体简体"/>
                <a:ea charset="-122" panose="03000509000000000000" pitchFamily="65" typeface="方正启体简体"/>
              </a:rPr>
              <a:t>请在此编辑替换或输入你的文本内容请在此编辑替换或输入你的文本内容请在此编辑替换或输入你的文本内容</a:t>
            </a:r>
          </a:p>
          <a:p>
            <a:pPr indent="-342900" marL="342900">
              <a:lnSpc>
                <a:spcPct val="150000"/>
              </a:lnSpc>
              <a:buFont charset="2" panose="05000000000000000000" pitchFamily="2" typeface="Wingdings"/>
              <a:buChar char="Ø"/>
            </a:pPr>
            <a:endParaRPr altLang="en-US" lang="zh-CN" sz="2400">
              <a:latin charset="-122" panose="03000509000000000000" pitchFamily="65" typeface="方正启体简体"/>
              <a:ea charset="-122" panose="03000509000000000000" pitchFamily="65" typeface="方正启体简体"/>
            </a:endParaRPr>
          </a:p>
          <a:p>
            <a:pPr indent="-342900" marL="342900">
              <a:lnSpc>
                <a:spcPct val="150000"/>
              </a:lnSpc>
              <a:buFont charset="2" panose="05000000000000000000" pitchFamily="2" typeface="Wingdings"/>
              <a:buChar char="Ø"/>
            </a:pPr>
            <a:r>
              <a:rPr altLang="en-US" lang="zh-CN" sz="2400">
                <a:latin charset="-122" panose="03000509000000000000" pitchFamily="65" typeface="方正启体简体"/>
                <a:ea charset="-122" panose="03000509000000000000" pitchFamily="65" typeface="方正启体简体"/>
              </a:rPr>
              <a:t>请在此编辑替换或输入你的文本内容请在此编辑替换或输入你的文本内容请在此编辑替换或输入你的文本内容请在此编辑替换或输入你的文本内容请在此编辑替换或输入你的文本内容</a:t>
            </a:r>
          </a:p>
          <a:p>
            <a:pPr indent="-342900" marL="342900">
              <a:lnSpc>
                <a:spcPct val="150000"/>
              </a:lnSpc>
              <a:buFont charset="2" panose="05000000000000000000" pitchFamily="2" typeface="Wingdings"/>
              <a:buChar char="Ø"/>
            </a:pPr>
            <a:endParaRPr altLang="en-US" lang="zh-CN" sz="2400">
              <a:latin charset="-122" panose="03000509000000000000" pitchFamily="65" typeface="方正启体简体"/>
              <a:ea charset="-122" panose="03000509000000000000" pitchFamily="65" typeface="方正启体简体"/>
            </a:endParaRPr>
          </a:p>
          <a:p>
            <a:pPr indent="-342900" marL="342900">
              <a:lnSpc>
                <a:spcPct val="150000"/>
              </a:lnSpc>
              <a:buFont charset="2" panose="05000000000000000000" pitchFamily="2" typeface="Wingdings"/>
              <a:buChar char="Ø"/>
            </a:pPr>
            <a:r>
              <a:rPr altLang="en-US" lang="zh-CN" sz="2400">
                <a:latin charset="-122" panose="03000509000000000000" pitchFamily="65" typeface="方正启体简体"/>
                <a:ea charset="-122" panose="03000509000000000000" pitchFamily="65" typeface="方正启体简体"/>
              </a:rPr>
              <a:t>请在此编辑替换或输入你的文本内容请在此编辑替换或输入你的文本内容请在此编辑替换或输入你的文本内容</a:t>
            </a:r>
          </a:p>
        </p:txBody>
      </p:sp>
      <p:pic>
        <p:nvPicPr>
          <p:cNvPr id="9" name="图片 8"/>
          <p:cNvPicPr>
            <a:picLocks noChangeAspect="1"/>
          </p:cNvPicPr>
          <p:nvPr/>
        </p:nvPicPr>
        <p:blipFill>
          <a:blip r:embed="rId2">
            <a:extLst>
              <a:ext uri="{28A0092B-C50C-407E-A947-70E740481C1C}">
                <a14:useLocalDpi/>
              </a:ext>
            </a:extLst>
          </a:blip>
          <a:stretch>
            <a:fillRect/>
          </a:stretch>
        </p:blipFill>
        <p:spPr>
          <a:xfrm>
            <a:off x="9446047" y="2609850"/>
            <a:ext cx="2745953" cy="4248150"/>
          </a:xfrm>
          <a:prstGeom prst="rect">
            <a:avLst/>
          </a:prstGeom>
        </p:spPr>
      </p:pic>
      <p:pic>
        <p:nvPicPr>
          <p:cNvPr id="6" name="图片 5"/>
          <p:cNvPicPr>
            <a:picLocks noChangeAspect="1"/>
          </p:cNvPicPr>
          <p:nvPr/>
        </p:nvPicPr>
        <p:blipFill>
          <a:blip r:embed="rId3">
            <a:extLst>
              <a:ext uri="{28A0092B-C50C-407E-A947-70E740481C1C}">
                <a14:useLocalDpi/>
              </a:ext>
            </a:extLst>
          </a:blip>
          <a:stretch>
            <a:fillRect/>
          </a:stretch>
        </p:blipFill>
        <p:spPr>
          <a:xfrm>
            <a:off x="111866" y="102395"/>
            <a:ext cx="1028912" cy="1506536"/>
          </a:xfrm>
          <a:prstGeom prst="rect">
            <a:avLst/>
          </a:prstGeom>
        </p:spPr>
      </p:pic>
    </p:spTree>
    <p:extLst>
      <p:ext uri="{BB962C8B-B14F-4D97-AF65-F5344CB8AC3E}">
        <p14:creationId val="222302444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restart="never">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restart="never">
                                  <p:stCondLst>
                                    <p:cond delay="0"/>
                                  </p:stCondLst>
                                  <p:childTnLst>
                                    <p:set>
                                      <p:cBhvr>
                                        <p:cTn dur="1" fill="hold" id="12">
                                          <p:stCondLst>
                                            <p:cond delay="0"/>
                                          </p:stCondLst>
                                        </p:cTn>
                                        <p:tgtEl>
                                          <p:spTgt spid="7"/>
                                        </p:tgtEl>
                                        <p:attrNameLst>
                                          <p:attrName>style.visibility</p:attrName>
                                        </p:attrNameLst>
                                      </p:cBhvr>
                                      <p:to>
                                        <p:strVal val="visible"/>
                                      </p:to>
                                    </p:set>
                                    <p:anim calcmode="lin" valueType="num">
                                      <p:cBhvr>
                                        <p:cTn dur="500" fill="hold" id="13"/>
                                        <p:tgtEl>
                                          <p:spTgt spid="7"/>
                                        </p:tgtEl>
                                        <p:attrNameLst>
                                          <p:attrName>ppt_w</p:attrName>
                                        </p:attrNameLst>
                                      </p:cBhvr>
                                      <p:tavLst>
                                        <p:tav tm="0">
                                          <p:val>
                                            <p:fltVal val="0"/>
                                          </p:val>
                                        </p:tav>
                                        <p:tav tm="100000">
                                          <p:val>
                                            <p:strVal val="#ppt_w"/>
                                          </p:val>
                                        </p:tav>
                                      </p:tavLst>
                                    </p:anim>
                                    <p:anim calcmode="lin" valueType="num">
                                      <p:cBhvr>
                                        <p:cTn dur="500" fill="hold" id="14"/>
                                        <p:tgtEl>
                                          <p:spTgt spid="7"/>
                                        </p:tgtEl>
                                        <p:attrNameLst>
                                          <p:attrName>ppt_h</p:attrName>
                                        </p:attrNameLst>
                                      </p:cBhvr>
                                      <p:tavLst>
                                        <p:tav tm="0">
                                          <p:val>
                                            <p:fltVal val="0"/>
                                          </p:val>
                                        </p:tav>
                                        <p:tav tm="100000">
                                          <p:val>
                                            <p:strVal val="#ppt_h"/>
                                          </p:val>
                                        </p:tav>
                                      </p:tavLst>
                                    </p:anim>
                                    <p:animEffect filter="fade" transition="in">
                                      <p:cBhvr>
                                        <p:cTn dur="500" id="15"/>
                                        <p:tgtEl>
                                          <p:spTgt spid="7"/>
                                        </p:tgtEl>
                                      </p:cBhvr>
                                    </p:animEffect>
                                  </p:childTnLst>
                                </p:cTn>
                              </p:par>
                            </p:childTnLst>
                          </p:cTn>
                        </p:par>
                        <p:par>
                          <p:cTn fill="hold" id="16" nodeType="afterGroup">
                            <p:stCondLst>
                              <p:cond delay="1500"/>
                            </p:stCondLst>
                            <p:childTnLst>
                              <p:par>
                                <p:cTn fill="hold" id="17" nodeType="afterEffect" presetClass="entr" presetID="42" presetSubtype="0" restart="never">
                                  <p:stCondLst>
                                    <p:cond delay="0"/>
                                  </p:stCondLst>
                                  <p:childTnLst>
                                    <p:set>
                                      <p:cBhvr>
                                        <p:cTn dur="1" fill="hold" id="18">
                                          <p:stCondLst>
                                            <p:cond delay="0"/>
                                          </p:stCondLst>
                                        </p:cTn>
                                        <p:tgtEl>
                                          <p:spTgt spid="9"/>
                                        </p:tgtEl>
                                        <p:attrNameLst>
                                          <p:attrName>style.visibility</p:attrName>
                                        </p:attrNameLst>
                                      </p:cBhvr>
                                      <p:to>
                                        <p:strVal val="visible"/>
                                      </p:to>
                                    </p:set>
                                    <p:animEffect filter="fade" transition="in">
                                      <p:cBhvr>
                                        <p:cTn dur="1000" id="19"/>
                                        <p:tgtEl>
                                          <p:spTgt spid="9"/>
                                        </p:tgtEl>
                                      </p:cBhvr>
                                    </p:animEffect>
                                    <p:anim calcmode="lin" valueType="num">
                                      <p:cBhvr>
                                        <p:cTn dur="1000" fill="hold" id="20"/>
                                        <p:tgtEl>
                                          <p:spTgt spid="9"/>
                                        </p:tgtEl>
                                        <p:attrNameLst>
                                          <p:attrName>ppt_x</p:attrName>
                                        </p:attrNameLst>
                                      </p:cBhvr>
                                      <p:tavLst>
                                        <p:tav tm="0">
                                          <p:val>
                                            <p:strVal val="#ppt_x"/>
                                          </p:val>
                                        </p:tav>
                                        <p:tav tm="100000">
                                          <p:val>
                                            <p:strVal val="#ppt_x"/>
                                          </p:val>
                                        </p:tav>
                                      </p:tavLst>
                                    </p:anim>
                                    <p:anim calcmode="lin" valueType="num">
                                      <p:cBhvr>
                                        <p:cTn dur="1000" fill="hold" id="21"/>
                                        <p:tgtEl>
                                          <p:spTgt spid="9"/>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500"/>
                            </p:stCondLst>
                            <p:childTnLst>
                              <p:par>
                                <p:cTn fill="hold" grpId="0" id="23" nodeType="afterEffect" presetClass="entr" presetID="30" presetSubtype="0" restart="never">
                                  <p:stCondLst>
                                    <p:cond delay="0"/>
                                  </p:stCondLst>
                                  <p:childTnLst>
                                    <p:set>
                                      <p:cBhvr>
                                        <p:cTn dur="1" fill="hold" id="24">
                                          <p:stCondLst>
                                            <p:cond delay="0"/>
                                          </p:stCondLst>
                                        </p:cTn>
                                        <p:tgtEl>
                                          <p:spTgt spid="8">
                                            <p:txEl>
                                              <p:pRg end="0" st="0"/>
                                            </p:txEl>
                                          </p:spTgt>
                                        </p:tgtEl>
                                        <p:attrNameLst>
                                          <p:attrName>style.visibility</p:attrName>
                                        </p:attrNameLst>
                                      </p:cBhvr>
                                      <p:to>
                                        <p:strVal val="visible"/>
                                      </p:to>
                                    </p:set>
                                    <p:animEffect filter="fade" transition="in">
                                      <p:cBhvr>
                                        <p:cTn decel="100000" dur="800" id="25"/>
                                        <p:tgtEl>
                                          <p:spTgt spid="8">
                                            <p:txEl>
                                              <p:pRg end="0" st="0"/>
                                            </p:txEl>
                                          </p:spTgt>
                                        </p:tgtEl>
                                      </p:cBhvr>
                                    </p:animEffect>
                                    <p:anim calcmode="lin" valueType="num">
                                      <p:cBhvr>
                                        <p:cTn decel="100000" dur="800" fill="hold" id="26"/>
                                        <p:tgtEl>
                                          <p:spTgt spid="8">
                                            <p:txEl>
                                              <p:pRg end="0" st="0"/>
                                            </p:txEl>
                                          </p:spTgt>
                                        </p:tgtEl>
                                        <p:attrNameLst>
                                          <p:attrName>style.rotation</p:attrName>
                                        </p:attrNameLst>
                                      </p:cBhvr>
                                      <p:tavLst>
                                        <p:tav tm="0">
                                          <p:val>
                                            <p:fltVal val="-90"/>
                                          </p:val>
                                        </p:tav>
                                        <p:tav tm="100000">
                                          <p:val>
                                            <p:fltVal val="0"/>
                                          </p:val>
                                        </p:tav>
                                      </p:tavLst>
                                    </p:anim>
                                    <p:anim calcmode="lin" valueType="num">
                                      <p:cBhvr>
                                        <p:cTn decel="100000" dur="800" fill="hold" id="27"/>
                                        <p:tgtEl>
                                          <p:spTgt spid="8">
                                            <p:txEl>
                                              <p:pRg end="0" st="0"/>
                                            </p:txEl>
                                          </p:spTgt>
                                        </p:tgtEl>
                                        <p:attrNameLst>
                                          <p:attrName>ppt_x</p:attrName>
                                        </p:attrNameLst>
                                      </p:cBhvr>
                                      <p:tavLst>
                                        <p:tav tm="0">
                                          <p:val>
                                            <p:strVal val="#ppt_x+0.4"/>
                                          </p:val>
                                        </p:tav>
                                        <p:tav tm="100000">
                                          <p:val>
                                            <p:strVal val="#ppt_x-0.05"/>
                                          </p:val>
                                        </p:tav>
                                      </p:tavLst>
                                    </p:anim>
                                    <p:anim calcmode="lin" valueType="num">
                                      <p:cBhvr>
                                        <p:cTn decel="100000" dur="800" fill="hold" id="28"/>
                                        <p:tgtEl>
                                          <p:spTgt spid="8">
                                            <p:txEl>
                                              <p:pRg end="0" st="0"/>
                                            </p:txEl>
                                          </p:spTgt>
                                        </p:tgtEl>
                                        <p:attrNameLst>
                                          <p:attrName>ppt_y</p:attrName>
                                        </p:attrNameLst>
                                      </p:cBhvr>
                                      <p:tavLst>
                                        <p:tav tm="0">
                                          <p:val>
                                            <p:strVal val="#ppt_y-0.4"/>
                                          </p:val>
                                        </p:tav>
                                        <p:tav tm="100000">
                                          <p:val>
                                            <p:strVal val="#ppt_y+0.1"/>
                                          </p:val>
                                        </p:tav>
                                      </p:tavLst>
                                    </p:anim>
                                    <p:anim calcmode="lin" valueType="num">
                                      <p:cBhvr>
                                        <p:cTn accel="100000" dur="200" fill="hold" id="29">
                                          <p:stCondLst>
                                            <p:cond delay="800"/>
                                          </p:stCondLst>
                                        </p:cTn>
                                        <p:tgtEl>
                                          <p:spTgt spid="8">
                                            <p:txEl>
                                              <p:pRg end="0" st="0"/>
                                            </p:txEl>
                                          </p:spTgt>
                                        </p:tgtEl>
                                        <p:attrNameLst>
                                          <p:attrName>ppt_x</p:attrName>
                                        </p:attrNameLst>
                                      </p:cBhvr>
                                      <p:tavLst>
                                        <p:tav tm="0">
                                          <p:val>
                                            <p:strVal val="#ppt_x-0.05"/>
                                          </p:val>
                                        </p:tav>
                                        <p:tav tm="100000">
                                          <p:val>
                                            <p:strVal val="#ppt_x"/>
                                          </p:val>
                                        </p:tav>
                                      </p:tavLst>
                                    </p:anim>
                                    <p:anim calcmode="lin" valueType="num">
                                      <p:cBhvr>
                                        <p:cTn accel="100000" dur="200" fill="hold" id="30">
                                          <p:stCondLst>
                                            <p:cond delay="800"/>
                                          </p:stCondLst>
                                        </p:cTn>
                                        <p:tgtEl>
                                          <p:spTgt spid="8">
                                            <p:txEl>
                                              <p:pRg end="0" st="0"/>
                                            </p:txEl>
                                          </p:spTgt>
                                        </p:tgtEl>
                                        <p:attrNameLst>
                                          <p:attrName>ppt_y</p:attrName>
                                        </p:attrNameLst>
                                      </p:cBhvr>
                                      <p:tavLst>
                                        <p:tav tm="0">
                                          <p:val>
                                            <p:strVal val="#ppt_y+0.1"/>
                                          </p:val>
                                        </p:tav>
                                        <p:tav tm="100000">
                                          <p:val>
                                            <p:strVal val="#ppt_y"/>
                                          </p:val>
                                        </p:tav>
                                      </p:tavLst>
                                    </p:anim>
                                  </p:childTnLst>
                                </p:cTn>
                              </p:par>
                            </p:childTnLst>
                          </p:cTn>
                        </p:par>
                      </p:childTnLst>
                    </p:cTn>
                  </p:par>
                  <p:par>
                    <p:cTn fill="hold" id="31" nodeType="clickPar">
                      <p:stCondLst>
                        <p:cond delay="indefinite"/>
                        <p:cond delay="0" evt="onBegin">
                          <p:tn val="30"/>
                        </p:cond>
                      </p:stCondLst>
                      <p:childTnLst>
                        <p:par>
                          <p:cTn fill="hold" id="32" nodeType="afterGroup">
                            <p:stCondLst>
                              <p:cond delay="0"/>
                            </p:stCondLst>
                            <p:childTnLst>
                              <p:par>
                                <p:cTn fill="hold" grpId="0" id="33" nodeType="clickEffect" presetClass="entr" presetID="30" presetSubtype="0">
                                  <p:stCondLst>
                                    <p:cond delay="0"/>
                                  </p:stCondLst>
                                  <p:childTnLst>
                                    <p:set>
                                      <p:cBhvr>
                                        <p:cTn dur="1" fill="hold" id="34">
                                          <p:stCondLst>
                                            <p:cond delay="0"/>
                                          </p:stCondLst>
                                        </p:cTn>
                                        <p:tgtEl>
                                          <p:spTgt spid="8">
                                            <p:txEl>
                                              <p:pRg end="2" st="2"/>
                                            </p:txEl>
                                          </p:spTgt>
                                        </p:tgtEl>
                                        <p:attrNameLst>
                                          <p:attrName>style.visibility</p:attrName>
                                        </p:attrNameLst>
                                      </p:cBhvr>
                                      <p:to>
                                        <p:strVal val="visible"/>
                                      </p:to>
                                    </p:set>
                                    <p:animEffect filter="fade" transition="in">
                                      <p:cBhvr>
                                        <p:cTn decel="100000" dur="800" id="35"/>
                                        <p:tgtEl>
                                          <p:spTgt spid="8">
                                            <p:txEl>
                                              <p:pRg end="2" st="2"/>
                                            </p:txEl>
                                          </p:spTgt>
                                        </p:tgtEl>
                                      </p:cBhvr>
                                    </p:animEffect>
                                    <p:anim calcmode="lin" valueType="num">
                                      <p:cBhvr>
                                        <p:cTn decel="100000" dur="800" fill="hold" id="36"/>
                                        <p:tgtEl>
                                          <p:spTgt spid="8">
                                            <p:txEl>
                                              <p:pRg end="2" st="2"/>
                                            </p:txEl>
                                          </p:spTgt>
                                        </p:tgtEl>
                                        <p:attrNameLst>
                                          <p:attrName>style.rotation</p:attrName>
                                        </p:attrNameLst>
                                      </p:cBhvr>
                                      <p:tavLst>
                                        <p:tav tm="0">
                                          <p:val>
                                            <p:fltVal val="-90"/>
                                          </p:val>
                                        </p:tav>
                                        <p:tav tm="100000">
                                          <p:val>
                                            <p:fltVal val="0"/>
                                          </p:val>
                                        </p:tav>
                                      </p:tavLst>
                                    </p:anim>
                                    <p:anim calcmode="lin" valueType="num">
                                      <p:cBhvr>
                                        <p:cTn decel="100000" dur="800" fill="hold" id="37"/>
                                        <p:tgtEl>
                                          <p:spTgt spid="8">
                                            <p:txEl>
                                              <p:pRg end="2" st="2"/>
                                            </p:txEl>
                                          </p:spTgt>
                                        </p:tgtEl>
                                        <p:attrNameLst>
                                          <p:attrName>ppt_x</p:attrName>
                                        </p:attrNameLst>
                                      </p:cBhvr>
                                      <p:tavLst>
                                        <p:tav tm="0">
                                          <p:val>
                                            <p:strVal val="#ppt_x+0.4"/>
                                          </p:val>
                                        </p:tav>
                                        <p:tav tm="100000">
                                          <p:val>
                                            <p:strVal val="#ppt_x-0.05"/>
                                          </p:val>
                                        </p:tav>
                                      </p:tavLst>
                                    </p:anim>
                                    <p:anim calcmode="lin" valueType="num">
                                      <p:cBhvr>
                                        <p:cTn decel="100000" dur="800" fill="hold" id="38"/>
                                        <p:tgtEl>
                                          <p:spTgt spid="8">
                                            <p:txEl>
                                              <p:pRg end="2" st="2"/>
                                            </p:txEl>
                                          </p:spTgt>
                                        </p:tgtEl>
                                        <p:attrNameLst>
                                          <p:attrName>ppt_y</p:attrName>
                                        </p:attrNameLst>
                                      </p:cBhvr>
                                      <p:tavLst>
                                        <p:tav tm="0">
                                          <p:val>
                                            <p:strVal val="#ppt_y-0.4"/>
                                          </p:val>
                                        </p:tav>
                                        <p:tav tm="100000">
                                          <p:val>
                                            <p:strVal val="#ppt_y+0.1"/>
                                          </p:val>
                                        </p:tav>
                                      </p:tavLst>
                                    </p:anim>
                                    <p:anim calcmode="lin" valueType="num">
                                      <p:cBhvr>
                                        <p:cTn accel="100000" dur="200" fill="hold" id="39">
                                          <p:stCondLst>
                                            <p:cond delay="800"/>
                                          </p:stCondLst>
                                        </p:cTn>
                                        <p:tgtEl>
                                          <p:spTgt spid="8">
                                            <p:txEl>
                                              <p:pRg end="2" st="2"/>
                                            </p:txEl>
                                          </p:spTgt>
                                        </p:tgtEl>
                                        <p:attrNameLst>
                                          <p:attrName>ppt_x</p:attrName>
                                        </p:attrNameLst>
                                      </p:cBhvr>
                                      <p:tavLst>
                                        <p:tav tm="0">
                                          <p:val>
                                            <p:strVal val="#ppt_x-0.05"/>
                                          </p:val>
                                        </p:tav>
                                        <p:tav tm="100000">
                                          <p:val>
                                            <p:strVal val="#ppt_x"/>
                                          </p:val>
                                        </p:tav>
                                      </p:tavLst>
                                    </p:anim>
                                    <p:anim calcmode="lin" valueType="num">
                                      <p:cBhvr>
                                        <p:cTn accel="100000" dur="200" fill="hold" id="40">
                                          <p:stCondLst>
                                            <p:cond delay="800"/>
                                          </p:stCondLst>
                                        </p:cTn>
                                        <p:tgtEl>
                                          <p:spTgt spid="8">
                                            <p:txEl>
                                              <p:pRg end="2" st="2"/>
                                            </p:txEl>
                                          </p:spTgt>
                                        </p:tgtEl>
                                        <p:attrNameLst>
                                          <p:attrName>ppt_y</p:attrName>
                                        </p:attrNameLst>
                                      </p:cBhvr>
                                      <p:tavLst>
                                        <p:tav tm="0">
                                          <p:val>
                                            <p:strVal val="#ppt_y+0.1"/>
                                          </p:val>
                                        </p:tav>
                                        <p:tav tm="100000">
                                          <p:val>
                                            <p:strVal val="#ppt_y"/>
                                          </p:val>
                                        </p:tav>
                                      </p:tavLst>
                                    </p:anim>
                                  </p:childTnLst>
                                </p:cTn>
                              </p:par>
                            </p:childTnLst>
                          </p:cTn>
                        </p:par>
                      </p:childTnLst>
                    </p:cTn>
                  </p:par>
                  <p:par>
                    <p:cTn fill="hold" id="41" nodeType="clickPar">
                      <p:stCondLst>
                        <p:cond delay="indefinite"/>
                        <p:cond delay="0" evt="onBegin">
                          <p:tn val="40"/>
                        </p:cond>
                      </p:stCondLst>
                      <p:childTnLst>
                        <p:par>
                          <p:cTn fill="hold" id="42" nodeType="afterGroup">
                            <p:stCondLst>
                              <p:cond delay="0"/>
                            </p:stCondLst>
                            <p:childTnLst>
                              <p:par>
                                <p:cTn fill="hold" grpId="0" id="43" nodeType="clickEffect" presetClass="entr" presetID="30" presetSubtype="0">
                                  <p:stCondLst>
                                    <p:cond delay="0"/>
                                  </p:stCondLst>
                                  <p:childTnLst>
                                    <p:set>
                                      <p:cBhvr>
                                        <p:cTn dur="1" fill="hold" id="44">
                                          <p:stCondLst>
                                            <p:cond delay="0"/>
                                          </p:stCondLst>
                                        </p:cTn>
                                        <p:tgtEl>
                                          <p:spTgt spid="8">
                                            <p:txEl>
                                              <p:pRg end="4" st="4"/>
                                            </p:txEl>
                                          </p:spTgt>
                                        </p:tgtEl>
                                        <p:attrNameLst>
                                          <p:attrName>style.visibility</p:attrName>
                                        </p:attrNameLst>
                                      </p:cBhvr>
                                      <p:to>
                                        <p:strVal val="visible"/>
                                      </p:to>
                                    </p:set>
                                    <p:animEffect filter="fade" transition="in">
                                      <p:cBhvr>
                                        <p:cTn decel="100000" dur="800" id="45"/>
                                        <p:tgtEl>
                                          <p:spTgt spid="8">
                                            <p:txEl>
                                              <p:pRg end="4" st="4"/>
                                            </p:txEl>
                                          </p:spTgt>
                                        </p:tgtEl>
                                      </p:cBhvr>
                                    </p:animEffect>
                                    <p:anim calcmode="lin" valueType="num">
                                      <p:cBhvr>
                                        <p:cTn decel="100000" dur="800" fill="hold" id="46"/>
                                        <p:tgtEl>
                                          <p:spTgt spid="8">
                                            <p:txEl>
                                              <p:pRg end="4" st="4"/>
                                            </p:txEl>
                                          </p:spTgt>
                                        </p:tgtEl>
                                        <p:attrNameLst>
                                          <p:attrName>style.rotation</p:attrName>
                                        </p:attrNameLst>
                                      </p:cBhvr>
                                      <p:tavLst>
                                        <p:tav tm="0">
                                          <p:val>
                                            <p:fltVal val="-90"/>
                                          </p:val>
                                        </p:tav>
                                        <p:tav tm="100000">
                                          <p:val>
                                            <p:fltVal val="0"/>
                                          </p:val>
                                        </p:tav>
                                      </p:tavLst>
                                    </p:anim>
                                    <p:anim calcmode="lin" valueType="num">
                                      <p:cBhvr>
                                        <p:cTn decel="100000" dur="800" fill="hold" id="47"/>
                                        <p:tgtEl>
                                          <p:spTgt spid="8">
                                            <p:txEl>
                                              <p:pRg end="4" st="4"/>
                                            </p:txEl>
                                          </p:spTgt>
                                        </p:tgtEl>
                                        <p:attrNameLst>
                                          <p:attrName>ppt_x</p:attrName>
                                        </p:attrNameLst>
                                      </p:cBhvr>
                                      <p:tavLst>
                                        <p:tav tm="0">
                                          <p:val>
                                            <p:strVal val="#ppt_x+0.4"/>
                                          </p:val>
                                        </p:tav>
                                        <p:tav tm="100000">
                                          <p:val>
                                            <p:strVal val="#ppt_x-0.05"/>
                                          </p:val>
                                        </p:tav>
                                      </p:tavLst>
                                    </p:anim>
                                    <p:anim calcmode="lin" valueType="num">
                                      <p:cBhvr>
                                        <p:cTn decel="100000" dur="800" fill="hold" id="48"/>
                                        <p:tgtEl>
                                          <p:spTgt spid="8">
                                            <p:txEl>
                                              <p:pRg end="4" st="4"/>
                                            </p:txEl>
                                          </p:spTgt>
                                        </p:tgtEl>
                                        <p:attrNameLst>
                                          <p:attrName>ppt_y</p:attrName>
                                        </p:attrNameLst>
                                      </p:cBhvr>
                                      <p:tavLst>
                                        <p:tav tm="0">
                                          <p:val>
                                            <p:strVal val="#ppt_y-0.4"/>
                                          </p:val>
                                        </p:tav>
                                        <p:tav tm="100000">
                                          <p:val>
                                            <p:strVal val="#ppt_y+0.1"/>
                                          </p:val>
                                        </p:tav>
                                      </p:tavLst>
                                    </p:anim>
                                    <p:anim calcmode="lin" valueType="num">
                                      <p:cBhvr>
                                        <p:cTn accel="100000" dur="200" fill="hold" id="49">
                                          <p:stCondLst>
                                            <p:cond delay="800"/>
                                          </p:stCondLst>
                                        </p:cTn>
                                        <p:tgtEl>
                                          <p:spTgt spid="8">
                                            <p:txEl>
                                              <p:pRg end="4" st="4"/>
                                            </p:txEl>
                                          </p:spTgt>
                                        </p:tgtEl>
                                        <p:attrNameLst>
                                          <p:attrName>ppt_x</p:attrName>
                                        </p:attrNameLst>
                                      </p:cBhvr>
                                      <p:tavLst>
                                        <p:tav tm="0">
                                          <p:val>
                                            <p:strVal val="#ppt_x-0.05"/>
                                          </p:val>
                                        </p:tav>
                                        <p:tav tm="100000">
                                          <p:val>
                                            <p:strVal val="#ppt_x"/>
                                          </p:val>
                                        </p:tav>
                                      </p:tavLst>
                                    </p:anim>
                                    <p:anim calcmode="lin" valueType="num">
                                      <p:cBhvr>
                                        <p:cTn accel="100000" dur="200" fill="hold" id="50">
                                          <p:stCondLst>
                                            <p:cond delay="800"/>
                                          </p:stCondLst>
                                        </p:cTn>
                                        <p:tgtEl>
                                          <p:spTgt spid="8">
                                            <p:txEl>
                                              <p:pRg end="4" st="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build="p" grpId="0" spid="8" uiExpand="1"/>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hidden="1" id="2" name="标题 1"/>
          <p:cNvSpPr>
            <a:spLocks noGrp="1"/>
          </p:cNvSpPr>
          <p:nvPr>
            <p:ph type="title"/>
          </p:nvPr>
        </p:nvSpPr>
        <p:spPr/>
        <p:txBody>
          <a:bodyPr/>
          <a:lstStyle/>
          <a:p>
            <a:endParaRPr altLang="en-US" lang="zh-CN"/>
          </a:p>
        </p:txBody>
      </p:sp>
      <p:pic>
        <p:nvPicPr>
          <p:cNvPr hidden="1" id="6" name="内容占位符 5"/>
          <p:cNvPicPr>
            <a:picLocks noChangeAspect="1" noGrp="1"/>
          </p:cNvPicPr>
          <p:nvPr>
            <p:ph idx="1"/>
          </p:nvPr>
        </p:nvPicPr>
        <p:blipFill>
          <a:blip r:embed="rId2">
            <a:biLevel thresh="50000"/>
            <a:extLst>
              <a:ext uri="{28A0092B-C50C-407E-A947-70E740481C1C}">
                <a14:useLocalDpi/>
              </a:ext>
            </a:extLst>
          </a:blip>
          <a:stretch>
            <a:fillRect/>
          </a:stretch>
        </p:blipFill>
        <p:spPr>
          <a:xfrm>
            <a:off x="838200" y="2264005"/>
            <a:ext cx="10515600" cy="2596754"/>
          </a:xfrm>
          <a:effectLst>
            <a:outerShdw algn="t" blurRad="50800" dir="20400000" dist="63500" rotWithShape="0">
              <a:srgbClr val="FF0000">
                <a:alpha val="40000"/>
              </a:srgbClr>
            </a:outerShdw>
          </a:effectLst>
        </p:spPr>
      </p:pic>
      <p:sp>
        <p:nvSpPr>
          <p:cNvPr id="12" name="矩形 11"/>
          <p:cNvSpPr/>
          <p:nvPr/>
        </p:nvSpPr>
        <p:spPr>
          <a:xfrm>
            <a:off x="3233166" y="2804560"/>
            <a:ext cx="5186680" cy="914400"/>
          </a:xfrm>
          <a:prstGeom prst="rect">
            <a:avLst/>
          </a:prstGeom>
          <a:noFill/>
        </p:spPr>
        <p:txBody>
          <a:bodyPr bIns="45720" lIns="91440" rIns="91440" tIns="45720" wrap="none">
            <a:spAutoFit/>
          </a:bodyPr>
          <a:lstStyle/>
          <a:p>
            <a:r>
              <a:rPr altLang="en-US" lang="zh-CN" smtClean="0" sz="5400">
                <a:ln w="0"/>
                <a:solidFill>
                  <a:srgbClr val="FF0000"/>
                </a:solidFill>
                <a:effectLst>
                  <a:outerShdw algn="tl" blurRad="38100" dir="2700000" dist="19050" rotWithShape="0">
                    <a:schemeClr val="dk1">
                      <a:alpha val="40000"/>
                    </a:schemeClr>
                  </a:outerShdw>
                </a:effectLst>
                <a:latin charset="-122" panose="03000509000000000000" pitchFamily="65" typeface="迷你简剪纸"/>
                <a:ea charset="-122" panose="03000509000000000000" pitchFamily="65" typeface="迷你简剪纸"/>
              </a:rPr>
              <a:t>第一章 输入标题</a:t>
            </a:r>
          </a:p>
        </p:txBody>
      </p:sp>
      <p:cxnSp>
        <p:nvCxnSpPr>
          <p:cNvPr id="16" name="直接箭头连接符 15"/>
          <p:cNvCxnSpPr/>
          <p:nvPr/>
        </p:nvCxnSpPr>
        <p:spPr>
          <a:xfrm flipV="1">
            <a:off x="3416046" y="3979750"/>
            <a:ext cx="4813554" cy="21873"/>
          </a:xfrm>
          <a:prstGeom prst="straightConnector1">
            <a:avLst/>
          </a:prstGeom>
          <a:ln w="31750">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3">
            <a:extLst>
              <a:ext uri="{28A0092B-C50C-407E-A947-70E740481C1C}">
                <a14:useLocalDpi/>
              </a:ext>
            </a:extLst>
          </a:blip>
          <a:stretch>
            <a:fillRect/>
          </a:stretch>
        </p:blipFill>
        <p:spPr>
          <a:xfrm>
            <a:off x="-38100" y="-185737"/>
            <a:ext cx="2840188" cy="2738437"/>
          </a:xfrm>
          <a:prstGeom prst="rect">
            <a:avLst/>
          </a:prstGeom>
        </p:spPr>
      </p:pic>
      <p:pic>
        <p:nvPicPr>
          <p:cNvPr id="7" name="图片 6"/>
          <p:cNvPicPr>
            <a:picLocks noChangeAspect="1"/>
          </p:cNvPicPr>
          <p:nvPr/>
        </p:nvPicPr>
        <p:blipFill>
          <a:blip r:embed="rId4">
            <a:extLst>
              <a:ext uri="{28A0092B-C50C-407E-A947-70E740481C1C}">
                <a14:useLocalDpi/>
              </a:ext>
            </a:extLst>
          </a:blip>
          <a:stretch>
            <a:fillRect/>
          </a:stretch>
        </p:blipFill>
        <p:spPr>
          <a:xfrm>
            <a:off x="8000999" y="3396542"/>
            <a:ext cx="4111523" cy="3461458"/>
          </a:xfrm>
          <a:prstGeom prst="rect">
            <a:avLst/>
          </a:prstGeom>
        </p:spPr>
      </p:pic>
      <p:pic>
        <p:nvPicPr>
          <p:cNvPr id="5" name="图片 4"/>
          <p:cNvPicPr/>
          <p:nvPr/>
        </p:nvPicPr>
        <p:blipFill>
          <a:blip r:embed="rId5">
            <a:extLst>
              <a:ext uri="{28A0092B-C50C-407E-A947-70E740481C1C}">
                <a14:useLocalDpi/>
              </a:ext>
            </a:extLst>
          </a:blip>
          <a:stretch>
            <a:fillRect/>
          </a:stretch>
        </p:blipFill>
        <p:spPr>
          <a:xfrm rot="20711020">
            <a:off x="1896843" y="2767264"/>
            <a:ext cx="1024158" cy="1323471"/>
          </a:xfrm>
          <a:prstGeom prst="rect">
            <a:avLst/>
          </a:prstGeom>
          <a:solidFill>
            <a:srgbClr val="FFFFFF">
              <a:shade val="85000"/>
            </a:srgbClr>
          </a:solidFill>
          <a:ln cap="sq" w="190500">
            <a:solidFill>
              <a:srgbClr val="FFFFFF"/>
            </a:solidFill>
            <a:miter lim="800000"/>
          </a:ln>
          <a:effectLst>
            <a:outerShdw algn="tl" blurRad="65000" dir="12900000" dist="50800" kx="195000" ky="145000" rotWithShape="0">
              <a:srgbClr val="000000">
                <a:alpha val="30000"/>
              </a:srgbClr>
            </a:outerShdw>
          </a:effectLst>
          <a:scene3d>
            <a:camera prst="orthographicFront">
              <a:rot lat="0" lon="0" rev="360000"/>
            </a:camera>
            <a:lightRig dir="t" rig="twoPt">
              <a:rot lat="0" lon="0" rev="7200000"/>
            </a:lightRig>
          </a:scene3d>
          <a:sp3d contourW="12700">
            <a:bevelT h="19050" w="25400"/>
            <a:contourClr>
              <a:srgbClr val="969696"/>
            </a:contourClr>
          </a:sp3d>
        </p:spPr>
      </p:pic>
    </p:spTree>
    <p:extLst>
      <p:ext uri="{BB962C8B-B14F-4D97-AF65-F5344CB8AC3E}">
        <p14:creationId val="273423798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259" fill="hold" id="7"/>
                                        <p:tgtEl>
                                          <p:spTgt spid="3"/>
                                        </p:tgtEl>
                                        <p:attrNameLst>
                                          <p:attrName>ppt_x</p:attrName>
                                        </p:attrNameLst>
                                      </p:cBhvr>
                                      <p:tavLst>
                                        <p:tav tm="0">
                                          <p:val>
                                            <p:strVal val="0-#ppt_w/2"/>
                                          </p:val>
                                        </p:tav>
                                        <p:tav tm="100000">
                                          <p:val>
                                            <p:strVal val="#ppt_x"/>
                                          </p:val>
                                        </p:tav>
                                      </p:tavLst>
                                    </p:anim>
                                    <p:anim calcmode="lin" valueType="num">
                                      <p:cBhvr additive="base">
                                        <p:cTn dur="259" fill="hold" id="8"/>
                                        <p:tgtEl>
                                          <p:spTgt spid="3"/>
                                        </p:tgtEl>
                                        <p:attrNameLst>
                                          <p:attrName>ppt_y</p:attrName>
                                        </p:attrNameLst>
                                      </p:cBhvr>
                                      <p:tavLst>
                                        <p:tav tm="0">
                                          <p:val>
                                            <p:strVal val="#ppt_y"/>
                                          </p:val>
                                        </p:tav>
                                        <p:tav tm="100000">
                                          <p:val>
                                            <p:strVal val="#ppt_y"/>
                                          </p:val>
                                        </p:tav>
                                      </p:tavLst>
                                    </p:anim>
                                  </p:childTnLst>
                                </p:cTn>
                              </p:par>
                              <p:par>
                                <p:cTn fill="hold" id="9" nodeType="withEffect" presetClass="entr" presetID="2" presetSubtype="6">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additive="base">
                                        <p:cTn dur="500" fill="hold" id="11"/>
                                        <p:tgtEl>
                                          <p:spTgt spid="7"/>
                                        </p:tgtEl>
                                        <p:attrNameLst>
                                          <p:attrName>ppt_x</p:attrName>
                                        </p:attrNameLst>
                                      </p:cBhvr>
                                      <p:tavLst>
                                        <p:tav tm="0">
                                          <p:val>
                                            <p:strVal val="1+#ppt_w/2"/>
                                          </p:val>
                                        </p:tav>
                                        <p:tav tm="100000">
                                          <p:val>
                                            <p:strVal val="#ppt_x"/>
                                          </p:val>
                                        </p:tav>
                                      </p:tavLst>
                                    </p:anim>
                                    <p:anim calcmode="lin" valueType="num">
                                      <p:cBhvr additive="base">
                                        <p:cTn dur="500" fill="hold" id="12"/>
                                        <p:tgtEl>
                                          <p:spTgt spid="7"/>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500"/>
                            </p:stCondLst>
                            <p:childTnLst>
                              <p:par>
                                <p:cTn fill="hold" id="14" nodeType="afterEffect" presetClass="entr" presetID="22" presetSubtype="8">
                                  <p:stCondLst>
                                    <p:cond delay="0"/>
                                  </p:stCondLst>
                                  <p:childTnLst>
                                    <p:set>
                                      <p:cBhvr>
                                        <p:cTn dur="1" fill="hold" id="15">
                                          <p:stCondLst>
                                            <p:cond delay="0"/>
                                          </p:stCondLst>
                                        </p:cTn>
                                        <p:tgtEl>
                                          <p:spTgt spid="16"/>
                                        </p:tgtEl>
                                        <p:attrNameLst>
                                          <p:attrName>style.visibility</p:attrName>
                                        </p:attrNameLst>
                                      </p:cBhvr>
                                      <p:to>
                                        <p:strVal val="visible"/>
                                      </p:to>
                                    </p:set>
                                    <p:animEffect filter="wipe(left)" transition="in">
                                      <p:cBhvr>
                                        <p:cTn dur="259" id="16"/>
                                        <p:tgtEl>
                                          <p:spTgt spid="16"/>
                                        </p:tgtEl>
                                      </p:cBhvr>
                                    </p:animEffect>
                                  </p:childTnLst>
                                </p:cTn>
                              </p:par>
                            </p:childTnLst>
                          </p:cTn>
                        </p:par>
                        <p:par>
                          <p:cTn fill="hold" id="17" nodeType="afterGroup">
                            <p:stCondLst>
                              <p:cond delay="759"/>
                            </p:stCondLst>
                            <p:childTnLst>
                              <p:par>
                                <p:cTn fill="hold" id="18" nodeType="afterEffect" presetClass="entr" presetID="25" presetSubtype="0">
                                  <p:stCondLst>
                                    <p:cond delay="0"/>
                                  </p:stCondLst>
                                  <p:childTnLst>
                                    <p:set>
                                      <p:cBhvr>
                                        <p:cTn dur="1" fill="hold" id="19">
                                          <p:stCondLst>
                                            <p:cond delay="0"/>
                                          </p:stCondLst>
                                        </p:cTn>
                                        <p:tgtEl>
                                          <p:spTgt spid="5"/>
                                        </p:tgtEl>
                                        <p:attrNameLst>
                                          <p:attrName>style.visibility</p:attrName>
                                        </p:attrNameLst>
                                      </p:cBhvr>
                                      <p:to>
                                        <p:strVal val="visible"/>
                                      </p:to>
                                    </p:set>
                                    <p:anim calcmode="lin" valueType="num">
                                      <p:cBhvr>
                                        <p:cTn decel="50000" dur="500" fill="hold" id="20">
                                          <p:stCondLst>
                                            <p:cond delay="0"/>
                                          </p:stCondLst>
                                        </p:cTn>
                                        <p:tgtEl>
                                          <p:spTgt spid="5"/>
                                        </p:tgtEl>
                                        <p:attrNameLst>
                                          <p:attrName>style.rotation</p:attrName>
                                        </p:attrNameLst>
                                      </p:cBhvr>
                                      <p:tavLst>
                                        <p:tav tm="0">
                                          <p:val>
                                            <p:fltVal val="-90"/>
                                          </p:val>
                                        </p:tav>
                                        <p:tav tm="100000">
                                          <p:val>
                                            <p:fltVal val="0"/>
                                          </p:val>
                                        </p:tav>
                                      </p:tavLst>
                                    </p:anim>
                                    <p:anim calcmode="lin" valueType="num">
                                      <p:cBhvr>
                                        <p:cTn decel="50000" dur="500" fill="hold" id="21">
                                          <p:stCondLst>
                                            <p:cond delay="0"/>
                                          </p:stCondLst>
                                        </p:cTn>
                                        <p:tgtEl>
                                          <p:spTgt spid="5"/>
                                        </p:tgtEl>
                                        <p:attrNameLst>
                                          <p:attrName>ppt_w</p:attrName>
                                        </p:attrNameLst>
                                      </p:cBhvr>
                                      <p:tavLst>
                                        <p:tav tm="0">
                                          <p:val>
                                            <p:strVal val="#ppt_w"/>
                                          </p:val>
                                        </p:tav>
                                        <p:tav tm="100000">
                                          <p:val>
                                            <p:strVal val="#ppt_w*.05"/>
                                          </p:val>
                                        </p:tav>
                                      </p:tavLst>
                                    </p:anim>
                                    <p:anim calcmode="lin" valueType="num">
                                      <p:cBhvr>
                                        <p:cTn accel="50000" dur="500" fill="hold" id="22">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dur="1000" fill="hold" id="23"/>
                                        <p:tgtEl>
                                          <p:spTgt spid="5"/>
                                        </p:tgtEl>
                                        <p:attrNameLst>
                                          <p:attrName>ppt_h</p:attrName>
                                        </p:attrNameLst>
                                      </p:cBhvr>
                                      <p:tavLst>
                                        <p:tav tm="0">
                                          <p:val>
                                            <p:strVal val="#ppt_h"/>
                                          </p:val>
                                        </p:tav>
                                        <p:tav tm="100000">
                                          <p:val>
                                            <p:strVal val="#ppt_h"/>
                                          </p:val>
                                        </p:tav>
                                      </p:tavLst>
                                    </p:anim>
                                    <p:anim calcmode="lin" valueType="num">
                                      <p:cBhvr>
                                        <p:cTn decel="50000" dur="500" fill="hold" id="24">
                                          <p:stCondLst>
                                            <p:cond delay="0"/>
                                          </p:stCondLst>
                                        </p:cTn>
                                        <p:tgtEl>
                                          <p:spTgt spid="5"/>
                                        </p:tgtEl>
                                        <p:attrNameLst>
                                          <p:attrName>ppt_x</p:attrName>
                                        </p:attrNameLst>
                                      </p:cBhvr>
                                      <p:tavLst>
                                        <p:tav tm="0">
                                          <p:val>
                                            <p:strVal val="#ppt_x+.4"/>
                                          </p:val>
                                        </p:tav>
                                        <p:tav tm="100000">
                                          <p:val>
                                            <p:strVal val="#ppt_x"/>
                                          </p:val>
                                        </p:tav>
                                      </p:tavLst>
                                    </p:anim>
                                    <p:anim calcmode="lin" valueType="num">
                                      <p:cBhvr>
                                        <p:cTn decel="50000" dur="500" fill="hold" id="25">
                                          <p:stCondLst>
                                            <p:cond delay="0"/>
                                          </p:stCondLst>
                                        </p:cTn>
                                        <p:tgtEl>
                                          <p:spTgt spid="5"/>
                                        </p:tgtEl>
                                        <p:attrNameLst>
                                          <p:attrName>ppt_y</p:attrName>
                                        </p:attrNameLst>
                                      </p:cBhvr>
                                      <p:tavLst>
                                        <p:tav tm="0">
                                          <p:val>
                                            <p:strVal val="#ppt_y-.2"/>
                                          </p:val>
                                        </p:tav>
                                        <p:tav tm="100000">
                                          <p:val>
                                            <p:strVal val="#ppt_y+.1"/>
                                          </p:val>
                                        </p:tav>
                                      </p:tavLst>
                                    </p:anim>
                                    <p:anim calcmode="lin" valueType="num">
                                      <p:cBhvr>
                                        <p:cTn accel="50000" dur="500" fill="hold" id="26">
                                          <p:stCondLst>
                                            <p:cond delay="500"/>
                                          </p:stCondLst>
                                        </p:cTn>
                                        <p:tgtEl>
                                          <p:spTgt spid="5"/>
                                        </p:tgtEl>
                                        <p:attrNameLst>
                                          <p:attrName>ppt_y</p:attrName>
                                        </p:attrNameLst>
                                      </p:cBhvr>
                                      <p:tavLst>
                                        <p:tav tm="0">
                                          <p:val>
                                            <p:strVal val="#ppt_y+.1"/>
                                          </p:val>
                                        </p:tav>
                                        <p:tav tm="100000">
                                          <p:val>
                                            <p:strVal val="#ppt_y"/>
                                          </p:val>
                                        </p:tav>
                                      </p:tavLst>
                                    </p:anim>
                                    <p:animEffect filter="fade" transition="in">
                                      <p:cBhvr>
                                        <p:cTn decel="50000" dur="1000" id="27">
                                          <p:stCondLst>
                                            <p:cond delay="0"/>
                                          </p:stCondLst>
                                        </p:cTn>
                                        <p:tgtEl>
                                          <p:spTgt spid="5"/>
                                        </p:tgtEl>
                                      </p:cBhvr>
                                    </p:animEffect>
                                  </p:childTnLst>
                                </p:cTn>
                              </p:par>
                            </p:childTnLst>
                          </p:cTn>
                        </p:par>
                        <p:par>
                          <p:cTn fill="hold" id="28" nodeType="afterGroup">
                            <p:stCondLst>
                              <p:cond delay="1759"/>
                            </p:stCondLst>
                            <p:childTnLst>
                              <p:par>
                                <p:cTn fill="hold" grpId="0" id="29" nodeType="afterEffect" presetClass="entr" presetID="42" presetSubtype="0">
                                  <p:stCondLst>
                                    <p:cond delay="0"/>
                                  </p:stCondLst>
                                  <p:childTnLst>
                                    <p:set>
                                      <p:cBhvr>
                                        <p:cTn dur="1" fill="hold" id="30">
                                          <p:stCondLst>
                                            <p:cond delay="0"/>
                                          </p:stCondLst>
                                        </p:cTn>
                                        <p:tgtEl>
                                          <p:spTgt spid="12"/>
                                        </p:tgtEl>
                                        <p:attrNameLst>
                                          <p:attrName>style.visibility</p:attrName>
                                        </p:attrNameLst>
                                      </p:cBhvr>
                                      <p:to>
                                        <p:strVal val="visible"/>
                                      </p:to>
                                    </p:set>
                                    <p:animEffect filter="fade" transition="in">
                                      <p:cBhvr>
                                        <p:cTn dur="519" id="31"/>
                                        <p:tgtEl>
                                          <p:spTgt spid="12"/>
                                        </p:tgtEl>
                                      </p:cBhvr>
                                    </p:animEffect>
                                    <p:anim calcmode="lin" valueType="num">
                                      <p:cBhvr>
                                        <p:cTn dur="519" fill="hold" id="32"/>
                                        <p:tgtEl>
                                          <p:spTgt spid="12"/>
                                        </p:tgtEl>
                                        <p:attrNameLst>
                                          <p:attrName>ppt_x</p:attrName>
                                        </p:attrNameLst>
                                      </p:cBhvr>
                                      <p:tavLst>
                                        <p:tav tm="0">
                                          <p:val>
                                            <p:strVal val="#ppt_x"/>
                                          </p:val>
                                        </p:tav>
                                        <p:tav tm="100000">
                                          <p:val>
                                            <p:strVal val="#ppt_x"/>
                                          </p:val>
                                        </p:tav>
                                      </p:tavLst>
                                    </p:anim>
                                    <p:anim calcmode="lin" valueType="num">
                                      <p:cBhvr>
                                        <p:cTn dur="519" fill="hold" id="33"/>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标题 1"/>
          <p:cNvSpPr txBox="1"/>
          <p:nvPr/>
        </p:nvSpPr>
        <p:spPr>
          <a:xfrm>
            <a:off x="10935563" y="1177924"/>
            <a:ext cx="1305739" cy="4964439"/>
          </a:xfrm>
          <a:prstGeom prst="rect">
            <a:avLst/>
          </a:prstGeom>
        </p:spPr>
        <p:txBody>
          <a:bodyPr anchor="b" bIns="45720" lIns="91440" rIns="91440" rtlCol="0" tIns="45720" vert="horz">
            <a:normAutofit/>
          </a:bodyPr>
          <a:lstStyle>
            <a:lvl1pPr>
              <a:lnSpc>
                <a:spcPct val="90000"/>
              </a:lnSpc>
              <a:spcBef>
                <a:spcPct val="0"/>
              </a:spcBef>
              <a:buNone/>
              <a:defRPr b="1" baseline="0" i="0" sz="4800">
                <a:solidFill>
                  <a:srgbClr val="FF0000"/>
                </a:solidFill>
                <a:effectLst/>
                <a:latin charset="-122" panose="03000509000000000000" pitchFamily="65" typeface="迷你简剪纸"/>
                <a:ea charset="-122" panose="03000509000000000000" pitchFamily="65" typeface="迷你简剪纸"/>
                <a:cs typeface="+mj-cs"/>
              </a:defRPr>
            </a:lvl1pPr>
          </a:lstStyle>
          <a:p>
            <a:r>
              <a:rPr altLang="en-US" lang="zh-CN"/>
              <a:t>请</a:t>
            </a:r>
          </a:p>
          <a:p>
            <a:r>
              <a:rPr altLang="en-US" lang="zh-CN"/>
              <a:t>输</a:t>
            </a:r>
          </a:p>
          <a:p>
            <a:r>
              <a:rPr altLang="en-US" lang="zh-CN"/>
              <a:t>入</a:t>
            </a:r>
          </a:p>
          <a:p>
            <a:r>
              <a:rPr altLang="en-US" lang="zh-CN"/>
              <a:t>你</a:t>
            </a:r>
          </a:p>
          <a:p>
            <a:r>
              <a:rPr altLang="en-US" lang="zh-CN"/>
              <a:t>的</a:t>
            </a:r>
          </a:p>
          <a:p>
            <a:r>
              <a:rPr altLang="en-US" lang="zh-CN"/>
              <a:t>标</a:t>
            </a:r>
          </a:p>
          <a:p>
            <a:r>
              <a:rPr altLang="en-US" lang="zh-CN"/>
              <a:t>题</a:t>
            </a:r>
          </a:p>
        </p:txBody>
      </p:sp>
      <p:sp>
        <p:nvSpPr>
          <p:cNvPr id="10" name="矩形 9"/>
          <p:cNvSpPr/>
          <p:nvPr/>
        </p:nvSpPr>
        <p:spPr>
          <a:xfrm>
            <a:off x="2484783" y="1072922"/>
            <a:ext cx="8401478" cy="5577839"/>
          </a:xfrm>
          <a:prstGeom prst="rect">
            <a:avLst/>
          </a:prstGeom>
        </p:spPr>
        <p:txBody>
          <a:bodyPr wrap="square">
            <a:spAutoFit/>
          </a:bodyPr>
          <a:lstStyle/>
          <a:p>
            <a:pPr indent="-342900" marL="342900">
              <a:lnSpc>
                <a:spcPct val="150000"/>
              </a:lnSpc>
              <a:buFont charset="2" panose="05000000000000000000" pitchFamily="2" typeface="Wingdings"/>
              <a:buChar char="Ø"/>
            </a:pPr>
            <a:r>
              <a:rPr altLang="en-US" lang="zh-CN" sz="2400">
                <a:latin charset="-122" panose="03000509000000000000" pitchFamily="65" typeface="方正启体简体"/>
                <a:ea charset="-122" panose="03000509000000000000" pitchFamily="65" typeface="方正启体简体"/>
              </a:rPr>
              <a:t>请在此编辑替换或输入你的文本内容请在此编辑替换或输入你的文本内容请在此编辑替换或输入你的文本内容</a:t>
            </a:r>
          </a:p>
          <a:p>
            <a:pPr indent="-342900" marL="342900">
              <a:lnSpc>
                <a:spcPct val="150000"/>
              </a:lnSpc>
              <a:buFont charset="2" panose="05000000000000000000" pitchFamily="2" typeface="Wingdings"/>
              <a:buChar char="Ø"/>
            </a:pPr>
            <a:endParaRPr altLang="en-US" lang="zh-CN" sz="2400">
              <a:latin charset="-122" panose="03000509000000000000" pitchFamily="65" typeface="方正启体简体"/>
              <a:ea charset="-122" panose="03000509000000000000" pitchFamily="65" typeface="方正启体简体"/>
            </a:endParaRPr>
          </a:p>
          <a:p>
            <a:pPr indent="-342900" marL="342900">
              <a:lnSpc>
                <a:spcPct val="150000"/>
              </a:lnSpc>
              <a:buFont charset="2" panose="05000000000000000000" pitchFamily="2" typeface="Wingdings"/>
              <a:buChar char="Ø"/>
            </a:pPr>
            <a:r>
              <a:rPr altLang="en-US" lang="zh-CN" sz="2400">
                <a:latin charset="-122" panose="03000509000000000000" pitchFamily="65" typeface="方正启体简体"/>
                <a:ea charset="-122" panose="03000509000000000000" pitchFamily="65" typeface="方正启体简体"/>
              </a:rPr>
              <a:t>请在此编辑替换或输入你的文本内容请在此编辑替换或输入你的文本内容请在此编辑替换或输入你的文本内容请在此编辑替换或输入你的文本内容请在此编辑替换或输入你的文本内容</a:t>
            </a:r>
          </a:p>
          <a:p>
            <a:pPr indent="-342900" marL="342900">
              <a:lnSpc>
                <a:spcPct val="150000"/>
              </a:lnSpc>
              <a:buFont charset="2" panose="05000000000000000000" pitchFamily="2" typeface="Wingdings"/>
              <a:buChar char="Ø"/>
            </a:pPr>
            <a:endParaRPr altLang="en-US" lang="zh-CN" sz="2400">
              <a:latin charset="-122" panose="03000509000000000000" pitchFamily="65" typeface="方正启体简体"/>
              <a:ea charset="-122" panose="03000509000000000000" pitchFamily="65" typeface="方正启体简体"/>
            </a:endParaRPr>
          </a:p>
          <a:p>
            <a:pPr indent="-342900" marL="342900">
              <a:lnSpc>
                <a:spcPct val="150000"/>
              </a:lnSpc>
              <a:buFont charset="2" panose="05000000000000000000" pitchFamily="2" typeface="Wingdings"/>
              <a:buChar char="Ø"/>
            </a:pPr>
            <a:r>
              <a:rPr altLang="en-US" lang="zh-CN" sz="2400">
                <a:latin charset="-122" panose="03000509000000000000" pitchFamily="65" typeface="方正启体简体"/>
                <a:ea charset="-122" panose="03000509000000000000" pitchFamily="65" typeface="方正启体简体"/>
              </a:rPr>
              <a:t>请在此编辑替换或输入你的文本内容请在此编辑替换或输入你的文本内容请在此编辑替换或输入你的文本内容</a:t>
            </a:r>
          </a:p>
        </p:txBody>
      </p:sp>
      <p:pic>
        <p:nvPicPr>
          <p:cNvPr id="12" name="内容占位符 11"/>
          <p:cNvPicPr>
            <a:picLocks noChangeAspect="1" noGrp="1"/>
          </p:cNvPicPr>
          <p:nvPr>
            <p:ph idx="1"/>
          </p:nvPr>
        </p:nvPicPr>
        <p:blipFill>
          <a:blip r:embed="rId2">
            <a:extLst>
              <a:ext uri="{28A0092B-C50C-407E-A947-70E740481C1C}">
                <a14:useLocalDpi/>
              </a:ext>
            </a:extLst>
          </a:blip>
          <a:stretch>
            <a:fillRect/>
          </a:stretch>
        </p:blipFill>
        <p:spPr>
          <a:xfrm>
            <a:off x="0" y="3067050"/>
            <a:ext cx="2952371" cy="3810000"/>
          </a:xfrm>
        </p:spPr>
      </p:pic>
      <p:pic>
        <p:nvPicPr>
          <p:cNvPr id="2" name="图片 1"/>
          <p:cNvPicPr>
            <a:picLocks noChangeAspect="1"/>
          </p:cNvPicPr>
          <p:nvPr/>
        </p:nvPicPr>
        <p:blipFill>
          <a:blip r:embed="rId3">
            <a:extLst>
              <a:ext uri="{28A0092B-C50C-407E-A947-70E740481C1C}">
                <a14:useLocalDpi/>
              </a:ext>
            </a:extLst>
          </a:blip>
          <a:stretch>
            <a:fillRect/>
          </a:stretch>
        </p:blipFill>
        <p:spPr>
          <a:xfrm flipH="1">
            <a:off x="10467975" y="228599"/>
            <a:ext cx="1631846" cy="949325"/>
          </a:xfrm>
          <a:prstGeom prst="rect">
            <a:avLst/>
          </a:prstGeom>
        </p:spPr>
      </p:pic>
    </p:spTree>
    <p:extLst>
      <p:ext uri="{BB962C8B-B14F-4D97-AF65-F5344CB8AC3E}">
        <p14:creationId val="382794375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restart="never">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restart="never">
                                  <p:stCondLst>
                                    <p:cond delay="0"/>
                                  </p:stCondLst>
                                  <p:childTnLst>
                                    <p:set>
                                      <p:cBhvr>
                                        <p:cTn dur="1" fill="hold" id="12">
                                          <p:stCondLst>
                                            <p:cond delay="0"/>
                                          </p:stCondLst>
                                        </p:cTn>
                                        <p:tgtEl>
                                          <p:spTgt spid="9"/>
                                        </p:tgtEl>
                                        <p:attrNameLst>
                                          <p:attrName>style.visibility</p:attrName>
                                        </p:attrNameLst>
                                      </p:cBhvr>
                                      <p:to>
                                        <p:strVal val="visible"/>
                                      </p:to>
                                    </p:set>
                                    <p:animEffect filter="fade" transition="in">
                                      <p:cBhvr>
                                        <p:cTn dur="1000" id="13"/>
                                        <p:tgtEl>
                                          <p:spTgt spid="9"/>
                                        </p:tgtEl>
                                      </p:cBhvr>
                                    </p:animEffect>
                                    <p:anim calcmode="lin" valueType="num">
                                      <p:cBhvr>
                                        <p:cTn dur="1000" fill="hold" id="14"/>
                                        <p:tgtEl>
                                          <p:spTgt spid="9"/>
                                        </p:tgtEl>
                                        <p:attrNameLst>
                                          <p:attrName>ppt_x</p:attrName>
                                        </p:attrNameLst>
                                      </p:cBhvr>
                                      <p:tavLst>
                                        <p:tav tm="0">
                                          <p:val>
                                            <p:strVal val="#ppt_x"/>
                                          </p:val>
                                        </p:tav>
                                        <p:tav tm="100000">
                                          <p:val>
                                            <p:strVal val="#ppt_x"/>
                                          </p:val>
                                        </p:tav>
                                      </p:tavLst>
                                    </p:anim>
                                    <p:anim calcmode="lin" valueType="num">
                                      <p:cBhvr>
                                        <p:cTn dur="1000" fill="hold" id="15"/>
                                        <p:tgtEl>
                                          <p:spTgt spid="9"/>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2" presetSubtype="4" restart="never">
                                  <p:stCondLst>
                                    <p:cond delay="0"/>
                                  </p:stCondLst>
                                  <p:childTnLst>
                                    <p:set>
                                      <p:cBhvr>
                                        <p:cTn dur="1" fill="hold" id="18">
                                          <p:stCondLst>
                                            <p:cond delay="0"/>
                                          </p:stCondLst>
                                        </p:cTn>
                                        <p:tgtEl>
                                          <p:spTgt spid="12"/>
                                        </p:tgtEl>
                                        <p:attrNameLst>
                                          <p:attrName>style.visibility</p:attrName>
                                        </p:attrNameLst>
                                      </p:cBhvr>
                                      <p:to>
                                        <p:strVal val="visible"/>
                                      </p:to>
                                    </p:set>
                                    <p:anim calcmode="lin" valueType="num">
                                      <p:cBhvr additive="base">
                                        <p:cTn dur="500" fill="hold" id="19"/>
                                        <p:tgtEl>
                                          <p:spTgt spid="12"/>
                                        </p:tgtEl>
                                        <p:attrNameLst>
                                          <p:attrName>ppt_x</p:attrName>
                                        </p:attrNameLst>
                                      </p:cBhvr>
                                      <p:tavLst>
                                        <p:tav tm="0">
                                          <p:val>
                                            <p:strVal val="#ppt_x"/>
                                          </p:val>
                                        </p:tav>
                                        <p:tav tm="100000">
                                          <p:val>
                                            <p:strVal val="#ppt_x"/>
                                          </p:val>
                                        </p:tav>
                                      </p:tavLst>
                                    </p:anim>
                                    <p:anim calcmode="lin" valueType="num">
                                      <p:cBhvr additive="base">
                                        <p:cTn dur="500" fill="hold" id="20"/>
                                        <p:tgtEl>
                                          <p:spTgt spid="12"/>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2500"/>
                            </p:stCondLst>
                            <p:childTnLst>
                              <p:par>
                                <p:cTn fill="hold" grpId="0" id="22" nodeType="afterEffect" presetClass="entr" presetID="35" presetSubtype="0" restart="never">
                                  <p:stCondLst>
                                    <p:cond delay="0"/>
                                  </p:stCondLst>
                                  <p:childTnLst>
                                    <p:set>
                                      <p:cBhvr>
                                        <p:cTn dur="1" fill="hold" id="23">
                                          <p:stCondLst>
                                            <p:cond delay="0"/>
                                          </p:stCondLst>
                                        </p:cTn>
                                        <p:tgtEl>
                                          <p:spTgt spid="10">
                                            <p:txEl>
                                              <p:pRg end="0" st="0"/>
                                            </p:txEl>
                                          </p:spTgt>
                                        </p:tgtEl>
                                        <p:attrNameLst>
                                          <p:attrName>style.visibility</p:attrName>
                                        </p:attrNameLst>
                                      </p:cBhvr>
                                      <p:to>
                                        <p:strVal val="visible"/>
                                      </p:to>
                                    </p:set>
                                    <p:animEffect filter="fade" transition="in">
                                      <p:cBhvr>
                                        <p:cTn dur="2000" id="24"/>
                                        <p:tgtEl>
                                          <p:spTgt spid="10">
                                            <p:txEl>
                                              <p:pRg end="0" st="0"/>
                                            </p:txEl>
                                          </p:spTgt>
                                        </p:tgtEl>
                                      </p:cBhvr>
                                    </p:animEffect>
                                    <p:anim calcmode="lin" valueType="num">
                                      <p:cBhvr>
                                        <p:cTn dur="2000" fill="hold" id="25"/>
                                        <p:tgtEl>
                                          <p:spTgt spid="10">
                                            <p:txEl>
                                              <p:pRg end="0" st="0"/>
                                            </p:txEl>
                                          </p:spTgt>
                                        </p:tgtEl>
                                        <p:attrNameLst>
                                          <p:attrName>style.rotation</p:attrName>
                                        </p:attrNameLst>
                                      </p:cBhvr>
                                      <p:tavLst>
                                        <p:tav tm="0">
                                          <p:val>
                                            <p:fltVal val="720"/>
                                          </p:val>
                                        </p:tav>
                                        <p:tav tm="100000">
                                          <p:val>
                                            <p:fltVal val="0"/>
                                          </p:val>
                                        </p:tav>
                                      </p:tavLst>
                                    </p:anim>
                                    <p:anim calcmode="lin" valueType="num">
                                      <p:cBhvr>
                                        <p:cTn dur="2000" fill="hold" id="26"/>
                                        <p:tgtEl>
                                          <p:spTgt spid="10">
                                            <p:txEl>
                                              <p:pRg end="0" st="0"/>
                                            </p:txEl>
                                          </p:spTgt>
                                        </p:tgtEl>
                                        <p:attrNameLst>
                                          <p:attrName>ppt_h</p:attrName>
                                        </p:attrNameLst>
                                      </p:cBhvr>
                                      <p:tavLst>
                                        <p:tav tm="0">
                                          <p:val>
                                            <p:fltVal val="0"/>
                                          </p:val>
                                        </p:tav>
                                        <p:tav tm="100000">
                                          <p:val>
                                            <p:strVal val="#ppt_h"/>
                                          </p:val>
                                        </p:tav>
                                      </p:tavLst>
                                    </p:anim>
                                    <p:anim calcmode="lin" valueType="num">
                                      <p:cBhvr>
                                        <p:cTn dur="2000" fill="hold" id="27"/>
                                        <p:tgtEl>
                                          <p:spTgt spid="10">
                                            <p:txEl>
                                              <p:pRg end="0" st="0"/>
                                            </p:txEl>
                                          </p:spTgt>
                                        </p:tgtEl>
                                        <p:attrNameLst>
                                          <p:attrName>ppt_w</p:attrName>
                                        </p:attrNameLst>
                                      </p:cBhvr>
                                      <p:tavLst>
                                        <p:tav tm="0">
                                          <p:val>
                                            <p:fltVal val="0"/>
                                          </p:val>
                                        </p:tav>
                                        <p:tav tm="100000">
                                          <p:val>
                                            <p:strVal val="#ppt_w"/>
                                          </p:val>
                                        </p:tav>
                                      </p:tavLst>
                                    </p:anim>
                                  </p:childTnLst>
                                </p:cTn>
                              </p:par>
                            </p:childTnLst>
                          </p:cTn>
                        </p:par>
                      </p:childTnLst>
                    </p:cTn>
                  </p:par>
                  <p:par>
                    <p:cTn fill="hold" id="28" nodeType="clickPar">
                      <p:stCondLst>
                        <p:cond delay="indefinite"/>
                        <p:cond delay="0" evt="onBegin">
                          <p:tn val="27"/>
                        </p:cond>
                      </p:stCondLst>
                      <p:childTnLst>
                        <p:par>
                          <p:cTn fill="hold" id="29" nodeType="afterGroup">
                            <p:stCondLst>
                              <p:cond delay="0"/>
                            </p:stCondLst>
                            <p:childTnLst>
                              <p:par>
                                <p:cTn fill="hold" grpId="0" id="30" nodeType="clickEffect" presetClass="entr" presetID="35" presetSubtype="0">
                                  <p:stCondLst>
                                    <p:cond delay="0"/>
                                  </p:stCondLst>
                                  <p:childTnLst>
                                    <p:set>
                                      <p:cBhvr>
                                        <p:cTn dur="1" fill="hold" id="31">
                                          <p:stCondLst>
                                            <p:cond delay="0"/>
                                          </p:stCondLst>
                                        </p:cTn>
                                        <p:tgtEl>
                                          <p:spTgt spid="10">
                                            <p:txEl>
                                              <p:pRg end="2" st="2"/>
                                            </p:txEl>
                                          </p:spTgt>
                                        </p:tgtEl>
                                        <p:attrNameLst>
                                          <p:attrName>style.visibility</p:attrName>
                                        </p:attrNameLst>
                                      </p:cBhvr>
                                      <p:to>
                                        <p:strVal val="visible"/>
                                      </p:to>
                                    </p:set>
                                    <p:animEffect filter="fade" transition="in">
                                      <p:cBhvr>
                                        <p:cTn dur="2000" id="32"/>
                                        <p:tgtEl>
                                          <p:spTgt spid="10">
                                            <p:txEl>
                                              <p:pRg end="2" st="2"/>
                                            </p:txEl>
                                          </p:spTgt>
                                        </p:tgtEl>
                                      </p:cBhvr>
                                    </p:animEffect>
                                    <p:anim calcmode="lin" valueType="num">
                                      <p:cBhvr>
                                        <p:cTn dur="2000" fill="hold" id="33"/>
                                        <p:tgtEl>
                                          <p:spTgt spid="10">
                                            <p:txEl>
                                              <p:pRg end="2" st="2"/>
                                            </p:txEl>
                                          </p:spTgt>
                                        </p:tgtEl>
                                        <p:attrNameLst>
                                          <p:attrName>style.rotation</p:attrName>
                                        </p:attrNameLst>
                                      </p:cBhvr>
                                      <p:tavLst>
                                        <p:tav tm="0">
                                          <p:val>
                                            <p:fltVal val="720"/>
                                          </p:val>
                                        </p:tav>
                                        <p:tav tm="100000">
                                          <p:val>
                                            <p:fltVal val="0"/>
                                          </p:val>
                                        </p:tav>
                                      </p:tavLst>
                                    </p:anim>
                                    <p:anim calcmode="lin" valueType="num">
                                      <p:cBhvr>
                                        <p:cTn dur="2000" fill="hold" id="34"/>
                                        <p:tgtEl>
                                          <p:spTgt spid="10">
                                            <p:txEl>
                                              <p:pRg end="2" st="2"/>
                                            </p:txEl>
                                          </p:spTgt>
                                        </p:tgtEl>
                                        <p:attrNameLst>
                                          <p:attrName>ppt_h</p:attrName>
                                        </p:attrNameLst>
                                      </p:cBhvr>
                                      <p:tavLst>
                                        <p:tav tm="0">
                                          <p:val>
                                            <p:fltVal val="0"/>
                                          </p:val>
                                        </p:tav>
                                        <p:tav tm="100000">
                                          <p:val>
                                            <p:strVal val="#ppt_h"/>
                                          </p:val>
                                        </p:tav>
                                      </p:tavLst>
                                    </p:anim>
                                    <p:anim calcmode="lin" valueType="num">
                                      <p:cBhvr>
                                        <p:cTn dur="2000" fill="hold" id="35"/>
                                        <p:tgtEl>
                                          <p:spTgt spid="10">
                                            <p:txEl>
                                              <p:pRg end="2" st="2"/>
                                            </p:txEl>
                                          </p:spTgt>
                                        </p:tgtEl>
                                        <p:attrNameLst>
                                          <p:attrName>ppt_w</p:attrName>
                                        </p:attrNameLst>
                                      </p:cBhvr>
                                      <p:tavLst>
                                        <p:tav tm="0">
                                          <p:val>
                                            <p:fltVal val="0"/>
                                          </p:val>
                                        </p:tav>
                                        <p:tav tm="100000">
                                          <p:val>
                                            <p:strVal val="#ppt_w"/>
                                          </p:val>
                                        </p:tav>
                                      </p:tavLst>
                                    </p:anim>
                                  </p:childTnLst>
                                </p:cTn>
                              </p:par>
                            </p:childTnLst>
                          </p:cTn>
                        </p:par>
                      </p:childTnLst>
                    </p:cTn>
                  </p:par>
                  <p:par>
                    <p:cTn fill="hold" id="36" nodeType="clickPar">
                      <p:stCondLst>
                        <p:cond delay="indefinite"/>
                        <p:cond delay="0" evt="onBegin">
                          <p:tn val="35"/>
                        </p:cond>
                      </p:stCondLst>
                      <p:childTnLst>
                        <p:par>
                          <p:cTn fill="hold" id="37" nodeType="afterGroup">
                            <p:stCondLst>
                              <p:cond delay="0"/>
                            </p:stCondLst>
                            <p:childTnLst>
                              <p:par>
                                <p:cTn fill="hold" grpId="0" id="38" nodeType="clickEffect" presetClass="entr" presetID="35" presetSubtype="0">
                                  <p:stCondLst>
                                    <p:cond delay="0"/>
                                  </p:stCondLst>
                                  <p:childTnLst>
                                    <p:set>
                                      <p:cBhvr>
                                        <p:cTn dur="1" fill="hold" id="39">
                                          <p:stCondLst>
                                            <p:cond delay="0"/>
                                          </p:stCondLst>
                                        </p:cTn>
                                        <p:tgtEl>
                                          <p:spTgt spid="10">
                                            <p:txEl>
                                              <p:pRg end="4" st="4"/>
                                            </p:txEl>
                                          </p:spTgt>
                                        </p:tgtEl>
                                        <p:attrNameLst>
                                          <p:attrName>style.visibility</p:attrName>
                                        </p:attrNameLst>
                                      </p:cBhvr>
                                      <p:to>
                                        <p:strVal val="visible"/>
                                      </p:to>
                                    </p:set>
                                    <p:animEffect filter="fade" transition="in">
                                      <p:cBhvr>
                                        <p:cTn dur="2000" id="40"/>
                                        <p:tgtEl>
                                          <p:spTgt spid="10">
                                            <p:txEl>
                                              <p:pRg end="4" st="4"/>
                                            </p:txEl>
                                          </p:spTgt>
                                        </p:tgtEl>
                                      </p:cBhvr>
                                    </p:animEffect>
                                    <p:anim calcmode="lin" valueType="num">
                                      <p:cBhvr>
                                        <p:cTn dur="2000" fill="hold" id="41"/>
                                        <p:tgtEl>
                                          <p:spTgt spid="10">
                                            <p:txEl>
                                              <p:pRg end="4" st="4"/>
                                            </p:txEl>
                                          </p:spTgt>
                                        </p:tgtEl>
                                        <p:attrNameLst>
                                          <p:attrName>style.rotation</p:attrName>
                                        </p:attrNameLst>
                                      </p:cBhvr>
                                      <p:tavLst>
                                        <p:tav tm="0">
                                          <p:val>
                                            <p:fltVal val="720"/>
                                          </p:val>
                                        </p:tav>
                                        <p:tav tm="100000">
                                          <p:val>
                                            <p:fltVal val="0"/>
                                          </p:val>
                                        </p:tav>
                                      </p:tavLst>
                                    </p:anim>
                                    <p:anim calcmode="lin" valueType="num">
                                      <p:cBhvr>
                                        <p:cTn dur="2000" fill="hold" id="42"/>
                                        <p:tgtEl>
                                          <p:spTgt spid="10">
                                            <p:txEl>
                                              <p:pRg end="4" st="4"/>
                                            </p:txEl>
                                          </p:spTgt>
                                        </p:tgtEl>
                                        <p:attrNameLst>
                                          <p:attrName>ppt_h</p:attrName>
                                        </p:attrNameLst>
                                      </p:cBhvr>
                                      <p:tavLst>
                                        <p:tav tm="0">
                                          <p:val>
                                            <p:fltVal val="0"/>
                                          </p:val>
                                        </p:tav>
                                        <p:tav tm="100000">
                                          <p:val>
                                            <p:strVal val="#ppt_h"/>
                                          </p:val>
                                        </p:tav>
                                      </p:tavLst>
                                    </p:anim>
                                    <p:anim calcmode="lin" valueType="num">
                                      <p:cBhvr>
                                        <p:cTn dur="2000" fill="hold" id="43"/>
                                        <p:tgtEl>
                                          <p:spTgt spid="10">
                                            <p:txEl>
                                              <p:pRg end="4" st="4"/>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build="p" grpId="0" spid="10" uiExpand="1"/>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标题 1"/>
          <p:cNvSpPr txBox="1"/>
          <p:nvPr/>
        </p:nvSpPr>
        <p:spPr>
          <a:xfrm>
            <a:off x="1140778" y="283526"/>
            <a:ext cx="6659880" cy="1031651"/>
          </a:xfrm>
          <a:prstGeom prst="rect">
            <a:avLst/>
          </a:prstGeom>
        </p:spPr>
        <p:txBody>
          <a:bodyPr anchor="b" bIns="45720" lIns="91440" rIns="91440" rtlCol="0" tIns="45720" vert="horz">
            <a:normAutofit/>
          </a:bodyPr>
          <a:lstStyle>
            <a:lvl1pPr>
              <a:lnSpc>
                <a:spcPct val="90000"/>
              </a:lnSpc>
              <a:spcBef>
                <a:spcPct val="0"/>
              </a:spcBef>
              <a:buNone/>
              <a:defRPr b="1" baseline="0" i="0" sz="4800">
                <a:solidFill>
                  <a:srgbClr val="FF0000"/>
                </a:solidFill>
                <a:effectLst/>
                <a:latin charset="-122" panose="03000509000000000000" pitchFamily="65" typeface="迷你简剪纸"/>
                <a:ea charset="-122" panose="03000509000000000000" pitchFamily="65" typeface="迷你简剪纸"/>
                <a:cs typeface="+mj-cs"/>
              </a:defRPr>
            </a:lvl1pPr>
          </a:lstStyle>
          <a:p>
            <a:r>
              <a:rPr altLang="en-US" lang="zh-CN"/>
              <a:t>请在此输入你的标题</a:t>
            </a:r>
          </a:p>
        </p:txBody>
      </p:sp>
      <p:sp>
        <p:nvSpPr>
          <p:cNvPr id="13" name="矩形 12"/>
          <p:cNvSpPr/>
          <p:nvPr/>
        </p:nvSpPr>
        <p:spPr>
          <a:xfrm>
            <a:off x="980261" y="1520117"/>
            <a:ext cx="9117895" cy="4480560"/>
          </a:xfrm>
          <a:prstGeom prst="rect">
            <a:avLst/>
          </a:prstGeom>
        </p:spPr>
        <p:txBody>
          <a:bodyPr wrap="square">
            <a:spAutoFit/>
          </a:bodyPr>
          <a:lstStyle/>
          <a:p>
            <a:pPr indent="-342900" marL="342900">
              <a:lnSpc>
                <a:spcPct val="150000"/>
              </a:lnSpc>
              <a:buFont charset="2" panose="05000000000000000000" pitchFamily="2" typeface="Wingdings"/>
              <a:buChar char="Ø"/>
            </a:pPr>
            <a:r>
              <a:rPr altLang="en-US" lang="zh-CN" sz="2400">
                <a:latin charset="-122" panose="03000509000000000000" pitchFamily="65" typeface="方正启体简体"/>
                <a:ea charset="-122" panose="03000509000000000000" pitchFamily="65" typeface="方正启体简体"/>
              </a:rPr>
              <a:t>请在此编辑替换或输入你的文本内容请在此编辑替换或输入你的文本内容请在此编辑替换或输入你的文本内容</a:t>
            </a:r>
          </a:p>
          <a:p>
            <a:pPr indent="-342900" marL="342900">
              <a:lnSpc>
                <a:spcPct val="150000"/>
              </a:lnSpc>
              <a:buFont charset="2" panose="05000000000000000000" pitchFamily="2" typeface="Wingdings"/>
              <a:buChar char="Ø"/>
            </a:pPr>
            <a:endParaRPr altLang="en-US" lang="zh-CN" sz="2400">
              <a:latin charset="-122" panose="03000509000000000000" pitchFamily="65" typeface="方正启体简体"/>
              <a:ea charset="-122" panose="03000509000000000000" pitchFamily="65" typeface="方正启体简体"/>
            </a:endParaRPr>
          </a:p>
          <a:p>
            <a:pPr indent="-342900" marL="342900">
              <a:lnSpc>
                <a:spcPct val="150000"/>
              </a:lnSpc>
              <a:buFont charset="2" panose="05000000000000000000" pitchFamily="2" typeface="Wingdings"/>
              <a:buChar char="Ø"/>
            </a:pPr>
            <a:r>
              <a:rPr altLang="en-US" lang="zh-CN" sz="2400">
                <a:latin charset="-122" panose="03000509000000000000" pitchFamily="65" typeface="方正启体简体"/>
                <a:ea charset="-122" panose="03000509000000000000" pitchFamily="65" typeface="方正启体简体"/>
              </a:rPr>
              <a:t>请在此编辑替换或输入你的文本内容请在此编辑替换或输</a:t>
            </a:r>
          </a:p>
          <a:p>
            <a:pPr indent="-342900" marL="342900">
              <a:lnSpc>
                <a:spcPct val="150000"/>
              </a:lnSpc>
              <a:buFont charset="2" panose="05000000000000000000" pitchFamily="2" typeface="Wingdings"/>
              <a:buChar char="Ø"/>
            </a:pPr>
            <a:r>
              <a:rPr altLang="en-US" lang="zh-CN" sz="2400">
                <a:latin charset="-122" panose="03000509000000000000" pitchFamily="65" typeface="方正启体简体"/>
                <a:ea charset="-122" panose="03000509000000000000" pitchFamily="65" typeface="方正启体简体"/>
              </a:rPr>
              <a:t>     入你的文本内容请在此编辑替换或输入你的文本内容</a:t>
            </a:r>
          </a:p>
          <a:p>
            <a:pPr indent="-342900" marL="342900">
              <a:lnSpc>
                <a:spcPct val="150000"/>
              </a:lnSpc>
              <a:buFont charset="2" panose="05000000000000000000" pitchFamily="2" typeface="Wingdings"/>
              <a:buChar char="Ø"/>
            </a:pPr>
            <a:endParaRPr altLang="en-US" lang="zh-CN" sz="2400">
              <a:latin charset="-122" panose="03000509000000000000" pitchFamily="65" typeface="方正启体简体"/>
              <a:ea charset="-122" panose="03000509000000000000" pitchFamily="65" typeface="方正启体简体"/>
            </a:endParaRPr>
          </a:p>
          <a:p>
            <a:pPr indent="-342900" marL="342900">
              <a:lnSpc>
                <a:spcPct val="150000"/>
              </a:lnSpc>
              <a:buFont charset="2" panose="05000000000000000000" pitchFamily="2" typeface="Wingdings"/>
              <a:buChar char="Ø"/>
            </a:pPr>
            <a:r>
              <a:rPr altLang="en-US" lang="zh-CN" sz="2400">
                <a:latin charset="-122" panose="03000509000000000000" pitchFamily="65" typeface="方正启体简体"/>
                <a:ea charset="-122" panose="03000509000000000000" pitchFamily="65" typeface="方正启体简体"/>
              </a:rPr>
              <a:t>请在此编辑替换或输入你的文本内容请在此编辑替换或输</a:t>
            </a:r>
          </a:p>
          <a:p>
            <a:pPr indent="-342900" marL="342900">
              <a:lnSpc>
                <a:spcPct val="150000"/>
              </a:lnSpc>
              <a:buFont charset="2" panose="05000000000000000000" pitchFamily="2" typeface="Wingdings"/>
              <a:buChar char="Ø"/>
            </a:pPr>
            <a:r>
              <a:rPr altLang="en-US" lang="zh-CN" sz="2400">
                <a:latin charset="-122" panose="03000509000000000000" pitchFamily="65" typeface="方正启体简体"/>
                <a:ea charset="-122" panose="03000509000000000000" pitchFamily="65" typeface="方正启体简体"/>
              </a:rPr>
              <a:t>     入你的文本内容请在此编辑替换或输入你的文本内容</a:t>
            </a:r>
          </a:p>
        </p:txBody>
      </p:sp>
      <p:pic>
        <p:nvPicPr>
          <p:cNvPr id="14" name="图片 13"/>
          <p:cNvPicPr>
            <a:picLocks noChangeAspect="1"/>
          </p:cNvPicPr>
          <p:nvPr/>
        </p:nvPicPr>
        <p:blipFill>
          <a:blip r:embed="rId2">
            <a:extLst>
              <a:ext uri="{28A0092B-C50C-407E-A947-70E740481C1C}">
                <a14:useLocalDpi/>
              </a:ext>
            </a:extLst>
          </a:blip>
          <a:stretch>
            <a:fillRect/>
          </a:stretch>
        </p:blipFill>
        <p:spPr>
          <a:xfrm>
            <a:off x="8972549" y="2552700"/>
            <a:ext cx="3220843" cy="4115522"/>
          </a:xfrm>
          <a:prstGeom prst="rect">
            <a:avLst/>
          </a:prstGeom>
        </p:spPr>
      </p:pic>
      <p:pic>
        <p:nvPicPr>
          <p:cNvPr id="6" name="图片 5"/>
          <p:cNvPicPr>
            <a:picLocks noChangeAspect="1"/>
          </p:cNvPicPr>
          <p:nvPr/>
        </p:nvPicPr>
        <p:blipFill>
          <a:blip r:embed="rId3">
            <a:extLst>
              <a:ext uri="{28A0092B-C50C-407E-A947-70E740481C1C}">
                <a14:useLocalDpi/>
              </a:ext>
            </a:extLst>
          </a:blip>
          <a:stretch>
            <a:fillRect/>
          </a:stretch>
        </p:blipFill>
        <p:spPr>
          <a:xfrm>
            <a:off x="111866" y="102395"/>
            <a:ext cx="1028912" cy="1506536"/>
          </a:xfrm>
          <a:prstGeom prst="rect">
            <a:avLst/>
          </a:prstGeom>
        </p:spPr>
      </p:pic>
    </p:spTree>
    <p:extLst>
      <p:ext uri="{BB962C8B-B14F-4D97-AF65-F5344CB8AC3E}">
        <p14:creationId val="355474586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restart="never">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restart="never">
                                  <p:stCondLst>
                                    <p:cond delay="0"/>
                                  </p:stCondLst>
                                  <p:childTnLst>
                                    <p:set>
                                      <p:cBhvr>
                                        <p:cTn dur="1" fill="hold" id="12">
                                          <p:stCondLst>
                                            <p:cond delay="0"/>
                                          </p:stCondLst>
                                        </p:cTn>
                                        <p:tgtEl>
                                          <p:spTgt spid="12"/>
                                        </p:tgtEl>
                                        <p:attrNameLst>
                                          <p:attrName>style.visibility</p:attrName>
                                        </p:attrNameLst>
                                      </p:cBhvr>
                                      <p:to>
                                        <p:strVal val="visible"/>
                                      </p:to>
                                    </p:set>
                                    <p:anim calcmode="lin" valueType="num">
                                      <p:cBhvr>
                                        <p:cTn dur="500" fill="hold" id="13"/>
                                        <p:tgtEl>
                                          <p:spTgt spid="12"/>
                                        </p:tgtEl>
                                        <p:attrNameLst>
                                          <p:attrName>ppt_w</p:attrName>
                                        </p:attrNameLst>
                                      </p:cBhvr>
                                      <p:tavLst>
                                        <p:tav tm="0">
                                          <p:val>
                                            <p:fltVal val="0"/>
                                          </p:val>
                                        </p:tav>
                                        <p:tav tm="100000">
                                          <p:val>
                                            <p:strVal val="#ppt_w"/>
                                          </p:val>
                                        </p:tav>
                                      </p:tavLst>
                                    </p:anim>
                                    <p:anim calcmode="lin" valueType="num">
                                      <p:cBhvr>
                                        <p:cTn dur="500" fill="hold" id="14"/>
                                        <p:tgtEl>
                                          <p:spTgt spid="12"/>
                                        </p:tgtEl>
                                        <p:attrNameLst>
                                          <p:attrName>ppt_h</p:attrName>
                                        </p:attrNameLst>
                                      </p:cBhvr>
                                      <p:tavLst>
                                        <p:tav tm="0">
                                          <p:val>
                                            <p:fltVal val="0"/>
                                          </p:val>
                                        </p:tav>
                                        <p:tav tm="100000">
                                          <p:val>
                                            <p:strVal val="#ppt_h"/>
                                          </p:val>
                                        </p:tav>
                                      </p:tavLst>
                                    </p:anim>
                                    <p:animEffect filter="fade" transition="in">
                                      <p:cBhvr>
                                        <p:cTn dur="500" id="15"/>
                                        <p:tgtEl>
                                          <p:spTgt spid="12"/>
                                        </p:tgtEl>
                                      </p:cBhvr>
                                    </p:animEffect>
                                  </p:childTnLst>
                                </p:cTn>
                              </p:par>
                            </p:childTnLst>
                          </p:cTn>
                        </p:par>
                        <p:par>
                          <p:cTn fill="hold" id="16" nodeType="afterGroup">
                            <p:stCondLst>
                              <p:cond delay="1500"/>
                            </p:stCondLst>
                            <p:childTnLst>
                              <p:par>
                                <p:cTn fill="hold" id="17" nodeType="afterEffect" presetClass="entr" presetID="2" presetSubtype="4" restart="never">
                                  <p:stCondLst>
                                    <p:cond delay="0"/>
                                  </p:stCondLst>
                                  <p:childTnLst>
                                    <p:set>
                                      <p:cBhvr>
                                        <p:cTn dur="1" fill="hold" id="18">
                                          <p:stCondLst>
                                            <p:cond delay="0"/>
                                          </p:stCondLst>
                                        </p:cTn>
                                        <p:tgtEl>
                                          <p:spTgt spid="14"/>
                                        </p:tgtEl>
                                        <p:attrNameLst>
                                          <p:attrName>style.visibility</p:attrName>
                                        </p:attrNameLst>
                                      </p:cBhvr>
                                      <p:to>
                                        <p:strVal val="visible"/>
                                      </p:to>
                                    </p:set>
                                    <p:anim calcmode="lin" valueType="num">
                                      <p:cBhvr additive="base">
                                        <p:cTn dur="500" fill="hold" id="19"/>
                                        <p:tgtEl>
                                          <p:spTgt spid="14"/>
                                        </p:tgtEl>
                                        <p:attrNameLst>
                                          <p:attrName>ppt_x</p:attrName>
                                        </p:attrNameLst>
                                      </p:cBhvr>
                                      <p:tavLst>
                                        <p:tav tm="0">
                                          <p:val>
                                            <p:strVal val="#ppt_x"/>
                                          </p:val>
                                        </p:tav>
                                        <p:tav tm="100000">
                                          <p:val>
                                            <p:strVal val="#ppt_x"/>
                                          </p:val>
                                        </p:tav>
                                      </p:tavLst>
                                    </p:anim>
                                    <p:anim calcmode="lin" valueType="num">
                                      <p:cBhvr additive="base">
                                        <p:cTn dur="500" fill="hold" id="20"/>
                                        <p:tgtEl>
                                          <p:spTgt spid="14"/>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2000"/>
                            </p:stCondLst>
                            <p:childTnLst>
                              <p:par>
                                <p:cTn fill="hold" grpId="0" id="22" nodeType="afterEffect" presetClass="entr" presetID="55" presetSubtype="0" restart="never">
                                  <p:stCondLst>
                                    <p:cond delay="0"/>
                                  </p:stCondLst>
                                  <p:childTnLst>
                                    <p:set>
                                      <p:cBhvr>
                                        <p:cTn dur="1" fill="hold" id="23">
                                          <p:stCondLst>
                                            <p:cond delay="0"/>
                                          </p:stCondLst>
                                        </p:cTn>
                                        <p:tgtEl>
                                          <p:spTgt spid="13">
                                            <p:txEl>
                                              <p:pRg end="0" st="0"/>
                                            </p:txEl>
                                          </p:spTgt>
                                        </p:tgtEl>
                                        <p:attrNameLst>
                                          <p:attrName>style.visibility</p:attrName>
                                        </p:attrNameLst>
                                      </p:cBhvr>
                                      <p:to>
                                        <p:strVal val="visible"/>
                                      </p:to>
                                    </p:set>
                                    <p:anim calcmode="lin" valueType="num">
                                      <p:cBhvr>
                                        <p:cTn dur="1000" fill="hold" id="24"/>
                                        <p:tgtEl>
                                          <p:spTgt spid="13">
                                            <p:txEl>
                                              <p:pRg end="0" st="0"/>
                                            </p:txEl>
                                          </p:spTgt>
                                        </p:tgtEl>
                                        <p:attrNameLst>
                                          <p:attrName>ppt_w</p:attrName>
                                        </p:attrNameLst>
                                      </p:cBhvr>
                                      <p:tavLst>
                                        <p:tav tm="0">
                                          <p:val>
                                            <p:strVal val="#ppt_w*0.70"/>
                                          </p:val>
                                        </p:tav>
                                        <p:tav tm="100000">
                                          <p:val>
                                            <p:strVal val="#ppt_w"/>
                                          </p:val>
                                        </p:tav>
                                      </p:tavLst>
                                    </p:anim>
                                    <p:anim calcmode="lin" valueType="num">
                                      <p:cBhvr>
                                        <p:cTn dur="1000" fill="hold" id="25"/>
                                        <p:tgtEl>
                                          <p:spTgt spid="13">
                                            <p:txEl>
                                              <p:pRg end="0" st="0"/>
                                            </p:txEl>
                                          </p:spTgt>
                                        </p:tgtEl>
                                        <p:attrNameLst>
                                          <p:attrName>ppt_h</p:attrName>
                                        </p:attrNameLst>
                                      </p:cBhvr>
                                      <p:tavLst>
                                        <p:tav tm="0">
                                          <p:val>
                                            <p:strVal val="#ppt_h"/>
                                          </p:val>
                                        </p:tav>
                                        <p:tav tm="100000">
                                          <p:val>
                                            <p:strVal val="#ppt_h"/>
                                          </p:val>
                                        </p:tav>
                                      </p:tavLst>
                                    </p:anim>
                                    <p:animEffect filter="fade" transition="in">
                                      <p:cBhvr>
                                        <p:cTn dur="1000" id="26"/>
                                        <p:tgtEl>
                                          <p:spTgt spid="13">
                                            <p:txEl>
                                              <p:pRg end="0" st="0"/>
                                            </p:txEl>
                                          </p:spTgt>
                                        </p:tgtEl>
                                      </p:cBhvr>
                                    </p:animEffect>
                                  </p:childTnLst>
                                </p:cTn>
                              </p:par>
                            </p:childTnLst>
                          </p:cTn>
                        </p:par>
                      </p:childTnLst>
                    </p:cTn>
                  </p:par>
                  <p:par>
                    <p:cTn fill="hold" id="27" nodeType="clickPar">
                      <p:stCondLst>
                        <p:cond delay="indefinite"/>
                        <p:cond delay="0" evt="onBegin">
                          <p:tn val="26"/>
                        </p:cond>
                      </p:stCondLst>
                      <p:childTnLst>
                        <p:par>
                          <p:cTn fill="hold" id="28" nodeType="afterGroup">
                            <p:stCondLst>
                              <p:cond delay="0"/>
                            </p:stCondLst>
                            <p:childTnLst>
                              <p:par>
                                <p:cTn fill="hold" grpId="0" id="29" nodeType="clickEffect" presetClass="entr" presetID="55" presetSubtype="0">
                                  <p:stCondLst>
                                    <p:cond delay="0"/>
                                  </p:stCondLst>
                                  <p:childTnLst>
                                    <p:set>
                                      <p:cBhvr>
                                        <p:cTn dur="1" fill="hold" id="30">
                                          <p:stCondLst>
                                            <p:cond delay="0"/>
                                          </p:stCondLst>
                                        </p:cTn>
                                        <p:tgtEl>
                                          <p:spTgt spid="13">
                                            <p:txEl>
                                              <p:pRg end="2" st="2"/>
                                            </p:txEl>
                                          </p:spTgt>
                                        </p:tgtEl>
                                        <p:attrNameLst>
                                          <p:attrName>style.visibility</p:attrName>
                                        </p:attrNameLst>
                                      </p:cBhvr>
                                      <p:to>
                                        <p:strVal val="visible"/>
                                      </p:to>
                                    </p:set>
                                    <p:anim calcmode="lin" valueType="num">
                                      <p:cBhvr>
                                        <p:cTn dur="1000" fill="hold" id="31"/>
                                        <p:tgtEl>
                                          <p:spTgt spid="13">
                                            <p:txEl>
                                              <p:pRg end="2" st="2"/>
                                            </p:txEl>
                                          </p:spTgt>
                                        </p:tgtEl>
                                        <p:attrNameLst>
                                          <p:attrName>ppt_w</p:attrName>
                                        </p:attrNameLst>
                                      </p:cBhvr>
                                      <p:tavLst>
                                        <p:tav tm="0">
                                          <p:val>
                                            <p:strVal val="#ppt_w*0.70"/>
                                          </p:val>
                                        </p:tav>
                                        <p:tav tm="100000">
                                          <p:val>
                                            <p:strVal val="#ppt_w"/>
                                          </p:val>
                                        </p:tav>
                                      </p:tavLst>
                                    </p:anim>
                                    <p:anim calcmode="lin" valueType="num">
                                      <p:cBhvr>
                                        <p:cTn dur="1000" fill="hold" id="32"/>
                                        <p:tgtEl>
                                          <p:spTgt spid="13">
                                            <p:txEl>
                                              <p:pRg end="2" st="2"/>
                                            </p:txEl>
                                          </p:spTgt>
                                        </p:tgtEl>
                                        <p:attrNameLst>
                                          <p:attrName>ppt_h</p:attrName>
                                        </p:attrNameLst>
                                      </p:cBhvr>
                                      <p:tavLst>
                                        <p:tav tm="0">
                                          <p:val>
                                            <p:strVal val="#ppt_h"/>
                                          </p:val>
                                        </p:tav>
                                        <p:tav tm="100000">
                                          <p:val>
                                            <p:strVal val="#ppt_h"/>
                                          </p:val>
                                        </p:tav>
                                      </p:tavLst>
                                    </p:anim>
                                    <p:animEffect filter="fade" transition="in">
                                      <p:cBhvr>
                                        <p:cTn dur="1000" id="33"/>
                                        <p:tgtEl>
                                          <p:spTgt spid="13">
                                            <p:txEl>
                                              <p:pRg end="2" st="2"/>
                                            </p:txEl>
                                          </p:spTgt>
                                        </p:tgtEl>
                                      </p:cBhvr>
                                    </p:animEffect>
                                  </p:childTnLst>
                                </p:cTn>
                              </p:par>
                            </p:childTnLst>
                          </p:cTn>
                        </p:par>
                      </p:childTnLst>
                    </p:cTn>
                  </p:par>
                  <p:par>
                    <p:cTn fill="hold" id="34" nodeType="clickPar">
                      <p:stCondLst>
                        <p:cond delay="indefinite"/>
                        <p:cond delay="0" evt="onBegin">
                          <p:tn val="33"/>
                        </p:cond>
                      </p:stCondLst>
                      <p:childTnLst>
                        <p:par>
                          <p:cTn fill="hold" id="35" nodeType="afterGroup">
                            <p:stCondLst>
                              <p:cond delay="0"/>
                            </p:stCondLst>
                            <p:childTnLst>
                              <p:par>
                                <p:cTn fill="hold" grpId="0" id="36" nodeType="clickEffect" presetClass="entr" presetID="55" presetSubtype="0">
                                  <p:stCondLst>
                                    <p:cond delay="0"/>
                                  </p:stCondLst>
                                  <p:childTnLst>
                                    <p:set>
                                      <p:cBhvr>
                                        <p:cTn dur="1" fill="hold" id="37">
                                          <p:stCondLst>
                                            <p:cond delay="0"/>
                                          </p:stCondLst>
                                        </p:cTn>
                                        <p:tgtEl>
                                          <p:spTgt spid="13">
                                            <p:txEl>
                                              <p:pRg end="3" st="3"/>
                                            </p:txEl>
                                          </p:spTgt>
                                        </p:tgtEl>
                                        <p:attrNameLst>
                                          <p:attrName>style.visibility</p:attrName>
                                        </p:attrNameLst>
                                      </p:cBhvr>
                                      <p:to>
                                        <p:strVal val="visible"/>
                                      </p:to>
                                    </p:set>
                                    <p:anim calcmode="lin" valueType="num">
                                      <p:cBhvr>
                                        <p:cTn dur="1000" fill="hold" id="38"/>
                                        <p:tgtEl>
                                          <p:spTgt spid="13">
                                            <p:txEl>
                                              <p:pRg end="3" st="3"/>
                                            </p:txEl>
                                          </p:spTgt>
                                        </p:tgtEl>
                                        <p:attrNameLst>
                                          <p:attrName>ppt_w</p:attrName>
                                        </p:attrNameLst>
                                      </p:cBhvr>
                                      <p:tavLst>
                                        <p:tav tm="0">
                                          <p:val>
                                            <p:strVal val="#ppt_w*0.70"/>
                                          </p:val>
                                        </p:tav>
                                        <p:tav tm="100000">
                                          <p:val>
                                            <p:strVal val="#ppt_w"/>
                                          </p:val>
                                        </p:tav>
                                      </p:tavLst>
                                    </p:anim>
                                    <p:anim calcmode="lin" valueType="num">
                                      <p:cBhvr>
                                        <p:cTn dur="1000" fill="hold" id="39"/>
                                        <p:tgtEl>
                                          <p:spTgt spid="13">
                                            <p:txEl>
                                              <p:pRg end="3" st="3"/>
                                            </p:txEl>
                                          </p:spTgt>
                                        </p:tgtEl>
                                        <p:attrNameLst>
                                          <p:attrName>ppt_h</p:attrName>
                                        </p:attrNameLst>
                                      </p:cBhvr>
                                      <p:tavLst>
                                        <p:tav tm="0">
                                          <p:val>
                                            <p:strVal val="#ppt_h"/>
                                          </p:val>
                                        </p:tav>
                                        <p:tav tm="100000">
                                          <p:val>
                                            <p:strVal val="#ppt_h"/>
                                          </p:val>
                                        </p:tav>
                                      </p:tavLst>
                                    </p:anim>
                                    <p:animEffect filter="fade" transition="in">
                                      <p:cBhvr>
                                        <p:cTn dur="1000" id="40"/>
                                        <p:tgtEl>
                                          <p:spTgt spid="13">
                                            <p:txEl>
                                              <p:pRg end="3" st="3"/>
                                            </p:txEl>
                                          </p:spTgt>
                                        </p:tgtEl>
                                      </p:cBhvr>
                                    </p:animEffect>
                                  </p:childTnLst>
                                </p:cTn>
                              </p:par>
                            </p:childTnLst>
                          </p:cTn>
                        </p:par>
                      </p:childTnLst>
                    </p:cTn>
                  </p:par>
                  <p:par>
                    <p:cTn fill="hold" id="41" nodeType="clickPar">
                      <p:stCondLst>
                        <p:cond delay="indefinite"/>
                        <p:cond delay="0" evt="onBegin">
                          <p:tn val="40"/>
                        </p:cond>
                      </p:stCondLst>
                      <p:childTnLst>
                        <p:par>
                          <p:cTn fill="hold" id="42" nodeType="afterGroup">
                            <p:stCondLst>
                              <p:cond delay="0"/>
                            </p:stCondLst>
                            <p:childTnLst>
                              <p:par>
                                <p:cTn fill="hold" grpId="0" id="43" nodeType="clickEffect" presetClass="entr" presetID="55" presetSubtype="0">
                                  <p:stCondLst>
                                    <p:cond delay="0"/>
                                  </p:stCondLst>
                                  <p:childTnLst>
                                    <p:set>
                                      <p:cBhvr>
                                        <p:cTn dur="1" fill="hold" id="44">
                                          <p:stCondLst>
                                            <p:cond delay="0"/>
                                          </p:stCondLst>
                                        </p:cTn>
                                        <p:tgtEl>
                                          <p:spTgt spid="13">
                                            <p:txEl>
                                              <p:pRg end="5" st="5"/>
                                            </p:txEl>
                                          </p:spTgt>
                                        </p:tgtEl>
                                        <p:attrNameLst>
                                          <p:attrName>style.visibility</p:attrName>
                                        </p:attrNameLst>
                                      </p:cBhvr>
                                      <p:to>
                                        <p:strVal val="visible"/>
                                      </p:to>
                                    </p:set>
                                    <p:anim calcmode="lin" valueType="num">
                                      <p:cBhvr>
                                        <p:cTn dur="1000" fill="hold" id="45"/>
                                        <p:tgtEl>
                                          <p:spTgt spid="13">
                                            <p:txEl>
                                              <p:pRg end="5" st="5"/>
                                            </p:txEl>
                                          </p:spTgt>
                                        </p:tgtEl>
                                        <p:attrNameLst>
                                          <p:attrName>ppt_w</p:attrName>
                                        </p:attrNameLst>
                                      </p:cBhvr>
                                      <p:tavLst>
                                        <p:tav tm="0">
                                          <p:val>
                                            <p:strVal val="#ppt_w*0.70"/>
                                          </p:val>
                                        </p:tav>
                                        <p:tav tm="100000">
                                          <p:val>
                                            <p:strVal val="#ppt_w"/>
                                          </p:val>
                                        </p:tav>
                                      </p:tavLst>
                                    </p:anim>
                                    <p:anim calcmode="lin" valueType="num">
                                      <p:cBhvr>
                                        <p:cTn dur="1000" fill="hold" id="46"/>
                                        <p:tgtEl>
                                          <p:spTgt spid="13">
                                            <p:txEl>
                                              <p:pRg end="5" st="5"/>
                                            </p:txEl>
                                          </p:spTgt>
                                        </p:tgtEl>
                                        <p:attrNameLst>
                                          <p:attrName>ppt_h</p:attrName>
                                        </p:attrNameLst>
                                      </p:cBhvr>
                                      <p:tavLst>
                                        <p:tav tm="0">
                                          <p:val>
                                            <p:strVal val="#ppt_h"/>
                                          </p:val>
                                        </p:tav>
                                        <p:tav tm="100000">
                                          <p:val>
                                            <p:strVal val="#ppt_h"/>
                                          </p:val>
                                        </p:tav>
                                      </p:tavLst>
                                    </p:anim>
                                    <p:animEffect filter="fade" transition="in">
                                      <p:cBhvr>
                                        <p:cTn dur="1000" id="47"/>
                                        <p:tgtEl>
                                          <p:spTgt spid="13">
                                            <p:txEl>
                                              <p:pRg end="5" st="5"/>
                                            </p:txEl>
                                          </p:spTgt>
                                        </p:tgtEl>
                                      </p:cBhvr>
                                    </p:animEffect>
                                  </p:childTnLst>
                                </p:cTn>
                              </p:par>
                            </p:childTnLst>
                          </p:cTn>
                        </p:par>
                      </p:childTnLst>
                    </p:cTn>
                  </p:par>
                  <p:par>
                    <p:cTn fill="hold" id="48" nodeType="clickPar">
                      <p:stCondLst>
                        <p:cond delay="indefinite"/>
                        <p:cond delay="0" evt="onBegin">
                          <p:tn val="47"/>
                        </p:cond>
                      </p:stCondLst>
                      <p:childTnLst>
                        <p:par>
                          <p:cTn fill="hold" id="49" nodeType="afterGroup">
                            <p:stCondLst>
                              <p:cond delay="0"/>
                            </p:stCondLst>
                            <p:childTnLst>
                              <p:par>
                                <p:cTn fill="hold" grpId="0" id="50" nodeType="clickEffect" presetClass="entr" presetID="55" presetSubtype="0">
                                  <p:stCondLst>
                                    <p:cond delay="0"/>
                                  </p:stCondLst>
                                  <p:childTnLst>
                                    <p:set>
                                      <p:cBhvr>
                                        <p:cTn dur="1" fill="hold" id="51">
                                          <p:stCondLst>
                                            <p:cond delay="0"/>
                                          </p:stCondLst>
                                        </p:cTn>
                                        <p:tgtEl>
                                          <p:spTgt spid="13">
                                            <p:txEl>
                                              <p:pRg end="6" st="6"/>
                                            </p:txEl>
                                          </p:spTgt>
                                        </p:tgtEl>
                                        <p:attrNameLst>
                                          <p:attrName>style.visibility</p:attrName>
                                        </p:attrNameLst>
                                      </p:cBhvr>
                                      <p:to>
                                        <p:strVal val="visible"/>
                                      </p:to>
                                    </p:set>
                                    <p:anim calcmode="lin" valueType="num">
                                      <p:cBhvr>
                                        <p:cTn dur="1000" fill="hold" id="52"/>
                                        <p:tgtEl>
                                          <p:spTgt spid="13">
                                            <p:txEl>
                                              <p:pRg end="6" st="6"/>
                                            </p:txEl>
                                          </p:spTgt>
                                        </p:tgtEl>
                                        <p:attrNameLst>
                                          <p:attrName>ppt_w</p:attrName>
                                        </p:attrNameLst>
                                      </p:cBhvr>
                                      <p:tavLst>
                                        <p:tav tm="0">
                                          <p:val>
                                            <p:strVal val="#ppt_w*0.70"/>
                                          </p:val>
                                        </p:tav>
                                        <p:tav tm="100000">
                                          <p:val>
                                            <p:strVal val="#ppt_w"/>
                                          </p:val>
                                        </p:tav>
                                      </p:tavLst>
                                    </p:anim>
                                    <p:anim calcmode="lin" valueType="num">
                                      <p:cBhvr>
                                        <p:cTn dur="1000" fill="hold" id="53"/>
                                        <p:tgtEl>
                                          <p:spTgt spid="13">
                                            <p:txEl>
                                              <p:pRg end="6" st="6"/>
                                            </p:txEl>
                                          </p:spTgt>
                                        </p:tgtEl>
                                        <p:attrNameLst>
                                          <p:attrName>ppt_h</p:attrName>
                                        </p:attrNameLst>
                                      </p:cBhvr>
                                      <p:tavLst>
                                        <p:tav tm="0">
                                          <p:val>
                                            <p:strVal val="#ppt_h"/>
                                          </p:val>
                                        </p:tav>
                                        <p:tav tm="100000">
                                          <p:val>
                                            <p:strVal val="#ppt_h"/>
                                          </p:val>
                                        </p:tav>
                                      </p:tavLst>
                                    </p:anim>
                                    <p:animEffect filter="fade" transition="in">
                                      <p:cBhvr>
                                        <p:cTn dur="1000" id="54"/>
                                        <p:tgtEl>
                                          <p:spTgt spid="13">
                                            <p:txEl>
                                              <p:pRg end="6" st="6"/>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build="p" grpId="0" spid="13" uiExpand="1"/>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hidden="1" id="2" name="标题 1"/>
          <p:cNvSpPr>
            <a:spLocks noGrp="1"/>
          </p:cNvSpPr>
          <p:nvPr>
            <p:ph type="title"/>
          </p:nvPr>
        </p:nvSpPr>
        <p:spPr/>
        <p:txBody>
          <a:bodyPr/>
          <a:lstStyle/>
          <a:p>
            <a:endParaRPr altLang="en-US" lang="zh-CN"/>
          </a:p>
        </p:txBody>
      </p:sp>
      <p:sp>
        <p:nvSpPr>
          <p:cNvPr id="6" name="矩形 5"/>
          <p:cNvSpPr/>
          <p:nvPr/>
        </p:nvSpPr>
        <p:spPr>
          <a:xfrm>
            <a:off x="2809060" y="1865788"/>
            <a:ext cx="9117895" cy="4480560"/>
          </a:xfrm>
          <a:prstGeom prst="rect">
            <a:avLst/>
          </a:prstGeom>
        </p:spPr>
        <p:txBody>
          <a:bodyPr wrap="square">
            <a:spAutoFit/>
          </a:bodyPr>
          <a:lstStyle/>
          <a:p>
            <a:pPr indent="-342900" marL="342900">
              <a:lnSpc>
                <a:spcPct val="150000"/>
              </a:lnSpc>
              <a:buFont charset="2" panose="05000000000000000000" pitchFamily="2" typeface="Wingdings"/>
              <a:buChar char="Ø"/>
            </a:pPr>
            <a:r>
              <a:rPr altLang="en-US" lang="zh-CN" sz="2400">
                <a:latin charset="-122" panose="03000509000000000000" pitchFamily="65" typeface="方正启体简体"/>
                <a:ea charset="-122" panose="03000509000000000000" pitchFamily="65" typeface="方正启体简体"/>
              </a:rPr>
              <a:t>请在此编辑替换或输入你的文本内容请在此编辑替换或输入你的文本内容请在此编辑替换或输入你的文本内容</a:t>
            </a:r>
          </a:p>
          <a:p>
            <a:pPr indent="-342900" marL="342900">
              <a:lnSpc>
                <a:spcPct val="150000"/>
              </a:lnSpc>
              <a:buFont charset="2" panose="05000000000000000000" pitchFamily="2" typeface="Wingdings"/>
              <a:buChar char="Ø"/>
            </a:pPr>
            <a:endParaRPr altLang="en-US" lang="zh-CN" sz="2400">
              <a:latin charset="-122" panose="03000509000000000000" pitchFamily="65" typeface="方正启体简体"/>
              <a:ea charset="-122" panose="03000509000000000000" pitchFamily="65" typeface="方正启体简体"/>
            </a:endParaRPr>
          </a:p>
          <a:p>
            <a:pPr indent="-342900" marL="342900">
              <a:lnSpc>
                <a:spcPct val="150000"/>
              </a:lnSpc>
              <a:buFont charset="2" panose="05000000000000000000" pitchFamily="2" typeface="Wingdings"/>
              <a:buChar char="Ø"/>
            </a:pPr>
            <a:r>
              <a:rPr altLang="en-US" lang="zh-CN" sz="2400">
                <a:latin charset="-122" panose="03000509000000000000" pitchFamily="65" typeface="方正启体简体"/>
                <a:ea charset="-122" panose="03000509000000000000" pitchFamily="65" typeface="方正启体简体"/>
              </a:rPr>
              <a:t>请在此编辑替换或输入你的文本内容请在此编辑替换或输</a:t>
            </a:r>
          </a:p>
          <a:p>
            <a:pPr indent="-342900" marL="342900">
              <a:lnSpc>
                <a:spcPct val="150000"/>
              </a:lnSpc>
              <a:buFont charset="2" panose="05000000000000000000" pitchFamily="2" typeface="Wingdings"/>
              <a:buChar char="Ø"/>
            </a:pPr>
            <a:r>
              <a:rPr altLang="en-US" lang="zh-CN" sz="2400">
                <a:latin charset="-122" panose="03000509000000000000" pitchFamily="65" typeface="方正启体简体"/>
                <a:ea charset="-122" panose="03000509000000000000" pitchFamily="65" typeface="方正启体简体"/>
              </a:rPr>
              <a:t>     入你的文本内容请在此编辑替换或输入你的文本内容</a:t>
            </a:r>
          </a:p>
          <a:p>
            <a:pPr indent="-342900" marL="342900">
              <a:lnSpc>
                <a:spcPct val="150000"/>
              </a:lnSpc>
              <a:buFont charset="2" panose="05000000000000000000" pitchFamily="2" typeface="Wingdings"/>
              <a:buChar char="Ø"/>
            </a:pPr>
            <a:endParaRPr altLang="en-US" lang="zh-CN" sz="2400">
              <a:latin charset="-122" panose="03000509000000000000" pitchFamily="65" typeface="方正启体简体"/>
              <a:ea charset="-122" panose="03000509000000000000" pitchFamily="65" typeface="方正启体简体"/>
            </a:endParaRPr>
          </a:p>
          <a:p>
            <a:pPr indent="-342900" marL="342900">
              <a:lnSpc>
                <a:spcPct val="150000"/>
              </a:lnSpc>
              <a:buFont charset="2" panose="05000000000000000000" pitchFamily="2" typeface="Wingdings"/>
              <a:buChar char="Ø"/>
            </a:pPr>
            <a:r>
              <a:rPr altLang="en-US" lang="zh-CN" sz="2400">
                <a:latin charset="-122" panose="03000509000000000000" pitchFamily="65" typeface="方正启体简体"/>
                <a:ea charset="-122" panose="03000509000000000000" pitchFamily="65" typeface="方正启体简体"/>
              </a:rPr>
              <a:t>请在此编辑替换或输入你的文本内容请在此编辑替换或输入你的文本内容请在此编辑替换或输入你的文本内容</a:t>
            </a:r>
          </a:p>
        </p:txBody>
      </p:sp>
      <p:sp>
        <p:nvSpPr>
          <p:cNvPr id="7" name="标题 1"/>
          <p:cNvSpPr txBox="1"/>
          <p:nvPr/>
        </p:nvSpPr>
        <p:spPr>
          <a:xfrm>
            <a:off x="1012928" y="271606"/>
            <a:ext cx="6659880" cy="1031651"/>
          </a:xfrm>
          <a:prstGeom prst="rect">
            <a:avLst/>
          </a:prstGeom>
        </p:spPr>
        <p:txBody>
          <a:bodyPr anchor="b" bIns="45720" lIns="91440" rIns="91440" rtlCol="0" tIns="45720" vert="horz">
            <a:normAutofit/>
          </a:bodyPr>
          <a:lstStyle>
            <a:lvl1pPr>
              <a:lnSpc>
                <a:spcPct val="90000"/>
              </a:lnSpc>
              <a:spcBef>
                <a:spcPct val="0"/>
              </a:spcBef>
              <a:buNone/>
              <a:defRPr b="1" baseline="0" i="0" sz="4800">
                <a:solidFill>
                  <a:srgbClr val="FF0000"/>
                </a:solidFill>
                <a:effectLst/>
                <a:latin charset="-122" panose="03000509000000000000" pitchFamily="65" typeface="迷你简剪纸"/>
                <a:ea charset="-122" panose="03000509000000000000" pitchFamily="65" typeface="迷你简剪纸"/>
                <a:cs typeface="+mj-cs"/>
              </a:defRPr>
            </a:lvl1pPr>
          </a:lstStyle>
          <a:p>
            <a:r>
              <a:rPr altLang="en-US" lang="zh-CN"/>
              <a:t>请在此输入你的标题</a:t>
            </a:r>
          </a:p>
        </p:txBody>
      </p:sp>
      <p:pic>
        <p:nvPicPr>
          <p:cNvPr id="8" name="内容占位符 7"/>
          <p:cNvPicPr>
            <a:picLocks noChangeAspect="1" noGrp="1"/>
          </p:cNvPicPr>
          <p:nvPr>
            <p:ph idx="1"/>
          </p:nvPr>
        </p:nvPicPr>
        <p:blipFill>
          <a:blip r:embed="rId2">
            <a:extLst>
              <a:ext uri="{28A0092B-C50C-407E-A947-70E740481C1C}">
                <a14:useLocalDpi/>
              </a:ext>
            </a:extLst>
          </a:blip>
          <a:stretch>
            <a:fillRect/>
          </a:stretch>
        </p:blipFill>
        <p:spPr>
          <a:xfrm>
            <a:off x="-814" y="2990850"/>
            <a:ext cx="3117569" cy="3772787"/>
          </a:xfrm>
        </p:spPr>
      </p:pic>
      <p:pic>
        <p:nvPicPr>
          <p:cNvPr id="3" name="图片 2"/>
          <p:cNvPicPr>
            <a:picLocks noChangeAspect="1"/>
          </p:cNvPicPr>
          <p:nvPr/>
        </p:nvPicPr>
        <p:blipFill>
          <a:blip r:embed="rId3">
            <a:extLst>
              <a:ext uri="{28A0092B-C50C-407E-A947-70E740481C1C}">
                <a14:useLocalDpi/>
              </a:ext>
            </a:extLst>
          </a:blip>
          <a:stretch>
            <a:fillRect/>
          </a:stretch>
        </p:blipFill>
        <p:spPr>
          <a:xfrm>
            <a:off x="9657254" y="-42578"/>
            <a:ext cx="2433146" cy="2755611"/>
          </a:xfrm>
          <a:prstGeom prst="rect">
            <a:avLst/>
          </a:prstGeom>
        </p:spPr>
      </p:pic>
      <p:pic>
        <p:nvPicPr>
          <p:cNvPr id="9" name="图片 8"/>
          <p:cNvPicPr>
            <a:picLocks noChangeAspect="1"/>
          </p:cNvPicPr>
          <p:nvPr/>
        </p:nvPicPr>
        <p:blipFill>
          <a:blip r:embed="rId4">
            <a:extLst>
              <a:ext uri="{28A0092B-C50C-407E-A947-70E740481C1C}">
                <a14:useLocalDpi/>
              </a:ext>
            </a:extLst>
          </a:blip>
          <a:stretch>
            <a:fillRect/>
          </a:stretch>
        </p:blipFill>
        <p:spPr>
          <a:xfrm>
            <a:off x="111866" y="102395"/>
            <a:ext cx="1028912" cy="1506536"/>
          </a:xfrm>
          <a:prstGeom prst="rect">
            <a:avLst/>
          </a:prstGeom>
        </p:spPr>
      </p:pic>
    </p:spTree>
    <p:extLst>
      <p:ext uri="{BB962C8B-B14F-4D97-AF65-F5344CB8AC3E}">
        <p14:creationId val="100557029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restart="never">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1000" id="7"/>
                                        <p:tgtEl>
                                          <p:spTgt spid="9"/>
                                        </p:tgtEl>
                                      </p:cBhvr>
                                    </p:animEffect>
                                    <p:anim calcmode="lin" valueType="num">
                                      <p:cBhvr>
                                        <p:cTn dur="1000" fill="hold" id="8"/>
                                        <p:tgtEl>
                                          <p:spTgt spid="9"/>
                                        </p:tgtEl>
                                        <p:attrNameLst>
                                          <p:attrName>ppt_x</p:attrName>
                                        </p:attrNameLst>
                                      </p:cBhvr>
                                      <p:tavLst>
                                        <p:tav tm="0">
                                          <p:val>
                                            <p:strVal val="#ppt_x"/>
                                          </p:val>
                                        </p:tav>
                                        <p:tav tm="100000">
                                          <p:val>
                                            <p:strVal val="#ppt_x"/>
                                          </p:val>
                                        </p:tav>
                                      </p:tavLst>
                                    </p:anim>
                                    <p:anim calcmode="lin" valueType="num">
                                      <p:cBhvr>
                                        <p:cTn dur="1000" fill="hold" id="9"/>
                                        <p:tgtEl>
                                          <p:spTgt spid="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restart="never">
                                  <p:stCondLst>
                                    <p:cond delay="0"/>
                                  </p:stCondLst>
                                  <p:childTnLst>
                                    <p:set>
                                      <p:cBhvr>
                                        <p:cTn dur="1" fill="hold" id="12">
                                          <p:stCondLst>
                                            <p:cond delay="0"/>
                                          </p:stCondLst>
                                        </p:cTn>
                                        <p:tgtEl>
                                          <p:spTgt spid="7"/>
                                        </p:tgtEl>
                                        <p:attrNameLst>
                                          <p:attrName>style.visibility</p:attrName>
                                        </p:attrNameLst>
                                      </p:cBhvr>
                                      <p:to>
                                        <p:strVal val="visible"/>
                                      </p:to>
                                    </p:set>
                                    <p:anim calcmode="lin" valueType="num">
                                      <p:cBhvr>
                                        <p:cTn dur="500" fill="hold" id="13"/>
                                        <p:tgtEl>
                                          <p:spTgt spid="7"/>
                                        </p:tgtEl>
                                        <p:attrNameLst>
                                          <p:attrName>ppt_w</p:attrName>
                                        </p:attrNameLst>
                                      </p:cBhvr>
                                      <p:tavLst>
                                        <p:tav tm="0">
                                          <p:val>
                                            <p:fltVal val="0"/>
                                          </p:val>
                                        </p:tav>
                                        <p:tav tm="100000">
                                          <p:val>
                                            <p:strVal val="#ppt_w"/>
                                          </p:val>
                                        </p:tav>
                                      </p:tavLst>
                                    </p:anim>
                                    <p:anim calcmode="lin" valueType="num">
                                      <p:cBhvr>
                                        <p:cTn dur="500" fill="hold" id="14"/>
                                        <p:tgtEl>
                                          <p:spTgt spid="7"/>
                                        </p:tgtEl>
                                        <p:attrNameLst>
                                          <p:attrName>ppt_h</p:attrName>
                                        </p:attrNameLst>
                                      </p:cBhvr>
                                      <p:tavLst>
                                        <p:tav tm="0">
                                          <p:val>
                                            <p:fltVal val="0"/>
                                          </p:val>
                                        </p:tav>
                                        <p:tav tm="100000">
                                          <p:val>
                                            <p:strVal val="#ppt_h"/>
                                          </p:val>
                                        </p:tav>
                                      </p:tavLst>
                                    </p:anim>
                                    <p:animEffect filter="fade" transition="in">
                                      <p:cBhvr>
                                        <p:cTn dur="500" id="15"/>
                                        <p:tgtEl>
                                          <p:spTgt spid="7"/>
                                        </p:tgtEl>
                                      </p:cBhvr>
                                    </p:animEffect>
                                  </p:childTnLst>
                                </p:cTn>
                              </p:par>
                            </p:childTnLst>
                          </p:cTn>
                        </p:par>
                        <p:par>
                          <p:cTn fill="hold" id="16" nodeType="afterGroup">
                            <p:stCondLst>
                              <p:cond delay="1500"/>
                            </p:stCondLst>
                            <p:childTnLst>
                              <p:par>
                                <p:cTn fill="hold" id="17" nodeType="afterEffect" presetClass="entr" presetID="47" presetSubtype="0" restart="never">
                                  <p:stCondLst>
                                    <p:cond delay="0"/>
                                  </p:stCondLst>
                                  <p:childTnLst>
                                    <p:set>
                                      <p:cBhvr>
                                        <p:cTn dur="1" fill="hold" id="18">
                                          <p:stCondLst>
                                            <p:cond delay="0"/>
                                          </p:stCondLst>
                                        </p:cTn>
                                        <p:tgtEl>
                                          <p:spTgt spid="3"/>
                                        </p:tgtEl>
                                        <p:attrNameLst>
                                          <p:attrName>style.visibility</p:attrName>
                                        </p:attrNameLst>
                                      </p:cBhvr>
                                      <p:to>
                                        <p:strVal val="visible"/>
                                      </p:to>
                                    </p:set>
                                    <p:animEffect filter="fade" transition="in">
                                      <p:cBhvr>
                                        <p:cTn dur="1000" id="19"/>
                                        <p:tgtEl>
                                          <p:spTgt spid="3"/>
                                        </p:tgtEl>
                                      </p:cBhvr>
                                    </p:animEffect>
                                    <p:anim calcmode="lin" valueType="num">
                                      <p:cBhvr>
                                        <p:cTn dur="1000" fill="hold" id="20"/>
                                        <p:tgtEl>
                                          <p:spTgt spid="3"/>
                                        </p:tgtEl>
                                        <p:attrNameLst>
                                          <p:attrName>ppt_x</p:attrName>
                                        </p:attrNameLst>
                                      </p:cBhvr>
                                      <p:tavLst>
                                        <p:tav tm="0">
                                          <p:val>
                                            <p:strVal val="#ppt_x"/>
                                          </p:val>
                                        </p:tav>
                                        <p:tav tm="100000">
                                          <p:val>
                                            <p:strVal val="#ppt_x"/>
                                          </p:val>
                                        </p:tav>
                                      </p:tavLst>
                                    </p:anim>
                                    <p:anim calcmode="lin" valueType="num">
                                      <p:cBhvr>
                                        <p:cTn dur="1000" fill="hold" id="21"/>
                                        <p:tgtEl>
                                          <p:spTgt spid="3"/>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500"/>
                            </p:stCondLst>
                            <p:childTnLst>
                              <p:par>
                                <p:cTn fill="hold" id="23" nodeType="afterEffect" presetClass="entr" presetID="42" presetSubtype="0" restart="never">
                                  <p:stCondLst>
                                    <p:cond delay="0"/>
                                  </p:stCondLst>
                                  <p:childTnLst>
                                    <p:set>
                                      <p:cBhvr>
                                        <p:cTn dur="1" fill="hold" id="24">
                                          <p:stCondLst>
                                            <p:cond delay="0"/>
                                          </p:stCondLst>
                                        </p:cTn>
                                        <p:tgtEl>
                                          <p:spTgt spid="8"/>
                                        </p:tgtEl>
                                        <p:attrNameLst>
                                          <p:attrName>style.visibility</p:attrName>
                                        </p:attrNameLst>
                                      </p:cBhvr>
                                      <p:to>
                                        <p:strVal val="visible"/>
                                      </p:to>
                                    </p:set>
                                    <p:animEffect filter="fade" transition="in">
                                      <p:cBhvr>
                                        <p:cTn dur="1000" id="25"/>
                                        <p:tgtEl>
                                          <p:spTgt spid="8"/>
                                        </p:tgtEl>
                                      </p:cBhvr>
                                    </p:animEffect>
                                    <p:anim calcmode="lin" valueType="num">
                                      <p:cBhvr>
                                        <p:cTn dur="1000" fill="hold" id="26"/>
                                        <p:tgtEl>
                                          <p:spTgt spid="8"/>
                                        </p:tgtEl>
                                        <p:attrNameLst>
                                          <p:attrName>ppt_x</p:attrName>
                                        </p:attrNameLst>
                                      </p:cBhvr>
                                      <p:tavLst>
                                        <p:tav tm="0">
                                          <p:val>
                                            <p:strVal val="#ppt_x"/>
                                          </p:val>
                                        </p:tav>
                                        <p:tav tm="100000">
                                          <p:val>
                                            <p:strVal val="#ppt_x"/>
                                          </p:val>
                                        </p:tav>
                                      </p:tavLst>
                                    </p:anim>
                                    <p:anim calcmode="lin" valueType="num">
                                      <p:cBhvr>
                                        <p:cTn dur="1000" fill="hold" id="27"/>
                                        <p:tgtEl>
                                          <p:spTgt spid="8"/>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3500"/>
                            </p:stCondLst>
                            <p:childTnLst>
                              <p:par>
                                <p:cTn fill="hold" grpId="0" id="29" nodeType="afterEffect" presetClass="entr" presetID="15" presetSubtype="0" restart="never">
                                  <p:stCondLst>
                                    <p:cond delay="0"/>
                                  </p:stCondLst>
                                  <p:childTnLst>
                                    <p:set>
                                      <p:cBhvr>
                                        <p:cTn dur="1" fill="hold" id="30">
                                          <p:stCondLst>
                                            <p:cond delay="0"/>
                                          </p:stCondLst>
                                        </p:cTn>
                                        <p:tgtEl>
                                          <p:spTgt spid="6">
                                            <p:txEl>
                                              <p:pRg end="0" st="0"/>
                                            </p:txEl>
                                          </p:spTgt>
                                        </p:tgtEl>
                                        <p:attrNameLst>
                                          <p:attrName>style.visibility</p:attrName>
                                        </p:attrNameLst>
                                      </p:cBhvr>
                                      <p:to>
                                        <p:strVal val="visible"/>
                                      </p:to>
                                    </p:set>
                                    <p:anim calcmode="lin" valueType="num">
                                      <p:cBhvr>
                                        <p:cTn dur="1000" fill="hold" id="31"/>
                                        <p:tgtEl>
                                          <p:spTgt spid="6">
                                            <p:txEl>
                                              <p:pRg end="0" st="0"/>
                                            </p:txEl>
                                          </p:spTgt>
                                        </p:tgtEl>
                                        <p:attrNameLst>
                                          <p:attrName>ppt_w</p:attrName>
                                        </p:attrNameLst>
                                      </p:cBhvr>
                                      <p:tavLst>
                                        <p:tav tm="0">
                                          <p:val>
                                            <p:fltVal val="0"/>
                                          </p:val>
                                        </p:tav>
                                        <p:tav tm="100000">
                                          <p:val>
                                            <p:strVal val="#ppt_w"/>
                                          </p:val>
                                        </p:tav>
                                      </p:tavLst>
                                    </p:anim>
                                    <p:anim calcmode="lin" valueType="num">
                                      <p:cBhvr>
                                        <p:cTn dur="1000" fill="hold" id="32"/>
                                        <p:tgtEl>
                                          <p:spTgt spid="6">
                                            <p:txEl>
                                              <p:pRg end="0" st="0"/>
                                            </p:txEl>
                                          </p:spTgt>
                                        </p:tgtEl>
                                        <p:attrNameLst>
                                          <p:attrName>ppt_h</p:attrName>
                                        </p:attrNameLst>
                                      </p:cBhvr>
                                      <p:tavLst>
                                        <p:tav tm="0">
                                          <p:val>
                                            <p:fltVal val="0"/>
                                          </p:val>
                                        </p:tav>
                                        <p:tav tm="100000">
                                          <p:val>
                                            <p:strVal val="#ppt_h"/>
                                          </p:val>
                                        </p:tav>
                                      </p:tavLst>
                                    </p:anim>
                                    <p:anim calcmode="lin" valueType="num">
                                      <p:cBhvr>
                                        <p:cTn dur="1000" fill="hold" id="33"/>
                                        <p:tgtEl>
                                          <p:spTgt spid="6">
                                            <p:txEl>
                                              <p:pRg end="0" st="0"/>
                                            </p:txEl>
                                          </p:spTgt>
                                        </p:tgtEl>
                                        <p:attrNameLst>
                                          <p:attrName>ppt_x</p:attrName>
                                        </p:attrNameLst>
                                      </p:cBhvr>
                                      <p:tavLst>
                                        <p:tav fmla="#ppt_x+(cos(-2*pi*(1-$))*-#ppt_x-sin(-2*pi*(1-$))*(1-#ppt_y))*(1-$)" tm="0">
                                          <p:val>
                                            <p:fltVal val="0"/>
                                          </p:val>
                                        </p:tav>
                                        <p:tav tm="100000">
                                          <p:val>
                                            <p:fltVal val="1"/>
                                          </p:val>
                                        </p:tav>
                                      </p:tavLst>
                                    </p:anim>
                                    <p:anim calcmode="lin" valueType="num">
                                      <p:cBhvr>
                                        <p:cTn dur="1000" fill="hold" id="34"/>
                                        <p:tgtEl>
                                          <p:spTgt spid="6">
                                            <p:txEl>
                                              <p:pRg end="0" st="0"/>
                                            </p:txEl>
                                          </p:spTgt>
                                        </p:tgtEl>
                                        <p:attrNameLst>
                                          <p:attrName>ppt_y</p:attrName>
                                        </p:attrNameLst>
                                      </p:cBhvr>
                                      <p:tavLst>
                                        <p:tav fmla="#ppt_y+(sin(-2*pi*(1-$))*-#ppt_x+cos(-2*pi*(1-$))*(1-#ppt_y))*(1-$)" tm="0">
                                          <p:val>
                                            <p:fltVal val="0"/>
                                          </p:val>
                                        </p:tav>
                                        <p:tav tm="100000">
                                          <p:val>
                                            <p:fltVal val="1"/>
                                          </p:val>
                                        </p:tav>
                                      </p:tavLst>
                                    </p:anim>
                                  </p:childTnLst>
                                </p:cTn>
                              </p:par>
                            </p:childTnLst>
                          </p:cTn>
                        </p:par>
                      </p:childTnLst>
                    </p:cTn>
                  </p:par>
                  <p:par>
                    <p:cTn fill="hold" id="35" nodeType="clickPar">
                      <p:stCondLst>
                        <p:cond delay="indefinite"/>
                        <p:cond delay="0" evt="onBegin">
                          <p:tn val="34"/>
                        </p:cond>
                      </p:stCondLst>
                      <p:childTnLst>
                        <p:par>
                          <p:cTn fill="hold" id="36" nodeType="afterGroup">
                            <p:stCondLst>
                              <p:cond delay="0"/>
                            </p:stCondLst>
                            <p:childTnLst>
                              <p:par>
                                <p:cTn fill="hold" grpId="0" id="37" nodeType="clickEffect" presetClass="entr" presetID="15" presetSubtype="0">
                                  <p:stCondLst>
                                    <p:cond delay="0"/>
                                  </p:stCondLst>
                                  <p:childTnLst>
                                    <p:set>
                                      <p:cBhvr>
                                        <p:cTn dur="1" fill="hold" id="38">
                                          <p:stCondLst>
                                            <p:cond delay="0"/>
                                          </p:stCondLst>
                                        </p:cTn>
                                        <p:tgtEl>
                                          <p:spTgt spid="6">
                                            <p:txEl>
                                              <p:pRg end="2" st="2"/>
                                            </p:txEl>
                                          </p:spTgt>
                                        </p:tgtEl>
                                        <p:attrNameLst>
                                          <p:attrName>style.visibility</p:attrName>
                                        </p:attrNameLst>
                                      </p:cBhvr>
                                      <p:to>
                                        <p:strVal val="visible"/>
                                      </p:to>
                                    </p:set>
                                    <p:anim calcmode="lin" valueType="num">
                                      <p:cBhvr>
                                        <p:cTn dur="1000" fill="hold" id="39"/>
                                        <p:tgtEl>
                                          <p:spTgt spid="6">
                                            <p:txEl>
                                              <p:pRg end="2" st="2"/>
                                            </p:txEl>
                                          </p:spTgt>
                                        </p:tgtEl>
                                        <p:attrNameLst>
                                          <p:attrName>ppt_w</p:attrName>
                                        </p:attrNameLst>
                                      </p:cBhvr>
                                      <p:tavLst>
                                        <p:tav tm="0">
                                          <p:val>
                                            <p:fltVal val="0"/>
                                          </p:val>
                                        </p:tav>
                                        <p:tav tm="100000">
                                          <p:val>
                                            <p:strVal val="#ppt_w"/>
                                          </p:val>
                                        </p:tav>
                                      </p:tavLst>
                                    </p:anim>
                                    <p:anim calcmode="lin" valueType="num">
                                      <p:cBhvr>
                                        <p:cTn dur="1000" fill="hold" id="40"/>
                                        <p:tgtEl>
                                          <p:spTgt spid="6">
                                            <p:txEl>
                                              <p:pRg end="2" st="2"/>
                                            </p:txEl>
                                          </p:spTgt>
                                        </p:tgtEl>
                                        <p:attrNameLst>
                                          <p:attrName>ppt_h</p:attrName>
                                        </p:attrNameLst>
                                      </p:cBhvr>
                                      <p:tavLst>
                                        <p:tav tm="0">
                                          <p:val>
                                            <p:fltVal val="0"/>
                                          </p:val>
                                        </p:tav>
                                        <p:tav tm="100000">
                                          <p:val>
                                            <p:strVal val="#ppt_h"/>
                                          </p:val>
                                        </p:tav>
                                      </p:tavLst>
                                    </p:anim>
                                    <p:anim calcmode="lin" valueType="num">
                                      <p:cBhvr>
                                        <p:cTn dur="1000" fill="hold" id="41"/>
                                        <p:tgtEl>
                                          <p:spTgt spid="6">
                                            <p:txEl>
                                              <p:pRg end="2" st="2"/>
                                            </p:txEl>
                                          </p:spTgt>
                                        </p:tgtEl>
                                        <p:attrNameLst>
                                          <p:attrName>ppt_x</p:attrName>
                                        </p:attrNameLst>
                                      </p:cBhvr>
                                      <p:tavLst>
                                        <p:tav fmla="#ppt_x+(cos(-2*pi*(1-$))*-#ppt_x-sin(-2*pi*(1-$))*(1-#ppt_y))*(1-$)" tm="0">
                                          <p:val>
                                            <p:fltVal val="0"/>
                                          </p:val>
                                        </p:tav>
                                        <p:tav tm="100000">
                                          <p:val>
                                            <p:fltVal val="1"/>
                                          </p:val>
                                        </p:tav>
                                      </p:tavLst>
                                    </p:anim>
                                    <p:anim calcmode="lin" valueType="num">
                                      <p:cBhvr>
                                        <p:cTn dur="1000" fill="hold" id="42"/>
                                        <p:tgtEl>
                                          <p:spTgt spid="6">
                                            <p:txEl>
                                              <p:pRg end="2" st="2"/>
                                            </p:txEl>
                                          </p:spTgt>
                                        </p:tgtEl>
                                        <p:attrNameLst>
                                          <p:attrName>ppt_y</p:attrName>
                                        </p:attrNameLst>
                                      </p:cBhvr>
                                      <p:tavLst>
                                        <p:tav fmla="#ppt_y+(sin(-2*pi*(1-$))*-#ppt_x+cos(-2*pi*(1-$))*(1-#ppt_y))*(1-$)" tm="0">
                                          <p:val>
                                            <p:fltVal val="0"/>
                                          </p:val>
                                        </p:tav>
                                        <p:tav tm="100000">
                                          <p:val>
                                            <p:fltVal val="1"/>
                                          </p:val>
                                        </p:tav>
                                      </p:tavLst>
                                    </p:anim>
                                  </p:childTnLst>
                                </p:cTn>
                              </p:par>
                            </p:childTnLst>
                          </p:cTn>
                        </p:par>
                      </p:childTnLst>
                    </p:cTn>
                  </p:par>
                  <p:par>
                    <p:cTn fill="hold" id="43" nodeType="clickPar">
                      <p:stCondLst>
                        <p:cond delay="indefinite"/>
                        <p:cond delay="0" evt="onBegin">
                          <p:tn val="42"/>
                        </p:cond>
                      </p:stCondLst>
                      <p:childTnLst>
                        <p:par>
                          <p:cTn fill="hold" id="44" nodeType="afterGroup">
                            <p:stCondLst>
                              <p:cond delay="0"/>
                            </p:stCondLst>
                            <p:childTnLst>
                              <p:par>
                                <p:cTn fill="hold" grpId="0" id="45" nodeType="clickEffect" presetClass="entr" presetID="15" presetSubtype="0">
                                  <p:stCondLst>
                                    <p:cond delay="0"/>
                                  </p:stCondLst>
                                  <p:childTnLst>
                                    <p:set>
                                      <p:cBhvr>
                                        <p:cTn dur="1" fill="hold" id="46">
                                          <p:stCondLst>
                                            <p:cond delay="0"/>
                                          </p:stCondLst>
                                        </p:cTn>
                                        <p:tgtEl>
                                          <p:spTgt spid="6">
                                            <p:txEl>
                                              <p:pRg end="3" st="3"/>
                                            </p:txEl>
                                          </p:spTgt>
                                        </p:tgtEl>
                                        <p:attrNameLst>
                                          <p:attrName>style.visibility</p:attrName>
                                        </p:attrNameLst>
                                      </p:cBhvr>
                                      <p:to>
                                        <p:strVal val="visible"/>
                                      </p:to>
                                    </p:set>
                                    <p:anim calcmode="lin" valueType="num">
                                      <p:cBhvr>
                                        <p:cTn dur="1000" fill="hold" id="47"/>
                                        <p:tgtEl>
                                          <p:spTgt spid="6">
                                            <p:txEl>
                                              <p:pRg end="3" st="3"/>
                                            </p:txEl>
                                          </p:spTgt>
                                        </p:tgtEl>
                                        <p:attrNameLst>
                                          <p:attrName>ppt_w</p:attrName>
                                        </p:attrNameLst>
                                      </p:cBhvr>
                                      <p:tavLst>
                                        <p:tav tm="0">
                                          <p:val>
                                            <p:fltVal val="0"/>
                                          </p:val>
                                        </p:tav>
                                        <p:tav tm="100000">
                                          <p:val>
                                            <p:strVal val="#ppt_w"/>
                                          </p:val>
                                        </p:tav>
                                      </p:tavLst>
                                    </p:anim>
                                    <p:anim calcmode="lin" valueType="num">
                                      <p:cBhvr>
                                        <p:cTn dur="1000" fill="hold" id="48"/>
                                        <p:tgtEl>
                                          <p:spTgt spid="6">
                                            <p:txEl>
                                              <p:pRg end="3" st="3"/>
                                            </p:txEl>
                                          </p:spTgt>
                                        </p:tgtEl>
                                        <p:attrNameLst>
                                          <p:attrName>ppt_h</p:attrName>
                                        </p:attrNameLst>
                                      </p:cBhvr>
                                      <p:tavLst>
                                        <p:tav tm="0">
                                          <p:val>
                                            <p:fltVal val="0"/>
                                          </p:val>
                                        </p:tav>
                                        <p:tav tm="100000">
                                          <p:val>
                                            <p:strVal val="#ppt_h"/>
                                          </p:val>
                                        </p:tav>
                                      </p:tavLst>
                                    </p:anim>
                                    <p:anim calcmode="lin" valueType="num">
                                      <p:cBhvr>
                                        <p:cTn dur="1000" fill="hold" id="49"/>
                                        <p:tgtEl>
                                          <p:spTgt spid="6">
                                            <p:txEl>
                                              <p:pRg end="3" st="3"/>
                                            </p:txEl>
                                          </p:spTgt>
                                        </p:tgtEl>
                                        <p:attrNameLst>
                                          <p:attrName>ppt_x</p:attrName>
                                        </p:attrNameLst>
                                      </p:cBhvr>
                                      <p:tavLst>
                                        <p:tav fmla="#ppt_x+(cos(-2*pi*(1-$))*-#ppt_x-sin(-2*pi*(1-$))*(1-#ppt_y))*(1-$)" tm="0">
                                          <p:val>
                                            <p:fltVal val="0"/>
                                          </p:val>
                                        </p:tav>
                                        <p:tav tm="100000">
                                          <p:val>
                                            <p:fltVal val="1"/>
                                          </p:val>
                                        </p:tav>
                                      </p:tavLst>
                                    </p:anim>
                                    <p:anim calcmode="lin" valueType="num">
                                      <p:cBhvr>
                                        <p:cTn dur="1000" fill="hold" id="50"/>
                                        <p:tgtEl>
                                          <p:spTgt spid="6">
                                            <p:txEl>
                                              <p:pRg end="3" st="3"/>
                                            </p:txEl>
                                          </p:spTgt>
                                        </p:tgtEl>
                                        <p:attrNameLst>
                                          <p:attrName>ppt_y</p:attrName>
                                        </p:attrNameLst>
                                      </p:cBhvr>
                                      <p:tavLst>
                                        <p:tav fmla="#ppt_y+(sin(-2*pi*(1-$))*-#ppt_x+cos(-2*pi*(1-$))*(1-#ppt_y))*(1-$)" tm="0">
                                          <p:val>
                                            <p:fltVal val="0"/>
                                          </p:val>
                                        </p:tav>
                                        <p:tav tm="100000">
                                          <p:val>
                                            <p:fltVal val="1"/>
                                          </p:val>
                                        </p:tav>
                                      </p:tavLst>
                                    </p:anim>
                                  </p:childTnLst>
                                </p:cTn>
                              </p:par>
                            </p:childTnLst>
                          </p:cTn>
                        </p:par>
                      </p:childTnLst>
                    </p:cTn>
                  </p:par>
                  <p:par>
                    <p:cTn fill="hold" id="51" nodeType="clickPar">
                      <p:stCondLst>
                        <p:cond delay="indefinite"/>
                        <p:cond delay="0" evt="onBegin">
                          <p:tn val="50"/>
                        </p:cond>
                      </p:stCondLst>
                      <p:childTnLst>
                        <p:par>
                          <p:cTn fill="hold" id="52" nodeType="afterGroup">
                            <p:stCondLst>
                              <p:cond delay="0"/>
                            </p:stCondLst>
                            <p:childTnLst>
                              <p:par>
                                <p:cTn fill="hold" grpId="0" id="53" nodeType="clickEffect" presetClass="entr" presetID="15" presetSubtype="0">
                                  <p:stCondLst>
                                    <p:cond delay="0"/>
                                  </p:stCondLst>
                                  <p:childTnLst>
                                    <p:set>
                                      <p:cBhvr>
                                        <p:cTn dur="1" fill="hold" id="54">
                                          <p:stCondLst>
                                            <p:cond delay="0"/>
                                          </p:stCondLst>
                                        </p:cTn>
                                        <p:tgtEl>
                                          <p:spTgt spid="6">
                                            <p:txEl>
                                              <p:pRg end="5" st="5"/>
                                            </p:txEl>
                                          </p:spTgt>
                                        </p:tgtEl>
                                        <p:attrNameLst>
                                          <p:attrName>style.visibility</p:attrName>
                                        </p:attrNameLst>
                                      </p:cBhvr>
                                      <p:to>
                                        <p:strVal val="visible"/>
                                      </p:to>
                                    </p:set>
                                    <p:anim calcmode="lin" valueType="num">
                                      <p:cBhvr>
                                        <p:cTn dur="1000" fill="hold" id="55"/>
                                        <p:tgtEl>
                                          <p:spTgt spid="6">
                                            <p:txEl>
                                              <p:pRg end="5" st="5"/>
                                            </p:txEl>
                                          </p:spTgt>
                                        </p:tgtEl>
                                        <p:attrNameLst>
                                          <p:attrName>ppt_w</p:attrName>
                                        </p:attrNameLst>
                                      </p:cBhvr>
                                      <p:tavLst>
                                        <p:tav tm="0">
                                          <p:val>
                                            <p:fltVal val="0"/>
                                          </p:val>
                                        </p:tav>
                                        <p:tav tm="100000">
                                          <p:val>
                                            <p:strVal val="#ppt_w"/>
                                          </p:val>
                                        </p:tav>
                                      </p:tavLst>
                                    </p:anim>
                                    <p:anim calcmode="lin" valueType="num">
                                      <p:cBhvr>
                                        <p:cTn dur="1000" fill="hold" id="56"/>
                                        <p:tgtEl>
                                          <p:spTgt spid="6">
                                            <p:txEl>
                                              <p:pRg end="5" st="5"/>
                                            </p:txEl>
                                          </p:spTgt>
                                        </p:tgtEl>
                                        <p:attrNameLst>
                                          <p:attrName>ppt_h</p:attrName>
                                        </p:attrNameLst>
                                      </p:cBhvr>
                                      <p:tavLst>
                                        <p:tav tm="0">
                                          <p:val>
                                            <p:fltVal val="0"/>
                                          </p:val>
                                        </p:tav>
                                        <p:tav tm="100000">
                                          <p:val>
                                            <p:strVal val="#ppt_h"/>
                                          </p:val>
                                        </p:tav>
                                      </p:tavLst>
                                    </p:anim>
                                    <p:anim calcmode="lin" valueType="num">
                                      <p:cBhvr>
                                        <p:cTn dur="1000" fill="hold" id="57"/>
                                        <p:tgtEl>
                                          <p:spTgt spid="6">
                                            <p:txEl>
                                              <p:pRg end="5" st="5"/>
                                            </p:txEl>
                                          </p:spTgt>
                                        </p:tgtEl>
                                        <p:attrNameLst>
                                          <p:attrName>ppt_x</p:attrName>
                                        </p:attrNameLst>
                                      </p:cBhvr>
                                      <p:tavLst>
                                        <p:tav fmla="#ppt_x+(cos(-2*pi*(1-$))*-#ppt_x-sin(-2*pi*(1-$))*(1-#ppt_y))*(1-$)" tm="0">
                                          <p:val>
                                            <p:fltVal val="0"/>
                                          </p:val>
                                        </p:tav>
                                        <p:tav tm="100000">
                                          <p:val>
                                            <p:fltVal val="1"/>
                                          </p:val>
                                        </p:tav>
                                      </p:tavLst>
                                    </p:anim>
                                    <p:anim calcmode="lin" valueType="num">
                                      <p:cBhvr>
                                        <p:cTn dur="1000" fill="hold" id="58"/>
                                        <p:tgtEl>
                                          <p:spTgt spid="6">
                                            <p:txEl>
                                              <p:pRg end="5" st="5"/>
                                            </p:txEl>
                                          </p:spTgt>
                                        </p:tgtEl>
                                        <p:attrNameLst>
                                          <p:attrName>ppt_y</p:attrName>
                                        </p:attrNameLst>
                                      </p:cBhvr>
                                      <p:tavLst>
                                        <p:tav fmla="#ppt_y+(sin(-2*pi*(1-$))*-#ppt_x+cos(-2*pi*(1-$))*(1-#ppt_y))*(1-$)" tm="0">
                                          <p:val>
                                            <p:fltVal val="0"/>
                                          </p:val>
                                        </p:tav>
                                        <p:tav tm="100000">
                                          <p:val>
                                            <p:fltVal val="1"/>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6" uiExpand="1"/>
      <p:bldP grpId="0" spid="7"/>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hidden="1" id="2" name="标题 1"/>
          <p:cNvSpPr>
            <a:spLocks noGrp="1"/>
          </p:cNvSpPr>
          <p:nvPr>
            <p:ph type="title"/>
          </p:nvPr>
        </p:nvSpPr>
        <p:spPr/>
        <p:txBody>
          <a:bodyPr/>
          <a:lstStyle/>
          <a:p>
            <a:endParaRPr altLang="en-US" lang="zh-CN"/>
          </a:p>
        </p:txBody>
      </p:sp>
      <p:sp>
        <p:nvSpPr>
          <p:cNvPr id="4" name="矩形 3"/>
          <p:cNvSpPr/>
          <p:nvPr/>
        </p:nvSpPr>
        <p:spPr>
          <a:xfrm>
            <a:off x="4325634" y="2593346"/>
            <a:ext cx="3535680" cy="1097280"/>
          </a:xfrm>
          <a:prstGeom prst="rect">
            <a:avLst/>
          </a:prstGeom>
          <a:noFill/>
        </p:spPr>
        <p:txBody>
          <a:bodyPr bIns="45720" lIns="91440" rIns="91440" tIns="45720" wrap="none">
            <a:spAutoFit/>
          </a:bodyPr>
          <a:lstStyle/>
          <a:p>
            <a:pPr algn="ctr"/>
            <a:r>
              <a:rPr altLang="en-US" b="0" cap="none" lang="zh-CN" smtClean="0" spc="0" sz="6600">
                <a:ln w="0"/>
                <a:solidFill>
                  <a:srgbClr val="FF0000"/>
                </a:solidFill>
                <a:effectLst>
                  <a:outerShdw algn="tl" blurRad="38100" dir="2700000" dist="19050" rotWithShape="0">
                    <a:schemeClr val="dk1">
                      <a:alpha val="40000"/>
                    </a:schemeClr>
                  </a:outerShdw>
                </a:effectLst>
                <a:latin charset="-122" panose="03000509000000000000" pitchFamily="65" typeface="迷你简剪纸"/>
                <a:ea charset="-122" panose="03000509000000000000" pitchFamily="65" typeface="迷你简剪纸"/>
              </a:rPr>
              <a:t>谢谢观赏</a:t>
            </a:r>
          </a:p>
        </p:txBody>
      </p:sp>
      <p:pic>
        <p:nvPicPr>
          <p:cNvPr id="5" name="图片 4"/>
          <p:cNvPicPr>
            <a:picLocks noChangeAspect="1"/>
          </p:cNvPicPr>
          <p:nvPr/>
        </p:nvPicPr>
        <p:blipFill>
          <a:blip r:embed="rId2">
            <a:extLst>
              <a:ext uri="{28A0092B-C50C-407E-A947-70E740481C1C}">
                <a14:useLocalDpi/>
              </a:ext>
            </a:extLst>
          </a:blip>
          <a:stretch>
            <a:fillRect/>
          </a:stretch>
        </p:blipFill>
        <p:spPr>
          <a:xfrm>
            <a:off x="7756491" y="2505064"/>
            <a:ext cx="584219" cy="538149"/>
          </a:xfrm>
          <a:prstGeom prst="rect">
            <a:avLst/>
          </a:prstGeom>
        </p:spPr>
      </p:pic>
      <p:pic>
        <p:nvPicPr>
          <p:cNvPr id="6" name="图片 5"/>
          <p:cNvPicPr>
            <a:picLocks noChangeAspect="1"/>
          </p:cNvPicPr>
          <p:nvPr/>
        </p:nvPicPr>
        <p:blipFill>
          <a:blip r:embed="rId3">
            <a:extLst>
              <a:ext uri="{28A0092B-C50C-407E-A947-70E740481C1C}">
                <a14:useLocalDpi/>
              </a:ext>
            </a:extLst>
          </a:blip>
          <a:stretch>
            <a:fillRect/>
          </a:stretch>
        </p:blipFill>
        <p:spPr>
          <a:xfrm flipV="1" rot="5400000">
            <a:off x="3784736" y="2958193"/>
            <a:ext cx="711001" cy="580438"/>
          </a:xfrm>
          <a:prstGeom prst="rect">
            <a:avLst/>
          </a:prstGeom>
        </p:spPr>
      </p:pic>
      <p:pic>
        <p:nvPicPr>
          <p:cNvPr id="13" name="图片 12"/>
          <p:cNvPicPr>
            <a:picLocks noChangeAspect="1"/>
          </p:cNvPicPr>
          <p:nvPr/>
        </p:nvPicPr>
        <p:blipFill>
          <a:blip r:embed="rId4">
            <a:extLst>
              <a:ext uri="{28A0092B-C50C-407E-A947-70E740481C1C}">
                <a14:useLocalDpi/>
              </a:ext>
            </a:extLst>
          </a:blip>
          <a:stretch>
            <a:fillRect/>
          </a:stretch>
        </p:blipFill>
        <p:spPr>
          <a:xfrm rot="6273814">
            <a:off x="7558628" y="3572666"/>
            <a:ext cx="1041881" cy="1142476"/>
          </a:xfrm>
          <a:prstGeom prst="rect">
            <a:avLst/>
          </a:prstGeom>
        </p:spPr>
      </p:pic>
      <p:pic>
        <p:nvPicPr>
          <p:cNvPr id="14" name="图片 13"/>
          <p:cNvPicPr>
            <a:picLocks noChangeAspect="1"/>
          </p:cNvPicPr>
          <p:nvPr/>
        </p:nvPicPr>
        <p:blipFill>
          <a:blip r:embed="rId5">
            <a:extLst>
              <a:ext uri="{28A0092B-C50C-407E-A947-70E740481C1C}">
                <a14:useLocalDpi/>
              </a:ext>
            </a:extLst>
          </a:blip>
          <a:stretch>
            <a:fillRect/>
          </a:stretch>
        </p:blipFill>
        <p:spPr>
          <a:xfrm>
            <a:off x="8108510" y="3140560"/>
            <a:ext cx="522283" cy="572710"/>
          </a:xfrm>
          <a:prstGeom prst="rect">
            <a:avLst/>
          </a:prstGeom>
        </p:spPr>
      </p:pic>
      <p:pic>
        <p:nvPicPr>
          <p:cNvPr id="3" name="图片 2"/>
          <p:cNvPicPr>
            <a:picLocks noChangeAspect="1"/>
          </p:cNvPicPr>
          <p:nvPr/>
        </p:nvPicPr>
        <p:blipFill>
          <a:blip r:embed="rId6">
            <a:extLst>
              <a:ext uri="{28A0092B-C50C-407E-A947-70E740481C1C}">
                <a14:useLocalDpi/>
              </a:ext>
            </a:extLst>
          </a:blip>
          <a:stretch>
            <a:fillRect/>
          </a:stretch>
        </p:blipFill>
        <p:spPr>
          <a:xfrm>
            <a:off x="2515621" y="2205017"/>
            <a:ext cx="1043124" cy="1613774"/>
          </a:xfrm>
          <a:prstGeom prst="rect">
            <a:avLst/>
          </a:prstGeom>
        </p:spPr>
      </p:pic>
      <p:sp>
        <p:nvSpPr>
          <p:cNvPr id="9" name="矩形 8"/>
          <p:cNvSpPr/>
          <p:nvPr/>
        </p:nvSpPr>
        <p:spPr>
          <a:xfrm>
            <a:off x="11156412" y="5208842"/>
            <a:ext cx="1035588" cy="1649158"/>
          </a:xfrm>
          <a:prstGeom prst="rect">
            <a:avLst/>
          </a:prstGeom>
          <a:solidFill>
            <a:srgbClr val="ECE9DE">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8" name="图片 7"/>
          <p:cNvPicPr>
            <a:picLocks noChangeAspect="1"/>
          </p:cNvPicPr>
          <p:nvPr/>
        </p:nvPicPr>
        <p:blipFill>
          <a:blip r:embed="rId7">
            <a:extLst>
              <a:ext uri="{28A0092B-C50C-407E-A947-70E740481C1C}">
                <a14:useLocalDpi/>
              </a:ext>
            </a:extLst>
          </a:blip>
          <a:stretch>
            <a:fillRect/>
          </a:stretch>
        </p:blipFill>
        <p:spPr>
          <a:xfrm>
            <a:off x="8763445" y="4222191"/>
            <a:ext cx="2702222" cy="2635809"/>
          </a:xfrm>
          <a:prstGeom prst="rect">
            <a:avLst/>
          </a:prstGeom>
          <a:noFill/>
        </p:spPr>
      </p:pic>
      <p:pic>
        <p:nvPicPr>
          <p:cNvPr id="7" name="图片 6"/>
          <p:cNvPicPr>
            <a:picLocks noChangeAspect="1"/>
          </p:cNvPicPr>
          <p:nvPr/>
        </p:nvPicPr>
        <p:blipFill>
          <a:blip r:embed="rId8">
            <a:extLst>
              <a:ext uri="{BEBA8EAE-BF5A-486C-A8C5-ECC9F3942E4B}">
                <a14:imgProps>
                  <a14:imgLayer r:embed="rId9">
                    <a14:imgEffect>
                      <a14:backgroundRemoval b="100000" l="0" r="100000" t="0">
                        <a14:foregroundMark x1="19362" x2="19362" y1="9908" y2="9908"/>
                        <a14:foregroundMark x1="37660" x2="37660" y1="23910" y2="23910"/>
                        <a14:foregroundMark x1="46596" x2="46596" y1="30383" y2="30383"/>
                        <a14:foregroundMark x1="32553" x2="32553" y1="29723" y2="29723"/>
                        <a14:foregroundMark x1="22128" x2="22128" y1="32232" y2="32232"/>
                        <a14:foregroundMark x1="42340" x2="42340" y1="34478" y2="34478"/>
                        <a14:foregroundMark x1="87447" x2="87447" y1="84148" y2="84148"/>
                        <a14:foregroundMark x1="79362" x2="79362" y1="74901" y2="74901"/>
                        <a14:foregroundMark x1="36383" x2="36383" y1="55482" y2="55482"/>
                        <a14:foregroundMark x1="26809" x2="26809" y1="54822" y2="54822"/>
                        <a14:foregroundMark x1="62979" x2="62979" y1="46499" y2="46499"/>
                        <a14:backgroundMark x1="12553" x2="12553" y1="3170" y2="3170"/>
                      </a14:backgroundRemoval>
                    </a14:imgEffect>
                  </a14:imgLayer>
                </a14:imgProps>
              </a:ext>
              <a:ext uri="{28A0092B-C50C-407E-A947-70E740481C1C}">
                <a14:useLocalDpi/>
              </a:ext>
            </a:extLst>
          </a:blip>
          <a:stretch>
            <a:fillRect/>
          </a:stretch>
        </p:blipFill>
        <p:spPr>
          <a:xfrm>
            <a:off x="11321301" y="5484371"/>
            <a:ext cx="852848" cy="1373629"/>
          </a:xfrm>
          <a:prstGeom prst="rect">
            <a:avLst/>
          </a:prstGeom>
        </p:spPr>
      </p:pic>
    </p:spTree>
    <p:extLst>
      <p:ext uri="{BB962C8B-B14F-4D97-AF65-F5344CB8AC3E}">
        <p14:creationId val="327701384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mph" presetID="32" presetSubtype="0">
                                  <p:stCondLst>
                                    <p:cond delay="0"/>
                                  </p:stCondLst>
                                  <p:childTnLst>
                                    <p:animRot by="120000">
                                      <p:cBhvr>
                                        <p:cTn dur="100" fill="hold" id="12">
                                          <p:stCondLst>
                                            <p:cond delay="0"/>
                                          </p:stCondLst>
                                        </p:cTn>
                                        <p:tgtEl>
                                          <p:spTgt spid="3"/>
                                        </p:tgtEl>
                                        <p:attrNameLst>
                                          <p:attrName>r</p:attrName>
                                        </p:attrNameLst>
                                      </p:cBhvr>
                                    </p:animRot>
                                    <p:animRot by="-240000">
                                      <p:cBhvr>
                                        <p:cTn dur="200" fill="hold" id="13">
                                          <p:stCondLst>
                                            <p:cond delay="200"/>
                                          </p:stCondLst>
                                        </p:cTn>
                                        <p:tgtEl>
                                          <p:spTgt spid="3"/>
                                        </p:tgtEl>
                                        <p:attrNameLst>
                                          <p:attrName>r</p:attrName>
                                        </p:attrNameLst>
                                      </p:cBhvr>
                                    </p:animRot>
                                    <p:animRot by="240000">
                                      <p:cBhvr>
                                        <p:cTn dur="200" fill="hold" id="14">
                                          <p:stCondLst>
                                            <p:cond delay="400"/>
                                          </p:stCondLst>
                                        </p:cTn>
                                        <p:tgtEl>
                                          <p:spTgt spid="3"/>
                                        </p:tgtEl>
                                        <p:attrNameLst>
                                          <p:attrName>r</p:attrName>
                                        </p:attrNameLst>
                                      </p:cBhvr>
                                    </p:animRot>
                                    <p:animRot by="-240000">
                                      <p:cBhvr>
                                        <p:cTn dur="200" fill="hold" id="15">
                                          <p:stCondLst>
                                            <p:cond delay="600"/>
                                          </p:stCondLst>
                                        </p:cTn>
                                        <p:tgtEl>
                                          <p:spTgt spid="3"/>
                                        </p:tgtEl>
                                        <p:attrNameLst>
                                          <p:attrName>r</p:attrName>
                                        </p:attrNameLst>
                                      </p:cBhvr>
                                    </p:animRot>
                                    <p:animRot by="120000">
                                      <p:cBhvr>
                                        <p:cTn dur="200" fill="hold" id="16">
                                          <p:stCondLst>
                                            <p:cond delay="800"/>
                                          </p:stCondLst>
                                        </p:cTn>
                                        <p:tgtEl>
                                          <p:spTgt spid="3"/>
                                        </p:tgtEl>
                                        <p:attrNameLst>
                                          <p:attrName>r</p:attrName>
                                        </p:attrNameLst>
                                      </p:cBhvr>
                                    </p:animRot>
                                  </p:childTnLst>
                                </p:cTn>
                              </p:par>
                              <p:par>
                                <p:cTn fill="hold" id="17" nodeType="withEffect" presetClass="entr" presetID="10" presetSubtype="0" restart="never">
                                  <p:stCondLst>
                                    <p:cond delay="0"/>
                                  </p:stCondLst>
                                  <p:childTnLst>
                                    <p:set>
                                      <p:cBhvr>
                                        <p:cTn dur="1" fill="hold" id="18">
                                          <p:stCondLst>
                                            <p:cond delay="0"/>
                                          </p:stCondLst>
                                        </p:cTn>
                                        <p:tgtEl>
                                          <p:spTgt spid="6"/>
                                        </p:tgtEl>
                                        <p:attrNameLst>
                                          <p:attrName>style.visibility</p:attrName>
                                        </p:attrNameLst>
                                      </p:cBhvr>
                                      <p:to>
                                        <p:strVal val="visible"/>
                                      </p:to>
                                    </p:set>
                                    <p:animEffect filter="fade" transition="in">
                                      <p:cBhvr>
                                        <p:cTn dur="500" id="19"/>
                                        <p:tgtEl>
                                          <p:spTgt spid="6"/>
                                        </p:tgtEl>
                                      </p:cBhvr>
                                    </p:animEffect>
                                  </p:childTnLst>
                                </p:cTn>
                              </p:par>
                              <p:par>
                                <p:cTn fill="hold" id="20" nodeType="withEffect" presetClass="entr" presetID="10" presetSubtype="0" restart="never">
                                  <p:stCondLst>
                                    <p:cond delay="0"/>
                                  </p:stCondLst>
                                  <p:childTnLst>
                                    <p:set>
                                      <p:cBhvr>
                                        <p:cTn dur="1" fill="hold" id="21">
                                          <p:stCondLst>
                                            <p:cond delay="0"/>
                                          </p:stCondLst>
                                        </p:cTn>
                                        <p:tgtEl>
                                          <p:spTgt spid="5"/>
                                        </p:tgtEl>
                                        <p:attrNameLst>
                                          <p:attrName>style.visibility</p:attrName>
                                        </p:attrNameLst>
                                      </p:cBhvr>
                                      <p:to>
                                        <p:strVal val="visible"/>
                                      </p:to>
                                    </p:set>
                                    <p:animEffect filter="fade" transition="in">
                                      <p:cBhvr>
                                        <p:cTn dur="500" id="22"/>
                                        <p:tgtEl>
                                          <p:spTgt spid="5"/>
                                        </p:tgtEl>
                                      </p:cBhvr>
                                    </p:animEffect>
                                  </p:childTnLst>
                                </p:cTn>
                              </p:par>
                            </p:childTnLst>
                          </p:cTn>
                        </p:par>
                        <p:par>
                          <p:cTn fill="hold" id="23" nodeType="afterGroup">
                            <p:stCondLst>
                              <p:cond delay="2000"/>
                            </p:stCondLst>
                            <p:childTnLst>
                              <p:par>
                                <p:cTn fill="hold" grpId="0" id="24" nodeType="afterEffect" presetClass="entr" presetID="53" presetSubtype="0" restart="never">
                                  <p:stCondLst>
                                    <p:cond delay="0"/>
                                  </p:stCondLst>
                                  <p:childTnLst>
                                    <p:set>
                                      <p:cBhvr>
                                        <p:cTn dur="1" fill="hold" id="25">
                                          <p:stCondLst>
                                            <p:cond delay="0"/>
                                          </p:stCondLst>
                                        </p:cTn>
                                        <p:tgtEl>
                                          <p:spTgt spid="4"/>
                                        </p:tgtEl>
                                        <p:attrNameLst>
                                          <p:attrName>style.visibility</p:attrName>
                                        </p:attrNameLst>
                                      </p:cBhvr>
                                      <p:to>
                                        <p:strVal val="visible"/>
                                      </p:to>
                                    </p:set>
                                    <p:anim calcmode="lin" valueType="num">
                                      <p:cBhvr>
                                        <p:cTn dur="500" fill="hold" id="26"/>
                                        <p:tgtEl>
                                          <p:spTgt spid="4"/>
                                        </p:tgtEl>
                                        <p:attrNameLst>
                                          <p:attrName>ppt_w</p:attrName>
                                        </p:attrNameLst>
                                      </p:cBhvr>
                                      <p:tavLst>
                                        <p:tav tm="0">
                                          <p:val>
                                            <p:fltVal val="0"/>
                                          </p:val>
                                        </p:tav>
                                        <p:tav tm="100000">
                                          <p:val>
                                            <p:strVal val="#ppt_w"/>
                                          </p:val>
                                        </p:tav>
                                      </p:tavLst>
                                    </p:anim>
                                    <p:anim calcmode="lin" valueType="num">
                                      <p:cBhvr>
                                        <p:cTn dur="500" fill="hold" id="27"/>
                                        <p:tgtEl>
                                          <p:spTgt spid="4"/>
                                        </p:tgtEl>
                                        <p:attrNameLst>
                                          <p:attrName>ppt_h</p:attrName>
                                        </p:attrNameLst>
                                      </p:cBhvr>
                                      <p:tavLst>
                                        <p:tav tm="0">
                                          <p:val>
                                            <p:fltVal val="0"/>
                                          </p:val>
                                        </p:tav>
                                        <p:tav tm="100000">
                                          <p:val>
                                            <p:strVal val="#ppt_h"/>
                                          </p:val>
                                        </p:tav>
                                      </p:tavLst>
                                    </p:anim>
                                    <p:animEffect filter="fade" transition="in">
                                      <p:cBhvr>
                                        <p:cTn dur="500" id="28"/>
                                        <p:tgtEl>
                                          <p:spTgt spid="4"/>
                                        </p:tgtEl>
                                      </p:cBhvr>
                                    </p:animEffect>
                                  </p:childTnLst>
                                </p:cTn>
                              </p:par>
                            </p:childTnLst>
                          </p:cTn>
                        </p:par>
                        <p:par>
                          <p:cTn fill="hold" id="29" nodeType="afterGroup">
                            <p:stCondLst>
                              <p:cond delay="2500"/>
                            </p:stCondLst>
                            <p:childTnLst>
                              <p:par>
                                <p:cTn fill="hold" id="30" nodeType="afterEffect" presetClass="entr" presetID="31" presetSubtype="0" restart="never">
                                  <p:stCondLst>
                                    <p:cond delay="0"/>
                                  </p:stCondLst>
                                  <p:childTnLst>
                                    <p:set>
                                      <p:cBhvr>
                                        <p:cTn dur="1" fill="hold" id="31">
                                          <p:stCondLst>
                                            <p:cond delay="0"/>
                                          </p:stCondLst>
                                        </p:cTn>
                                        <p:tgtEl>
                                          <p:spTgt spid="14"/>
                                        </p:tgtEl>
                                        <p:attrNameLst>
                                          <p:attrName>style.visibility</p:attrName>
                                        </p:attrNameLst>
                                      </p:cBhvr>
                                      <p:to>
                                        <p:strVal val="visible"/>
                                      </p:to>
                                    </p:set>
                                    <p:anim calcmode="lin" valueType="num">
                                      <p:cBhvr>
                                        <p:cTn dur="1000" fill="hold" id="32"/>
                                        <p:tgtEl>
                                          <p:spTgt spid="14"/>
                                        </p:tgtEl>
                                        <p:attrNameLst>
                                          <p:attrName>ppt_w</p:attrName>
                                        </p:attrNameLst>
                                      </p:cBhvr>
                                      <p:tavLst>
                                        <p:tav tm="0">
                                          <p:val>
                                            <p:fltVal val="0"/>
                                          </p:val>
                                        </p:tav>
                                        <p:tav tm="100000">
                                          <p:val>
                                            <p:strVal val="#ppt_w"/>
                                          </p:val>
                                        </p:tav>
                                      </p:tavLst>
                                    </p:anim>
                                    <p:anim calcmode="lin" valueType="num">
                                      <p:cBhvr>
                                        <p:cTn dur="1000" fill="hold" id="33"/>
                                        <p:tgtEl>
                                          <p:spTgt spid="14"/>
                                        </p:tgtEl>
                                        <p:attrNameLst>
                                          <p:attrName>ppt_h</p:attrName>
                                        </p:attrNameLst>
                                      </p:cBhvr>
                                      <p:tavLst>
                                        <p:tav tm="0">
                                          <p:val>
                                            <p:fltVal val="0"/>
                                          </p:val>
                                        </p:tav>
                                        <p:tav tm="100000">
                                          <p:val>
                                            <p:strVal val="#ppt_h"/>
                                          </p:val>
                                        </p:tav>
                                      </p:tavLst>
                                    </p:anim>
                                    <p:anim calcmode="lin" valueType="num">
                                      <p:cBhvr>
                                        <p:cTn dur="1000" fill="hold" id="34"/>
                                        <p:tgtEl>
                                          <p:spTgt spid="14"/>
                                        </p:tgtEl>
                                        <p:attrNameLst>
                                          <p:attrName>style.rotation</p:attrName>
                                        </p:attrNameLst>
                                      </p:cBhvr>
                                      <p:tavLst>
                                        <p:tav tm="0">
                                          <p:val>
                                            <p:fltVal val="90"/>
                                          </p:val>
                                        </p:tav>
                                        <p:tav tm="100000">
                                          <p:val>
                                            <p:fltVal val="0"/>
                                          </p:val>
                                        </p:tav>
                                      </p:tavLst>
                                    </p:anim>
                                    <p:animEffect filter="fade" transition="in">
                                      <p:cBhvr>
                                        <p:cTn dur="1000" id="35"/>
                                        <p:tgtEl>
                                          <p:spTgt spid="14"/>
                                        </p:tgtEl>
                                      </p:cBhvr>
                                    </p:animEffect>
                                  </p:childTnLst>
                                </p:cTn>
                              </p:par>
                            </p:childTnLst>
                          </p:cTn>
                        </p:par>
                        <p:par>
                          <p:cTn fill="hold" id="36" nodeType="afterGroup">
                            <p:stCondLst>
                              <p:cond delay="3500"/>
                            </p:stCondLst>
                            <p:childTnLst>
                              <p:par>
                                <p:cTn fill="hold" id="37" nodeType="afterEffect" presetClass="entr" presetID="31" presetSubtype="0" restart="never">
                                  <p:stCondLst>
                                    <p:cond delay="0"/>
                                  </p:stCondLst>
                                  <p:childTnLst>
                                    <p:set>
                                      <p:cBhvr>
                                        <p:cTn dur="1" fill="hold" id="38">
                                          <p:stCondLst>
                                            <p:cond delay="0"/>
                                          </p:stCondLst>
                                        </p:cTn>
                                        <p:tgtEl>
                                          <p:spTgt spid="13"/>
                                        </p:tgtEl>
                                        <p:attrNameLst>
                                          <p:attrName>style.visibility</p:attrName>
                                        </p:attrNameLst>
                                      </p:cBhvr>
                                      <p:to>
                                        <p:strVal val="visible"/>
                                      </p:to>
                                    </p:set>
                                    <p:anim calcmode="lin" valueType="num">
                                      <p:cBhvr>
                                        <p:cTn dur="1000" fill="hold" id="39"/>
                                        <p:tgtEl>
                                          <p:spTgt spid="13"/>
                                        </p:tgtEl>
                                        <p:attrNameLst>
                                          <p:attrName>ppt_w</p:attrName>
                                        </p:attrNameLst>
                                      </p:cBhvr>
                                      <p:tavLst>
                                        <p:tav tm="0">
                                          <p:val>
                                            <p:fltVal val="0"/>
                                          </p:val>
                                        </p:tav>
                                        <p:tav tm="100000">
                                          <p:val>
                                            <p:strVal val="#ppt_w"/>
                                          </p:val>
                                        </p:tav>
                                      </p:tavLst>
                                    </p:anim>
                                    <p:anim calcmode="lin" valueType="num">
                                      <p:cBhvr>
                                        <p:cTn dur="1000" fill="hold" id="40"/>
                                        <p:tgtEl>
                                          <p:spTgt spid="13"/>
                                        </p:tgtEl>
                                        <p:attrNameLst>
                                          <p:attrName>ppt_h</p:attrName>
                                        </p:attrNameLst>
                                      </p:cBhvr>
                                      <p:tavLst>
                                        <p:tav tm="0">
                                          <p:val>
                                            <p:fltVal val="0"/>
                                          </p:val>
                                        </p:tav>
                                        <p:tav tm="100000">
                                          <p:val>
                                            <p:strVal val="#ppt_h"/>
                                          </p:val>
                                        </p:tav>
                                      </p:tavLst>
                                    </p:anim>
                                    <p:anim calcmode="lin" valueType="num">
                                      <p:cBhvr>
                                        <p:cTn dur="1000" fill="hold" id="41"/>
                                        <p:tgtEl>
                                          <p:spTgt spid="13"/>
                                        </p:tgtEl>
                                        <p:attrNameLst>
                                          <p:attrName>style.rotation</p:attrName>
                                        </p:attrNameLst>
                                      </p:cBhvr>
                                      <p:tavLst>
                                        <p:tav tm="0">
                                          <p:val>
                                            <p:fltVal val="90"/>
                                          </p:val>
                                        </p:tav>
                                        <p:tav tm="100000">
                                          <p:val>
                                            <p:fltVal val="0"/>
                                          </p:val>
                                        </p:tav>
                                      </p:tavLst>
                                    </p:anim>
                                    <p:animEffect filter="fade" transition="in">
                                      <p:cBhvr>
                                        <p:cTn dur="1000" id="42"/>
                                        <p:tgtEl>
                                          <p:spTgt spid="13"/>
                                        </p:tgtEl>
                                      </p:cBhvr>
                                    </p:animEffect>
                                  </p:childTnLst>
                                </p:cTn>
                              </p:par>
                            </p:childTnLst>
                          </p:cTn>
                        </p:par>
                      </p:childTnLst>
                    </p:cTn>
                  </p:par>
                  <p:par>
                    <p:cTn fill="hold" id="43" nodeType="clickPar">
                      <p:stCondLst>
                        <p:cond delay="indefinite"/>
                        <p:cond delay="0" evt="onBegin">
                          <p:tn val="42"/>
                        </p:cond>
                      </p:stCondLst>
                      <p:childTnLst>
                        <p:par>
                          <p:cTn fill="hold" id="44" nodeType="afterGroup">
                            <p:stCondLst>
                              <p:cond delay="0"/>
                            </p:stCondLst>
                            <p:childTnLst>
                              <p:par>
                                <p:cTn fill="hold" id="45" nodeType="clickEffect" presetClass="entr" presetID="42" presetSubtype="0">
                                  <p:stCondLst>
                                    <p:cond delay="0"/>
                                  </p:stCondLst>
                                  <p:childTnLst>
                                    <p:set>
                                      <p:cBhvr>
                                        <p:cTn dur="1" fill="hold" id="46">
                                          <p:stCondLst>
                                            <p:cond delay="0"/>
                                          </p:stCondLst>
                                        </p:cTn>
                                        <p:tgtEl>
                                          <p:spTgt spid="8"/>
                                        </p:tgtEl>
                                        <p:attrNameLst>
                                          <p:attrName>style.visibility</p:attrName>
                                        </p:attrNameLst>
                                      </p:cBhvr>
                                      <p:to>
                                        <p:strVal val="visible"/>
                                      </p:to>
                                    </p:set>
                                    <p:animEffect filter="fade" transition="in">
                                      <p:cBhvr>
                                        <p:cTn dur="1000" id="47"/>
                                        <p:tgtEl>
                                          <p:spTgt spid="8"/>
                                        </p:tgtEl>
                                      </p:cBhvr>
                                    </p:animEffect>
                                    <p:anim calcmode="lin" valueType="num">
                                      <p:cBhvr>
                                        <p:cTn dur="1000" fill="hold" id="48"/>
                                        <p:tgtEl>
                                          <p:spTgt spid="8"/>
                                        </p:tgtEl>
                                        <p:attrNameLst>
                                          <p:attrName>ppt_x</p:attrName>
                                        </p:attrNameLst>
                                      </p:cBhvr>
                                      <p:tavLst>
                                        <p:tav tm="0">
                                          <p:val>
                                            <p:strVal val="#ppt_x"/>
                                          </p:val>
                                        </p:tav>
                                        <p:tav tm="100000">
                                          <p:val>
                                            <p:strVal val="#ppt_x"/>
                                          </p:val>
                                        </p:tav>
                                      </p:tavLst>
                                    </p:anim>
                                    <p:anim calcmode="lin" valueType="num">
                                      <p:cBhvr>
                                        <p:cTn dur="1000" fill="hold" id="49"/>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50" nodeType="clickPar">
                      <p:stCondLst>
                        <p:cond delay="indefinite"/>
                        <p:cond delay="0" evt="onBegin">
                          <p:tn val="49"/>
                        </p:cond>
                      </p:stCondLst>
                      <p:childTnLst>
                        <p:par>
                          <p:cTn fill="hold" id="51" nodeType="afterGroup">
                            <p:stCondLst>
                              <p:cond delay="0"/>
                            </p:stCondLst>
                            <p:childTnLst>
                              <p:par>
                                <p:cTn fill="hold" id="52" nodeType="clickEffect" presetClass="entr" presetID="52" presetSubtype="0">
                                  <p:stCondLst>
                                    <p:cond delay="0"/>
                                  </p:stCondLst>
                                  <p:childTnLst>
                                    <p:set>
                                      <p:cBhvr>
                                        <p:cTn dur="1" fill="hold" id="53">
                                          <p:stCondLst>
                                            <p:cond delay="0"/>
                                          </p:stCondLst>
                                        </p:cTn>
                                        <p:tgtEl>
                                          <p:spTgt spid="7"/>
                                        </p:tgtEl>
                                        <p:attrNameLst>
                                          <p:attrName>style.visibility</p:attrName>
                                        </p:attrNameLst>
                                      </p:cBhvr>
                                      <p:to>
                                        <p:strVal val="visible"/>
                                      </p:to>
                                    </p:set>
                                    <p:animScale>
                                      <p:cBhvr>
                                        <p:cTn decel="50000" dur="1000" fill="hold" id="54">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5">
                                          <p:stCondLst>
                                            <p:cond delay="0"/>
                                          </p:stCondLst>
                                        </p:cTn>
                                        <p:tgtEl>
                                          <p:spTgt spid="7"/>
                                        </p:tgtEl>
                                        <p:attrNameLst>
                                          <p:attrName>ppt_x</p:attrName>
                                          <p:attrName>ppt_y</p:attrName>
                                        </p:attrNameLst>
                                      </p:cBhvr>
                                    </p:animMotion>
                                    <p:animEffect filter="fade" transition="in">
                                      <p:cBhvr>
                                        <p:cTn dur="1000" id="56"/>
                                        <p:tgtEl>
                                          <p:spTgt spid="7"/>
                                        </p:tgtEl>
                                      </p:cBhvr>
                                    </p:animEffect>
                                  </p:childTnLst>
                                </p:cTn>
                              </p:par>
                            </p:childTnLst>
                          </p:cTn>
                        </p:par>
                      </p:childTnLst>
                    </p:cTn>
                  </p:par>
                  <p:par>
                    <p:cTn fill="hold" id="57" nodeType="clickPar">
                      <p:stCondLst>
                        <p:cond delay="indefinite"/>
                        <p:cond delay="0" evt="onBegin">
                          <p:tn val="56"/>
                        </p:cond>
                      </p:stCondLst>
                      <p:childTnLst>
                        <p:par>
                          <p:cTn fill="hold" id="58" nodeType="afterGroup">
                            <p:stCondLst>
                              <p:cond delay="0"/>
                            </p:stCondLst>
                            <p:childTnLst>
                              <p:par>
                                <p:cTn fill="hold" id="59" nodeType="clickEffect" presetClass="exit" presetID="10" presetSubtype="0">
                                  <p:stCondLst>
                                    <p:cond delay="0"/>
                                  </p:stCondLst>
                                  <p:childTnLst>
                                    <p:animEffect filter="fade" transition="out">
                                      <p:cBhvr>
                                        <p:cTn dur="4000" id="60"/>
                                        <p:tgtEl>
                                          <p:spTgt spid="7"/>
                                        </p:tgtEl>
                                      </p:cBhvr>
                                    </p:animEffect>
                                    <p:set>
                                      <p:cBhvr>
                                        <p:cTn dur="1" fill="hold" id="61">
                                          <p:stCondLst>
                                            <p:cond delay="3999"/>
                                          </p:stCondLst>
                                        </p:cTn>
                                        <p:tgtEl>
                                          <p:spTgt spid="7"/>
                                        </p:tgtEl>
                                        <p:attrNameLst>
                                          <p:attrName>style.visibility</p:attrName>
                                        </p:attrNameLst>
                                      </p:cBhvr>
                                      <p:to>
                                        <p:strVal val="hidden"/>
                                      </p:to>
                                    </p:set>
                                  </p:childTnLst>
                                </p:cTn>
                              </p:par>
                              <p:par>
                                <p:cTn fill="hold" id="62" nodeType="withEffect" presetClass="emph" presetID="6" presetSubtype="0">
                                  <p:stCondLst>
                                    <p:cond delay="0"/>
                                  </p:stCondLst>
                                  <p:childTnLst>
                                    <p:animScale>
                                      <p:cBhvr>
                                        <p:cTn dur="4300" fill="hold" id="63"/>
                                        <p:tgtEl>
                                          <p:spTgt spid="7"/>
                                        </p:tgtEl>
                                      </p:cBhvr>
                                      <p:by x="150000" y="150000"/>
                                    </p:animScale>
                                  </p:childTnLst>
                                </p:cTn>
                              </p:par>
                              <p:par>
                                <p:cTn fill="hold" id="64" nodeType="withEffect" presetClass="emph" presetID="6" presetSubtype="0">
                                  <p:stCondLst>
                                    <p:cond delay="0"/>
                                  </p:stCondLst>
                                  <p:childTnLst>
                                    <p:animScale>
                                      <p:cBhvr>
                                        <p:cTn dur="4200" fill="hold" id="65"/>
                                        <p:tgtEl>
                                          <p:spTgt spid="8"/>
                                        </p:tgtEl>
                                      </p:cBhvr>
                                      <p:by x="50000" y="50000"/>
                                    </p:animScale>
                                  </p:childTnLst>
                                </p:cTn>
                              </p:par>
                              <p:par>
                                <p:cTn fill="hold" id="66" nodeType="withEffect" presetClass="exit" presetID="10" presetSubtype="0">
                                  <p:stCondLst>
                                    <p:cond delay="0"/>
                                  </p:stCondLst>
                                  <p:childTnLst>
                                    <p:animEffect filter="fade" transition="out">
                                      <p:cBhvr>
                                        <p:cTn dur="4500" id="67"/>
                                        <p:tgtEl>
                                          <p:spTgt spid="8"/>
                                        </p:tgtEl>
                                      </p:cBhvr>
                                    </p:animEffect>
                                    <p:set>
                                      <p:cBhvr>
                                        <p:cTn dur="1" fill="hold" id="68">
                                          <p:stCondLst>
                                            <p:cond delay="4499"/>
                                          </p:stCondLst>
                                        </p:cTn>
                                        <p:tgtEl>
                                          <p:spTgt spid="8"/>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标题 1"/>
          <p:cNvSpPr>
            <a:spLocks noGrp="1"/>
          </p:cNvSpPr>
          <p:nvPr>
            <p:ph type="title"/>
          </p:nvPr>
        </p:nvSpPr>
        <p:spPr>
          <a:xfrm>
            <a:off x="961073" y="339949"/>
            <a:ext cx="6659880" cy="1031651"/>
          </a:xfrm>
        </p:spPr>
        <p:txBody>
          <a:bodyPr>
            <a:normAutofit/>
          </a:bodyPr>
          <a:lstStyle/>
          <a:p>
            <a:r>
              <a:rPr altLang="en-US" lang="zh-CN" smtClean="0" sz="4800">
                <a:solidFill>
                  <a:srgbClr val="FF0000"/>
                </a:solidFill>
                <a:latin charset="-122" panose="03000509000000000000" pitchFamily="65" typeface="迷你简剪纸"/>
                <a:ea charset="-122" panose="03000509000000000000" pitchFamily="65" typeface="迷你简剪纸"/>
              </a:rPr>
              <a:t>请在此输入你的标题</a:t>
            </a:r>
          </a:p>
        </p:txBody>
      </p:sp>
      <p:sp>
        <p:nvSpPr>
          <p:cNvPr id="12" name="MH_SubTitle_1"/>
          <p:cNvSpPr>
            <a:spLocks noChangeArrowheads="1"/>
          </p:cNvSpPr>
          <p:nvPr/>
        </p:nvSpPr>
        <p:spPr bwMode="auto">
          <a:xfrm>
            <a:off x="2100263" y="3942476"/>
            <a:ext cx="3748881" cy="207200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r>
              <a:rPr altLang="en-US" lang="zh-CN" smtClean="0" sz="2000">
                <a:latin charset="-122" panose="03000509000000000000" pitchFamily="65" typeface="方正启体简体"/>
                <a:ea charset="-122" panose="03000509000000000000" pitchFamily="65" typeface="方正启体简体"/>
              </a:rPr>
              <a:t>请在此编辑替换或输入你的文本内容请在此编辑替换或输入你的文本内容请在此编辑替换或输入你的文本内容</a:t>
            </a:r>
          </a:p>
        </p:txBody>
      </p:sp>
      <p:sp>
        <p:nvSpPr>
          <p:cNvPr id="13" name="MH_SubTitle_1"/>
          <p:cNvSpPr>
            <a:spLocks noChangeArrowheads="1"/>
          </p:cNvSpPr>
          <p:nvPr/>
        </p:nvSpPr>
        <p:spPr bwMode="auto">
          <a:xfrm>
            <a:off x="6256337" y="3942476"/>
            <a:ext cx="3787775" cy="207200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r>
              <a:rPr altLang="en-US" lang="zh-CN" smtClean="0" sz="2000">
                <a:latin charset="-122" panose="03000509000000000000" pitchFamily="65" typeface="方正启体简体"/>
                <a:ea charset="-122" panose="03000509000000000000" pitchFamily="65" typeface="方正启体简体"/>
              </a:rPr>
              <a:t>请在此编辑替换或输入你的文本内容请在此编辑替换或输入你的文本内容请在此编辑替换或输入你的文本内容</a:t>
            </a:r>
          </a:p>
        </p:txBody>
      </p:sp>
      <p:pic>
        <p:nvPicPr>
          <p:cNvPr id="14" name="图片 13"/>
          <p:cNvPicPr>
            <a:picLocks noChangeAspect="1"/>
          </p:cNvPicPr>
          <p:nvPr/>
        </p:nvPicPr>
        <p:blipFill>
          <a:blip r:embed="rId2">
            <a:extLst>
              <a:ext uri="{28A0092B-C50C-407E-A947-70E740481C1C}">
                <a14:useLocalDpi/>
              </a:ext>
            </a:extLst>
          </a:blip>
          <a:stretch>
            <a:fillRect/>
          </a:stretch>
        </p:blipFill>
        <p:spPr>
          <a:xfrm>
            <a:off x="10982326" y="0"/>
            <a:ext cx="1209674" cy="1213896"/>
          </a:xfrm>
          <a:prstGeom prst="rect">
            <a:avLst/>
          </a:prstGeom>
        </p:spPr>
      </p:pic>
      <p:pic>
        <p:nvPicPr>
          <p:cNvPr id="2" name="图片 1"/>
          <p:cNvPicPr>
            <a:picLocks noChangeAspect="1"/>
          </p:cNvPicPr>
          <p:nvPr/>
        </p:nvPicPr>
        <p:blipFill>
          <a:blip r:embed="rId3">
            <a:extLst>
              <a:ext uri="{28A0092B-C50C-407E-A947-70E740481C1C}">
                <a14:useLocalDpi/>
              </a:ext>
            </a:extLst>
          </a:blip>
          <a:stretch>
            <a:fillRect/>
          </a:stretch>
        </p:blipFill>
        <p:spPr>
          <a:xfrm>
            <a:off x="7129461" y="1636275"/>
            <a:ext cx="2041526" cy="2041526"/>
          </a:xfrm>
          <a:prstGeom prst="rect">
            <a:avLst/>
          </a:prstGeom>
        </p:spPr>
      </p:pic>
      <p:pic>
        <p:nvPicPr>
          <p:cNvPr id="4" name="图片 3"/>
          <p:cNvPicPr>
            <a:picLocks noChangeAspect="1"/>
          </p:cNvPicPr>
          <p:nvPr/>
        </p:nvPicPr>
        <p:blipFill>
          <a:blip r:embed="rId4">
            <a:extLst>
              <a:ext uri="{28A0092B-C50C-407E-A947-70E740481C1C}">
                <a14:useLocalDpi/>
              </a:ext>
            </a:extLst>
          </a:blip>
          <a:stretch>
            <a:fillRect/>
          </a:stretch>
        </p:blipFill>
        <p:spPr>
          <a:xfrm>
            <a:off x="2528492" y="1636275"/>
            <a:ext cx="2316864" cy="2155826"/>
          </a:xfrm>
          <a:prstGeom prst="rect">
            <a:avLst/>
          </a:prstGeom>
        </p:spPr>
      </p:pic>
      <p:pic>
        <p:nvPicPr>
          <p:cNvPr id="6" name="图片 5"/>
          <p:cNvPicPr>
            <a:picLocks noChangeAspect="1"/>
          </p:cNvPicPr>
          <p:nvPr/>
        </p:nvPicPr>
        <p:blipFill>
          <a:blip r:embed="rId5">
            <a:extLst>
              <a:ext uri="{28A0092B-C50C-407E-A947-70E740481C1C}">
                <a14:useLocalDpi/>
              </a:ext>
            </a:extLst>
          </a:blip>
          <a:stretch>
            <a:fillRect/>
          </a:stretch>
        </p:blipFill>
        <p:spPr>
          <a:xfrm>
            <a:off x="323850" y="89019"/>
            <a:ext cx="637223" cy="1353853"/>
          </a:xfrm>
          <a:prstGeom prst="rect">
            <a:avLst/>
          </a:prstGeom>
        </p:spPr>
      </p:pic>
    </p:spTree>
    <p:custDataLst>
      <p:tags r:id="rId6"/>
    </p:custDataLst>
    <p:extLst>
      <p:ext uri="{BB962C8B-B14F-4D97-AF65-F5344CB8AC3E}">
        <p14:creationId val="99210795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restart="never">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restart="never">
                                  <p:stCondLst>
                                    <p:cond delay="0"/>
                                  </p:stCondLst>
                                  <p:childTnLst>
                                    <p:set>
                                      <p:cBhvr>
                                        <p:cTn dur="1" fill="hold" id="12">
                                          <p:stCondLst>
                                            <p:cond delay="0"/>
                                          </p:stCondLst>
                                        </p:cTn>
                                        <p:tgtEl>
                                          <p:spTgt spid="10"/>
                                        </p:tgtEl>
                                        <p:attrNameLst>
                                          <p:attrName>style.visibility</p:attrName>
                                        </p:attrNameLst>
                                      </p:cBhvr>
                                      <p:to>
                                        <p:strVal val="visible"/>
                                      </p:to>
                                    </p:set>
                                    <p:anim calcmode="lin" valueType="num">
                                      <p:cBhvr>
                                        <p:cTn dur="500" fill="hold" id="13"/>
                                        <p:tgtEl>
                                          <p:spTgt spid="10"/>
                                        </p:tgtEl>
                                        <p:attrNameLst>
                                          <p:attrName>ppt_w</p:attrName>
                                        </p:attrNameLst>
                                      </p:cBhvr>
                                      <p:tavLst>
                                        <p:tav tm="0">
                                          <p:val>
                                            <p:fltVal val="0"/>
                                          </p:val>
                                        </p:tav>
                                        <p:tav tm="100000">
                                          <p:val>
                                            <p:strVal val="#ppt_w"/>
                                          </p:val>
                                        </p:tav>
                                      </p:tavLst>
                                    </p:anim>
                                    <p:anim calcmode="lin" valueType="num">
                                      <p:cBhvr>
                                        <p:cTn dur="500" fill="hold" id="14"/>
                                        <p:tgtEl>
                                          <p:spTgt spid="10"/>
                                        </p:tgtEl>
                                        <p:attrNameLst>
                                          <p:attrName>ppt_h</p:attrName>
                                        </p:attrNameLst>
                                      </p:cBhvr>
                                      <p:tavLst>
                                        <p:tav tm="0">
                                          <p:val>
                                            <p:fltVal val="0"/>
                                          </p:val>
                                        </p:tav>
                                        <p:tav tm="100000">
                                          <p:val>
                                            <p:strVal val="#ppt_h"/>
                                          </p:val>
                                        </p:tav>
                                      </p:tavLst>
                                    </p:anim>
                                    <p:animEffect filter="fade" transition="in">
                                      <p:cBhvr>
                                        <p:cTn dur="500" id="15"/>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5" name="矩形 64"/>
          <p:cNvSpPr/>
          <p:nvPr/>
        </p:nvSpPr>
        <p:spPr>
          <a:xfrm>
            <a:off x="4858878" y="2040185"/>
            <a:ext cx="2621280" cy="457200"/>
          </a:xfrm>
          <a:prstGeom prst="rect">
            <a:avLst/>
          </a:prstGeom>
          <a:noFill/>
        </p:spPr>
        <p:txBody>
          <a:bodyPr bIns="45720" lIns="91440" rIns="91440" tIns="45720" wrap="none">
            <a:spAutoFit/>
          </a:bodyPr>
          <a:lstStyle/>
          <a:p>
            <a:pPr algn="ctr"/>
            <a:r>
              <a:rPr altLang="en-US" lang="zh-CN" smtClean="0" sz="2400">
                <a:ln w="0"/>
                <a:solidFill>
                  <a:srgbClr val="C00000">
                    <a:alpha val="77000"/>
                  </a:srgbClr>
                </a:solidFill>
                <a:effectLst>
                  <a:outerShdw algn="tl" blurRad="38100" dir="2700000" dist="19050" rotWithShape="0">
                    <a:schemeClr val="dk1">
                      <a:alpha val="40000"/>
                    </a:schemeClr>
                  </a:outerShdw>
                </a:effectLst>
                <a:latin charset="-122" panose="03000509000000000000" pitchFamily="65" typeface="迷你简剪纸"/>
                <a:ea charset="-122" panose="03000509000000000000" pitchFamily="65" typeface="迷你简剪纸"/>
              </a:rPr>
              <a:t>编辑替换您的标题</a:t>
            </a:r>
          </a:p>
        </p:txBody>
      </p:sp>
      <p:sp>
        <p:nvSpPr>
          <p:cNvPr id="4" name="矩形 3"/>
          <p:cNvSpPr/>
          <p:nvPr/>
        </p:nvSpPr>
        <p:spPr>
          <a:xfrm>
            <a:off x="1682412" y="4751213"/>
            <a:ext cx="2146617" cy="640080"/>
          </a:xfrm>
          <a:prstGeom prst="rect">
            <a:avLst/>
          </a:prstGeom>
          <a:noFill/>
        </p:spPr>
        <p:txBody>
          <a:bodyPr bIns="45720" lIns="91440" rIns="91440" tIns="45720" wrap="none">
            <a:spAutoFit/>
          </a:bodyPr>
          <a:lstStyle/>
          <a:p>
            <a:pPr algn="ctr"/>
            <a:r>
              <a:rPr altLang="en-US" lang="zh-CN" smtClean="0" sz="3600">
                <a:ln w="0"/>
                <a:solidFill>
                  <a:srgbClr val="FF0000"/>
                </a:solidFill>
                <a:effectLst>
                  <a:reflection algn="bl" blurRad="6350" dir="5400000" endA="300" endPos="35500" rotWithShape="0" stA="53000" sy="-90000"/>
                </a:effectLst>
                <a:latin charset="-122" panose="03000509000000000000" pitchFamily="65" typeface="迷你简剪纸"/>
                <a:ea charset="-122" panose="03000509000000000000" pitchFamily="65" typeface="迷你简剪纸"/>
              </a:rPr>
              <a:t>输入 标题</a:t>
            </a:r>
          </a:p>
        </p:txBody>
      </p:sp>
      <p:cxnSp>
        <p:nvCxnSpPr>
          <p:cNvPr id="11" name="直接连接符 10"/>
          <p:cNvCxnSpPr/>
          <p:nvPr/>
        </p:nvCxnSpPr>
        <p:spPr>
          <a:xfrm>
            <a:off x="4457490" y="1841500"/>
            <a:ext cx="1798" cy="4079984"/>
          </a:xfrm>
          <a:prstGeom prst="line">
            <a:avLst/>
          </a:prstGeom>
          <a:ln w="31750">
            <a:solidFill>
              <a:srgbClr val="FF0000"/>
            </a:solidFill>
            <a:prstDash val="lgDashDotDot"/>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2">
            <a:extLst>
              <a:ext uri="{28A0092B-C50C-407E-A947-70E740481C1C}">
                <a14:useLocalDpi/>
              </a:ext>
            </a:extLst>
          </a:blip>
          <a:stretch>
            <a:fillRect/>
          </a:stretch>
        </p:blipFill>
        <p:spPr>
          <a:xfrm>
            <a:off x="1339395" y="1963985"/>
            <a:ext cx="2493930" cy="2449659"/>
          </a:xfrm>
          <a:prstGeom prst="rect">
            <a:avLst/>
          </a:prstGeom>
          <a:solidFill>
            <a:srgbClr val="FFFFFF">
              <a:shade val="85000"/>
            </a:srgbClr>
          </a:solidFill>
          <a:ln cap="sq" w="190500">
            <a:solidFill>
              <a:srgbClr val="FFFFFF"/>
            </a:solidFill>
            <a:miter lim="800000"/>
          </a:ln>
          <a:effectLst>
            <a:outerShdw algn="tl" blurRad="65000" dir="12900000" dist="50800" kx="195000" ky="145000" rotWithShape="0">
              <a:srgbClr val="000000">
                <a:alpha val="30000"/>
              </a:srgbClr>
            </a:outerShdw>
          </a:effectLst>
          <a:scene3d>
            <a:camera prst="orthographicFront">
              <a:rot lat="0" lon="0" rev="360000"/>
            </a:camera>
            <a:lightRig dir="t" rig="twoPt">
              <a:rot lat="0" lon="0" rev="7200000"/>
            </a:lightRig>
          </a:scene3d>
          <a:sp3d contourW="12700">
            <a:bevelT h="19050" w="25400"/>
            <a:contourClr>
              <a:srgbClr val="969696"/>
            </a:contourClr>
          </a:sp3d>
        </p:spPr>
      </p:pic>
      <p:pic>
        <p:nvPicPr>
          <p:cNvPr id="15" name="图片 14"/>
          <p:cNvPicPr>
            <a:picLocks noChangeAspect="1"/>
          </p:cNvPicPr>
          <p:nvPr/>
        </p:nvPicPr>
        <p:blipFill>
          <a:blip r:embed="rId3">
            <a:extLst>
              <a:ext uri="{28A0092B-C50C-407E-A947-70E740481C1C}">
                <a14:useLocalDpi/>
              </a:ext>
            </a:extLst>
          </a:blip>
          <a:stretch>
            <a:fillRect/>
          </a:stretch>
        </p:blipFill>
        <p:spPr>
          <a:xfrm>
            <a:off x="162666" y="15549"/>
            <a:ext cx="1028912" cy="1506536"/>
          </a:xfrm>
          <a:prstGeom prst="rect">
            <a:avLst/>
          </a:prstGeom>
        </p:spPr>
      </p:pic>
      <p:sp>
        <p:nvSpPr>
          <p:cNvPr id="16" name="标题 1"/>
          <p:cNvSpPr txBox="1"/>
          <p:nvPr/>
        </p:nvSpPr>
        <p:spPr>
          <a:xfrm>
            <a:off x="1011873" y="253103"/>
            <a:ext cx="6659880" cy="1031651"/>
          </a:xfrm>
          <a:prstGeom prst="rect">
            <a:avLst/>
          </a:prstGeom>
        </p:spPr>
        <p:txBody>
          <a:bodyPr anchor="b" bIns="45720" lIns="91440" rIns="91440" rtlCol="0" tIns="45720" vert="horz">
            <a:normAutofit/>
          </a:bodyPr>
          <a:lstStyle>
            <a:lvl1pPr>
              <a:lnSpc>
                <a:spcPct val="90000"/>
              </a:lnSpc>
              <a:spcBef>
                <a:spcPct val="0"/>
              </a:spcBef>
              <a:buNone/>
              <a:defRPr b="1" baseline="0" i="0" sz="4800">
                <a:solidFill>
                  <a:srgbClr val="FF0000"/>
                </a:solidFill>
                <a:effectLst/>
                <a:latin charset="-122" panose="03000509000000000000" pitchFamily="65" typeface="迷你简剪纸"/>
                <a:ea charset="-122" panose="03000509000000000000" pitchFamily="65" typeface="迷你简剪纸"/>
                <a:cs typeface="+mj-cs"/>
              </a:defRPr>
            </a:lvl1pPr>
          </a:lstStyle>
          <a:p>
            <a:r>
              <a:rPr altLang="en-US" lang="zh-CN"/>
              <a:t>请在此输入你的标题</a:t>
            </a:r>
          </a:p>
        </p:txBody>
      </p:sp>
      <p:sp>
        <p:nvSpPr>
          <p:cNvPr id="17" name="MH_SubTitle_1"/>
          <p:cNvSpPr>
            <a:spLocks noChangeArrowheads="1"/>
          </p:cNvSpPr>
          <p:nvPr/>
        </p:nvSpPr>
        <p:spPr bwMode="auto">
          <a:xfrm>
            <a:off x="4846079" y="2653785"/>
            <a:ext cx="5809221" cy="10545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en-US" lang="zh-CN" smtClean="0" sz="2000">
                <a:latin charset="-122" panose="03000509000000000000" pitchFamily="65" typeface="方正启体简体"/>
                <a:ea charset="-122" panose="03000509000000000000" pitchFamily="65" typeface="方正启体简体"/>
              </a:rPr>
              <a:t>请在此编辑替换或输入你的文本内容请在此编辑替换或输入你的文本内容请在此编辑替换或输入你的文本内容</a:t>
            </a:r>
          </a:p>
        </p:txBody>
      </p:sp>
      <p:sp>
        <p:nvSpPr>
          <p:cNvPr id="18" name="矩形 17"/>
          <p:cNvSpPr/>
          <p:nvPr/>
        </p:nvSpPr>
        <p:spPr>
          <a:xfrm>
            <a:off x="4858878" y="4253292"/>
            <a:ext cx="2621280" cy="457200"/>
          </a:xfrm>
          <a:prstGeom prst="rect">
            <a:avLst/>
          </a:prstGeom>
          <a:noFill/>
        </p:spPr>
        <p:txBody>
          <a:bodyPr bIns="45720" lIns="91440" rIns="91440" tIns="45720" wrap="none">
            <a:spAutoFit/>
          </a:bodyPr>
          <a:lstStyle/>
          <a:p>
            <a:pPr algn="ctr"/>
            <a:r>
              <a:rPr altLang="en-US" lang="zh-CN" smtClean="0" sz="2400">
                <a:ln w="0"/>
                <a:solidFill>
                  <a:srgbClr val="C00000">
                    <a:alpha val="77000"/>
                  </a:srgbClr>
                </a:solidFill>
                <a:effectLst>
                  <a:outerShdw algn="tl" blurRad="38100" dir="2700000" dist="19050" rotWithShape="0">
                    <a:schemeClr val="dk1">
                      <a:alpha val="40000"/>
                    </a:schemeClr>
                  </a:outerShdw>
                </a:effectLst>
                <a:latin charset="-122" panose="03000509000000000000" pitchFamily="65" typeface="迷你简剪纸"/>
                <a:ea charset="-122" panose="03000509000000000000" pitchFamily="65" typeface="迷你简剪纸"/>
              </a:rPr>
              <a:t>编辑替换您的标题</a:t>
            </a:r>
          </a:p>
        </p:txBody>
      </p:sp>
      <p:sp>
        <p:nvSpPr>
          <p:cNvPr id="19" name="MH_SubTitle_1"/>
          <p:cNvSpPr>
            <a:spLocks noChangeArrowheads="1"/>
          </p:cNvSpPr>
          <p:nvPr/>
        </p:nvSpPr>
        <p:spPr bwMode="auto">
          <a:xfrm>
            <a:off x="4846079" y="4866892"/>
            <a:ext cx="5809221" cy="10545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en-US" lang="zh-CN" smtClean="0" sz="2000">
                <a:latin charset="-122" panose="03000509000000000000" pitchFamily="65" typeface="方正启体简体"/>
                <a:ea charset="-122" panose="03000509000000000000" pitchFamily="65" typeface="方正启体简体"/>
              </a:rPr>
              <a:t>请在此编辑替换或输入你的文本内容请在此编辑替换或输入你的文本内容请在此编辑替换或输入你的文本内容</a:t>
            </a:r>
          </a:p>
        </p:txBody>
      </p:sp>
    </p:spTree>
    <p:extLst>
      <p:ext uri="{BB962C8B-B14F-4D97-AF65-F5344CB8AC3E}">
        <p14:creationId val="145463278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5"/>
                                        </p:tgtEl>
                                        <p:attrNameLst>
                                          <p:attrName>style.visibility</p:attrName>
                                        </p:attrNameLst>
                                      </p:cBhvr>
                                      <p:to>
                                        <p:strVal val="visible"/>
                                      </p:to>
                                    </p:set>
                                    <p:animEffect filter="fade" transition="in">
                                      <p:cBhvr>
                                        <p:cTn dur="1000" id="7"/>
                                        <p:tgtEl>
                                          <p:spTgt spid="15"/>
                                        </p:tgtEl>
                                      </p:cBhvr>
                                    </p:animEffect>
                                    <p:anim calcmode="lin" valueType="num">
                                      <p:cBhvr>
                                        <p:cTn dur="1000" fill="hold" id="8"/>
                                        <p:tgtEl>
                                          <p:spTgt spid="15"/>
                                        </p:tgtEl>
                                        <p:attrNameLst>
                                          <p:attrName>ppt_x</p:attrName>
                                        </p:attrNameLst>
                                      </p:cBhvr>
                                      <p:tavLst>
                                        <p:tav tm="0">
                                          <p:val>
                                            <p:strVal val="#ppt_x"/>
                                          </p:val>
                                        </p:tav>
                                        <p:tav tm="100000">
                                          <p:val>
                                            <p:strVal val="#ppt_x"/>
                                          </p:val>
                                        </p:tav>
                                      </p:tavLst>
                                    </p:anim>
                                    <p:anim calcmode="lin" valueType="num">
                                      <p:cBhvr>
                                        <p:cTn dur="1000" fill="hold" id="9"/>
                                        <p:tgtEl>
                                          <p:spTgt spid="1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16"/>
                                        </p:tgtEl>
                                        <p:attrNameLst>
                                          <p:attrName>style.visibility</p:attrName>
                                        </p:attrNameLst>
                                      </p:cBhvr>
                                      <p:to>
                                        <p:strVal val="visible"/>
                                      </p:to>
                                    </p:set>
                                    <p:anim calcmode="lin" valueType="num">
                                      <p:cBhvr>
                                        <p:cTn dur="500" fill="hold" id="13"/>
                                        <p:tgtEl>
                                          <p:spTgt spid="16"/>
                                        </p:tgtEl>
                                        <p:attrNameLst>
                                          <p:attrName>ppt_w</p:attrName>
                                        </p:attrNameLst>
                                      </p:cBhvr>
                                      <p:tavLst>
                                        <p:tav tm="0">
                                          <p:val>
                                            <p:fltVal val="0"/>
                                          </p:val>
                                        </p:tav>
                                        <p:tav tm="100000">
                                          <p:val>
                                            <p:strVal val="#ppt_w"/>
                                          </p:val>
                                        </p:tav>
                                      </p:tavLst>
                                    </p:anim>
                                    <p:anim calcmode="lin" valueType="num">
                                      <p:cBhvr>
                                        <p:cTn dur="500" fill="hold" id="14"/>
                                        <p:tgtEl>
                                          <p:spTgt spid="16"/>
                                        </p:tgtEl>
                                        <p:attrNameLst>
                                          <p:attrName>ppt_h</p:attrName>
                                        </p:attrNameLst>
                                      </p:cBhvr>
                                      <p:tavLst>
                                        <p:tav tm="0">
                                          <p:val>
                                            <p:fltVal val="0"/>
                                          </p:val>
                                        </p:tav>
                                        <p:tav tm="100000">
                                          <p:val>
                                            <p:strVal val="#ppt_h"/>
                                          </p:val>
                                        </p:tav>
                                      </p:tavLst>
                                    </p:anim>
                                    <p:animEffect filter="fade" transition="in">
                                      <p:cBhvr>
                                        <p:cTn dur="500" id="15"/>
                                        <p:tgtEl>
                                          <p:spTgt spid="16"/>
                                        </p:tgtEl>
                                      </p:cBhvr>
                                    </p:animEffect>
                                  </p:childTnLst>
                                </p:cTn>
                              </p:par>
                            </p:childTnLst>
                          </p:cTn>
                        </p:par>
                        <p:par>
                          <p:cTn fill="hold" id="16" nodeType="afterGroup">
                            <p:stCondLst>
                              <p:cond delay="1500"/>
                            </p:stCondLst>
                            <p:childTnLst>
                              <p:par>
                                <p:cTn fill="hold" id="17" nodeType="afterEffect" presetClass="entr" presetID="31" presetSubtype="0">
                                  <p:stCondLst>
                                    <p:cond delay="0"/>
                                  </p:stCondLst>
                                  <p:childTnLst>
                                    <p:set>
                                      <p:cBhvr>
                                        <p:cTn dur="1" fill="hold" id="18">
                                          <p:stCondLst>
                                            <p:cond delay="0"/>
                                          </p:stCondLst>
                                        </p:cTn>
                                        <p:tgtEl>
                                          <p:spTgt spid="3"/>
                                        </p:tgtEl>
                                        <p:attrNameLst>
                                          <p:attrName>style.visibility</p:attrName>
                                        </p:attrNameLst>
                                      </p:cBhvr>
                                      <p:to>
                                        <p:strVal val="visible"/>
                                      </p:to>
                                    </p:set>
                                    <p:anim calcmode="lin" valueType="num">
                                      <p:cBhvr>
                                        <p:cTn dur="1000" fill="hold" id="19"/>
                                        <p:tgtEl>
                                          <p:spTgt spid="3"/>
                                        </p:tgtEl>
                                        <p:attrNameLst>
                                          <p:attrName>ppt_w</p:attrName>
                                        </p:attrNameLst>
                                      </p:cBhvr>
                                      <p:tavLst>
                                        <p:tav tm="0">
                                          <p:val>
                                            <p:fltVal val="0"/>
                                          </p:val>
                                        </p:tav>
                                        <p:tav tm="100000">
                                          <p:val>
                                            <p:strVal val="#ppt_w"/>
                                          </p:val>
                                        </p:tav>
                                      </p:tavLst>
                                    </p:anim>
                                    <p:anim calcmode="lin" valueType="num">
                                      <p:cBhvr>
                                        <p:cTn dur="1000" fill="hold" id="20"/>
                                        <p:tgtEl>
                                          <p:spTgt spid="3"/>
                                        </p:tgtEl>
                                        <p:attrNameLst>
                                          <p:attrName>ppt_h</p:attrName>
                                        </p:attrNameLst>
                                      </p:cBhvr>
                                      <p:tavLst>
                                        <p:tav tm="0">
                                          <p:val>
                                            <p:fltVal val="0"/>
                                          </p:val>
                                        </p:tav>
                                        <p:tav tm="100000">
                                          <p:val>
                                            <p:strVal val="#ppt_h"/>
                                          </p:val>
                                        </p:tav>
                                      </p:tavLst>
                                    </p:anim>
                                    <p:anim calcmode="lin" valueType="num">
                                      <p:cBhvr>
                                        <p:cTn dur="1000" fill="hold" id="21"/>
                                        <p:tgtEl>
                                          <p:spTgt spid="3"/>
                                        </p:tgtEl>
                                        <p:attrNameLst>
                                          <p:attrName>style.rotation</p:attrName>
                                        </p:attrNameLst>
                                      </p:cBhvr>
                                      <p:tavLst>
                                        <p:tav tm="0">
                                          <p:val>
                                            <p:fltVal val="90"/>
                                          </p:val>
                                        </p:tav>
                                        <p:tav tm="100000">
                                          <p:val>
                                            <p:fltVal val="0"/>
                                          </p:val>
                                        </p:tav>
                                      </p:tavLst>
                                    </p:anim>
                                    <p:animEffect filter="fade" transition="in">
                                      <p:cBhvr>
                                        <p:cTn dur="1000" id="22"/>
                                        <p:tgtEl>
                                          <p:spTgt spid="3"/>
                                        </p:tgtEl>
                                      </p:cBhvr>
                                    </p:animEffect>
                                  </p:childTnLst>
                                </p:cTn>
                              </p:par>
                            </p:childTnLst>
                          </p:cTn>
                        </p:par>
                        <p:par>
                          <p:cTn fill="hold" id="23" nodeType="afterGroup">
                            <p:stCondLst>
                              <p:cond delay="2500"/>
                            </p:stCondLst>
                            <p:childTnLst>
                              <p:par>
                                <p:cTn fill="hold" grpId="0" id="24" nodeType="afterEffect" presetClass="entr" presetID="42" presetSubtype="0">
                                  <p:stCondLst>
                                    <p:cond delay="0"/>
                                  </p:stCondLst>
                                  <p:childTnLst>
                                    <p:set>
                                      <p:cBhvr>
                                        <p:cTn dur="1" fill="hold" id="25">
                                          <p:stCondLst>
                                            <p:cond delay="0"/>
                                          </p:stCondLst>
                                        </p:cTn>
                                        <p:tgtEl>
                                          <p:spTgt spid="4"/>
                                        </p:tgtEl>
                                        <p:attrNameLst>
                                          <p:attrName>style.visibility</p:attrName>
                                        </p:attrNameLst>
                                      </p:cBhvr>
                                      <p:to>
                                        <p:strVal val="visible"/>
                                      </p:to>
                                    </p:set>
                                    <p:animEffect filter="fade" transition="in">
                                      <p:cBhvr>
                                        <p:cTn dur="519" id="26"/>
                                        <p:tgtEl>
                                          <p:spTgt spid="4"/>
                                        </p:tgtEl>
                                      </p:cBhvr>
                                    </p:animEffect>
                                    <p:anim calcmode="lin" valueType="num">
                                      <p:cBhvr>
                                        <p:cTn dur="519" fill="hold" id="27"/>
                                        <p:tgtEl>
                                          <p:spTgt spid="4"/>
                                        </p:tgtEl>
                                        <p:attrNameLst>
                                          <p:attrName>ppt_x</p:attrName>
                                        </p:attrNameLst>
                                      </p:cBhvr>
                                      <p:tavLst>
                                        <p:tav tm="0">
                                          <p:val>
                                            <p:strVal val="#ppt_x"/>
                                          </p:val>
                                        </p:tav>
                                        <p:tav tm="100000">
                                          <p:val>
                                            <p:strVal val="#ppt_x"/>
                                          </p:val>
                                        </p:tav>
                                      </p:tavLst>
                                    </p:anim>
                                    <p:anim calcmode="lin" valueType="num">
                                      <p:cBhvr>
                                        <p:cTn dur="519" fill="hold" id="28"/>
                                        <p:tgtEl>
                                          <p:spTgt spid="4"/>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3019"/>
                            </p:stCondLst>
                            <p:childTnLst>
                              <p:par>
                                <p:cTn fill="hold" id="30" nodeType="afterEffect" presetClass="entr" presetID="22" presetSubtype="1">
                                  <p:stCondLst>
                                    <p:cond delay="0"/>
                                  </p:stCondLst>
                                  <p:childTnLst>
                                    <p:set>
                                      <p:cBhvr>
                                        <p:cTn dur="1" fill="hold" id="31">
                                          <p:stCondLst>
                                            <p:cond delay="0"/>
                                          </p:stCondLst>
                                        </p:cTn>
                                        <p:tgtEl>
                                          <p:spTgt spid="11"/>
                                        </p:tgtEl>
                                        <p:attrNameLst>
                                          <p:attrName>style.visibility</p:attrName>
                                        </p:attrNameLst>
                                      </p:cBhvr>
                                      <p:to>
                                        <p:strVal val="visible"/>
                                      </p:to>
                                    </p:set>
                                    <p:animEffect filter="wipe(up)" transition="in">
                                      <p:cBhvr>
                                        <p:cTn dur="259" id="32"/>
                                        <p:tgtEl>
                                          <p:spTgt spid="11"/>
                                        </p:tgtEl>
                                      </p:cBhvr>
                                    </p:animEffect>
                                  </p:childTnLst>
                                </p:cTn>
                              </p:par>
                            </p:childTnLst>
                          </p:cTn>
                        </p:par>
                        <p:par>
                          <p:cTn fill="hold" id="33" nodeType="afterGroup">
                            <p:stCondLst>
                              <p:cond delay="3278"/>
                            </p:stCondLst>
                            <p:childTnLst>
                              <p:par>
                                <p:cTn fill="hold" grpId="0" id="34" nodeType="afterEffect" presetClass="entr" presetID="53" presetSubtype="0">
                                  <p:stCondLst>
                                    <p:cond delay="0"/>
                                  </p:stCondLst>
                                  <p:childTnLst>
                                    <p:set>
                                      <p:cBhvr>
                                        <p:cTn dur="1" fill="hold" id="35">
                                          <p:stCondLst>
                                            <p:cond delay="0"/>
                                          </p:stCondLst>
                                        </p:cTn>
                                        <p:tgtEl>
                                          <p:spTgt spid="65"/>
                                        </p:tgtEl>
                                        <p:attrNameLst>
                                          <p:attrName>style.visibility</p:attrName>
                                        </p:attrNameLst>
                                      </p:cBhvr>
                                      <p:to>
                                        <p:strVal val="visible"/>
                                      </p:to>
                                    </p:set>
                                    <p:anim calcmode="lin" valueType="num">
                                      <p:cBhvr>
                                        <p:cTn dur="259" fill="hold" id="36"/>
                                        <p:tgtEl>
                                          <p:spTgt spid="65"/>
                                        </p:tgtEl>
                                        <p:attrNameLst>
                                          <p:attrName>ppt_w</p:attrName>
                                        </p:attrNameLst>
                                      </p:cBhvr>
                                      <p:tavLst>
                                        <p:tav tm="0">
                                          <p:val>
                                            <p:fltVal val="0"/>
                                          </p:val>
                                        </p:tav>
                                        <p:tav tm="100000">
                                          <p:val>
                                            <p:strVal val="#ppt_w"/>
                                          </p:val>
                                        </p:tav>
                                      </p:tavLst>
                                    </p:anim>
                                    <p:anim calcmode="lin" valueType="num">
                                      <p:cBhvr>
                                        <p:cTn dur="259" fill="hold" id="37"/>
                                        <p:tgtEl>
                                          <p:spTgt spid="65"/>
                                        </p:tgtEl>
                                        <p:attrNameLst>
                                          <p:attrName>ppt_h</p:attrName>
                                        </p:attrNameLst>
                                      </p:cBhvr>
                                      <p:tavLst>
                                        <p:tav tm="0">
                                          <p:val>
                                            <p:fltVal val="0"/>
                                          </p:val>
                                        </p:tav>
                                        <p:tav tm="100000">
                                          <p:val>
                                            <p:strVal val="#ppt_h"/>
                                          </p:val>
                                        </p:tav>
                                      </p:tavLst>
                                    </p:anim>
                                    <p:animEffect filter="fade" transition="in">
                                      <p:cBhvr>
                                        <p:cTn dur="259" id="38"/>
                                        <p:tgtEl>
                                          <p:spTgt spid="65"/>
                                        </p:tgtEl>
                                      </p:cBhvr>
                                    </p:animEffect>
                                  </p:childTnLst>
                                </p:cTn>
                              </p:par>
                            </p:childTnLst>
                          </p:cTn>
                        </p:par>
                        <p:par>
                          <p:cTn fill="hold" id="39" nodeType="afterGroup">
                            <p:stCondLst>
                              <p:cond delay="3537"/>
                            </p:stCondLst>
                            <p:childTnLst>
                              <p:par>
                                <p:cTn fill="hold" grpId="0" id="40" nodeType="afterEffect" presetClass="entr" presetID="53" presetSubtype="0">
                                  <p:stCondLst>
                                    <p:cond delay="0"/>
                                  </p:stCondLst>
                                  <p:childTnLst>
                                    <p:set>
                                      <p:cBhvr>
                                        <p:cTn dur="1" fill="hold" id="41">
                                          <p:stCondLst>
                                            <p:cond delay="0"/>
                                          </p:stCondLst>
                                        </p:cTn>
                                        <p:tgtEl>
                                          <p:spTgt spid="18"/>
                                        </p:tgtEl>
                                        <p:attrNameLst>
                                          <p:attrName>style.visibility</p:attrName>
                                        </p:attrNameLst>
                                      </p:cBhvr>
                                      <p:to>
                                        <p:strVal val="visible"/>
                                      </p:to>
                                    </p:set>
                                    <p:anim calcmode="lin" valueType="num">
                                      <p:cBhvr>
                                        <p:cTn dur="259" fill="hold" id="42"/>
                                        <p:tgtEl>
                                          <p:spTgt spid="18"/>
                                        </p:tgtEl>
                                        <p:attrNameLst>
                                          <p:attrName>ppt_w</p:attrName>
                                        </p:attrNameLst>
                                      </p:cBhvr>
                                      <p:tavLst>
                                        <p:tav tm="0">
                                          <p:val>
                                            <p:fltVal val="0"/>
                                          </p:val>
                                        </p:tav>
                                        <p:tav tm="100000">
                                          <p:val>
                                            <p:strVal val="#ppt_w"/>
                                          </p:val>
                                        </p:tav>
                                      </p:tavLst>
                                    </p:anim>
                                    <p:anim calcmode="lin" valueType="num">
                                      <p:cBhvr>
                                        <p:cTn dur="259" fill="hold" id="43"/>
                                        <p:tgtEl>
                                          <p:spTgt spid="18"/>
                                        </p:tgtEl>
                                        <p:attrNameLst>
                                          <p:attrName>ppt_h</p:attrName>
                                        </p:attrNameLst>
                                      </p:cBhvr>
                                      <p:tavLst>
                                        <p:tav tm="0">
                                          <p:val>
                                            <p:fltVal val="0"/>
                                          </p:val>
                                        </p:tav>
                                        <p:tav tm="100000">
                                          <p:val>
                                            <p:strVal val="#ppt_h"/>
                                          </p:val>
                                        </p:tav>
                                      </p:tavLst>
                                    </p:anim>
                                    <p:animEffect filter="fade" transition="in">
                                      <p:cBhvr>
                                        <p:cTn dur="259" id="44"/>
                                        <p:tgtEl>
                                          <p:spTgt spid="18"/>
                                        </p:tgtEl>
                                      </p:cBhvr>
                                    </p:animEffect>
                                  </p:childTnLst>
                                </p:cTn>
                              </p:par>
                            </p:childTnLst>
                          </p:cTn>
                        </p:par>
                        <p:par>
                          <p:cTn fill="hold" id="45" nodeType="afterGroup">
                            <p:stCondLst>
                              <p:cond delay="3796"/>
                            </p:stCondLst>
                            <p:childTnLst>
                              <p:par>
                                <p:cTn fill="hold" grpId="0" id="46" nodeType="afterEffect" presetClass="entr" presetID="53" presetSubtype="0">
                                  <p:stCondLst>
                                    <p:cond delay="0"/>
                                  </p:stCondLst>
                                  <p:childTnLst>
                                    <p:set>
                                      <p:cBhvr>
                                        <p:cTn dur="1" fill="hold" id="47">
                                          <p:stCondLst>
                                            <p:cond delay="0"/>
                                          </p:stCondLst>
                                        </p:cTn>
                                        <p:tgtEl>
                                          <p:spTgt spid="17"/>
                                        </p:tgtEl>
                                        <p:attrNameLst>
                                          <p:attrName>style.visibility</p:attrName>
                                        </p:attrNameLst>
                                      </p:cBhvr>
                                      <p:to>
                                        <p:strVal val="visible"/>
                                      </p:to>
                                    </p:set>
                                    <p:anim calcmode="lin" valueType="num">
                                      <p:cBhvr>
                                        <p:cTn dur="500" fill="hold" id="48"/>
                                        <p:tgtEl>
                                          <p:spTgt spid="17"/>
                                        </p:tgtEl>
                                        <p:attrNameLst>
                                          <p:attrName>ppt_w</p:attrName>
                                        </p:attrNameLst>
                                      </p:cBhvr>
                                      <p:tavLst>
                                        <p:tav tm="0">
                                          <p:val>
                                            <p:fltVal val="0"/>
                                          </p:val>
                                        </p:tav>
                                        <p:tav tm="100000">
                                          <p:val>
                                            <p:strVal val="#ppt_w"/>
                                          </p:val>
                                        </p:tav>
                                      </p:tavLst>
                                    </p:anim>
                                    <p:anim calcmode="lin" valueType="num">
                                      <p:cBhvr>
                                        <p:cTn dur="500" fill="hold" id="49"/>
                                        <p:tgtEl>
                                          <p:spTgt spid="17"/>
                                        </p:tgtEl>
                                        <p:attrNameLst>
                                          <p:attrName>ppt_h</p:attrName>
                                        </p:attrNameLst>
                                      </p:cBhvr>
                                      <p:tavLst>
                                        <p:tav tm="0">
                                          <p:val>
                                            <p:fltVal val="0"/>
                                          </p:val>
                                        </p:tav>
                                        <p:tav tm="100000">
                                          <p:val>
                                            <p:strVal val="#ppt_h"/>
                                          </p:val>
                                        </p:tav>
                                      </p:tavLst>
                                    </p:anim>
                                    <p:animEffect filter="fade" transition="in">
                                      <p:cBhvr>
                                        <p:cTn dur="500" id="50"/>
                                        <p:tgtEl>
                                          <p:spTgt spid="17"/>
                                        </p:tgtEl>
                                      </p:cBhvr>
                                    </p:animEffect>
                                  </p:childTnLst>
                                </p:cTn>
                              </p:par>
                            </p:childTnLst>
                          </p:cTn>
                        </p:par>
                        <p:par>
                          <p:cTn fill="hold" id="51" nodeType="afterGroup">
                            <p:stCondLst>
                              <p:cond delay="4296"/>
                            </p:stCondLst>
                            <p:childTnLst>
                              <p:par>
                                <p:cTn fill="hold" grpId="0" id="52" nodeType="afterEffect" presetClass="entr" presetID="53" presetSubtype="0">
                                  <p:stCondLst>
                                    <p:cond delay="0"/>
                                  </p:stCondLst>
                                  <p:childTnLst>
                                    <p:set>
                                      <p:cBhvr>
                                        <p:cTn dur="1" fill="hold" id="53">
                                          <p:stCondLst>
                                            <p:cond delay="0"/>
                                          </p:stCondLst>
                                        </p:cTn>
                                        <p:tgtEl>
                                          <p:spTgt spid="19"/>
                                        </p:tgtEl>
                                        <p:attrNameLst>
                                          <p:attrName>style.visibility</p:attrName>
                                        </p:attrNameLst>
                                      </p:cBhvr>
                                      <p:to>
                                        <p:strVal val="visible"/>
                                      </p:to>
                                    </p:set>
                                    <p:anim calcmode="lin" valueType="num">
                                      <p:cBhvr>
                                        <p:cTn dur="500" fill="hold" id="54"/>
                                        <p:tgtEl>
                                          <p:spTgt spid="19"/>
                                        </p:tgtEl>
                                        <p:attrNameLst>
                                          <p:attrName>ppt_w</p:attrName>
                                        </p:attrNameLst>
                                      </p:cBhvr>
                                      <p:tavLst>
                                        <p:tav tm="0">
                                          <p:val>
                                            <p:fltVal val="0"/>
                                          </p:val>
                                        </p:tav>
                                        <p:tav tm="100000">
                                          <p:val>
                                            <p:strVal val="#ppt_w"/>
                                          </p:val>
                                        </p:tav>
                                      </p:tavLst>
                                    </p:anim>
                                    <p:anim calcmode="lin" valueType="num">
                                      <p:cBhvr>
                                        <p:cTn dur="500" fill="hold" id="55"/>
                                        <p:tgtEl>
                                          <p:spTgt spid="19"/>
                                        </p:tgtEl>
                                        <p:attrNameLst>
                                          <p:attrName>ppt_h</p:attrName>
                                        </p:attrNameLst>
                                      </p:cBhvr>
                                      <p:tavLst>
                                        <p:tav tm="0">
                                          <p:val>
                                            <p:fltVal val="0"/>
                                          </p:val>
                                        </p:tav>
                                        <p:tav tm="100000">
                                          <p:val>
                                            <p:strVal val="#ppt_h"/>
                                          </p:val>
                                        </p:tav>
                                      </p:tavLst>
                                    </p:anim>
                                    <p:animEffect filter="fade" transition="in">
                                      <p:cBhvr>
                                        <p:cTn dur="500" id="56"/>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5"/>
      <p:bldP grpId="0" spid="4"/>
      <p:bldP grpId="0" spid="16"/>
      <p:bldP grpId="0" spid="17"/>
      <p:bldP grpId="0" spid="18"/>
      <p:bldP grpId="0" spid="19"/>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MH_Other_1"/>
          <p:cNvSpPr>
            <a:spLocks noChangeArrowheads="1"/>
          </p:cNvSpPr>
          <p:nvPr/>
        </p:nvSpPr>
        <p:spPr bwMode="auto">
          <a:xfrm>
            <a:off x="4013201" y="2779713"/>
            <a:ext cx="2644775" cy="2660650"/>
          </a:xfrm>
          <a:prstGeom prst="ellipse">
            <a:avLst/>
          </a:prstGeom>
          <a:noFill/>
          <a:ln cmpd="dbl" w="53975">
            <a:solidFill>
              <a:schemeClr val="tx2">
                <a:lumMod val="75000"/>
              </a:schemeClr>
            </a:solidFill>
            <a:bevel/>
          </a:ln>
        </p:spPr>
        <p:txBody>
          <a:bodyPr anchor="ctr">
            <a:normAutofit/>
          </a:bodyPr>
          <a:lstStyle/>
          <a:p>
            <a:pPr algn="ctr">
              <a:defRPr/>
            </a:pPr>
            <a:endParaRPr altLang="zh-CN" lang="zh-CN" sz="8000">
              <a:solidFill>
                <a:schemeClr val="bg1"/>
              </a:solidFill>
              <a:sym charset="0" panose="020f0502020204030204" pitchFamily="34" typeface="Calibri"/>
            </a:endParaRPr>
          </a:p>
        </p:txBody>
      </p:sp>
      <p:sp>
        <p:nvSpPr>
          <p:cNvPr id="27" name="MH_SubTitle_1"/>
          <p:cNvSpPr>
            <a:spLocks noChangeArrowheads="1"/>
          </p:cNvSpPr>
          <p:nvPr/>
        </p:nvSpPr>
        <p:spPr bwMode="auto">
          <a:xfrm>
            <a:off x="1140778" y="2709865"/>
            <a:ext cx="2712403" cy="584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r" eaLnBrk="1" hangingPunct="1"/>
            <a:r>
              <a:rPr altLang="en-US" lang="zh-CN" smtClean="0" sz="2000">
                <a:latin charset="-122" panose="03000509000000000000" pitchFamily="65" typeface="方正启体简体"/>
                <a:ea charset="-122" panose="03000509000000000000" pitchFamily="65" typeface="方正启体简体"/>
              </a:rPr>
              <a:t>请在此编辑替换或输入你的文本内容</a:t>
            </a:r>
          </a:p>
        </p:txBody>
      </p:sp>
      <p:grpSp>
        <p:nvGrpSpPr>
          <p:cNvPr id="2" name="组合 1"/>
          <p:cNvGrpSpPr/>
          <p:nvPr/>
        </p:nvGrpSpPr>
        <p:grpSpPr>
          <a:xfrm>
            <a:off x="3905251" y="2717801"/>
            <a:ext cx="830263" cy="835025"/>
            <a:chOff x="3905251" y="2717801"/>
            <a:chExt cx="830263" cy="835025"/>
          </a:xfrm>
        </p:grpSpPr>
        <p:sp>
          <p:nvSpPr>
            <p:cNvPr id="6" name="MH_Other_2"/>
            <p:cNvSpPr>
              <a:spLocks noChangeArrowheads="1"/>
            </p:cNvSpPr>
            <p:nvPr/>
          </p:nvSpPr>
          <p:spPr bwMode="auto">
            <a:xfrm>
              <a:off x="3905251" y="2717801"/>
              <a:ext cx="830263" cy="835025"/>
            </a:xfrm>
            <a:prstGeom prst="ellipse">
              <a:avLst/>
            </a:prstGeom>
            <a:solidFill>
              <a:srgbClr val="FF0000"/>
            </a:solidFill>
            <a:ln w="28575">
              <a:noFill/>
              <a:bevel/>
            </a:ln>
          </p:spPr>
          <p:txBody>
            <a:bodyPr anchor="ctr">
              <a:normAutofit/>
            </a:bodyPr>
            <a:lstStyle/>
            <a:p>
              <a:pPr algn="ctr">
                <a:defRPr/>
              </a:pPr>
              <a:endParaRPr altLang="zh-CN" lang="zh-CN" sz="8000">
                <a:solidFill>
                  <a:srgbClr val="FF0000"/>
                </a:solidFill>
                <a:sym charset="0" panose="020f0502020204030204" pitchFamily="34" typeface="Calibri"/>
              </a:endParaRPr>
            </a:p>
          </p:txBody>
        </p:sp>
        <p:sp>
          <p:nvSpPr>
            <p:cNvPr id="35" name="KSO_Shape"/>
            <p:cNvSpPr/>
            <p:nvPr/>
          </p:nvSpPr>
          <p:spPr bwMode="auto">
            <a:xfrm>
              <a:off x="4013201" y="2830832"/>
              <a:ext cx="684211" cy="476567"/>
            </a:xfrm>
            <a:custGeom>
              <a:gdLst>
                <a:gd fmla="*/ 1259942 w 4817" name="T0"/>
                <a:gd fmla="*/ 565241 h 2132" name="T1"/>
                <a:gd fmla="*/ 1465135 w 4817" name="T2"/>
                <a:gd fmla="*/ 525615 h 2132" name="T3"/>
                <a:gd fmla="*/ 1642671 w 4817" name="T4"/>
                <a:gd fmla="*/ 595896 h 2132" name="T5"/>
                <a:gd fmla="*/ 1382908 w 4817" name="T6"/>
                <a:gd fmla="*/ 458698 h 2132" name="T7"/>
                <a:gd fmla="*/ 1131742 w 4817" name="T8"/>
                <a:gd fmla="*/ 540568 h 2132" name="T9"/>
                <a:gd fmla="*/ 1157532 w 4817" name="T10"/>
                <a:gd fmla="*/ 192526 h 2132" name="T11"/>
                <a:gd fmla="*/ 1207242 w 4817" name="T12"/>
                <a:gd fmla="*/ 332715 h 2132" name="T13"/>
                <a:gd fmla="*/ 1280498 w 4817" name="T14"/>
                <a:gd fmla="*/ 460941 h 2132" name="T15"/>
                <a:gd fmla="*/ 1118661 w 4817" name="T16"/>
                <a:gd fmla="*/ 503558 h 2132" name="T17"/>
                <a:gd fmla="*/ 1156410 w 4817" name="T18"/>
                <a:gd fmla="*/ 394772 h 2132" name="T19"/>
                <a:gd fmla="*/ 1215464 w 4817" name="T20"/>
                <a:gd fmla="*/ 436641 h 2132" name="T21"/>
                <a:gd fmla="*/ 1083901 w 4817" name="T22"/>
                <a:gd fmla="*/ 401127 h 2132" name="T23"/>
                <a:gd fmla="*/ 1344411 w 4817" name="T24"/>
                <a:gd fmla="*/ 547671 h 2132" name="T25"/>
                <a:gd fmla="*/ 1615760 w 4817" name="T26"/>
                <a:gd fmla="*/ 643747 h 2132" name="T27"/>
                <a:gd fmla="*/ 1694623 w 4817" name="T28"/>
                <a:gd fmla="*/ 703935 h 2132" name="T29"/>
                <a:gd fmla="*/ 1441962 w 4817" name="T30"/>
                <a:gd fmla="*/ 621317 h 2132" name="T31"/>
                <a:gd fmla="*/ 1231536 w 4817" name="T32"/>
                <a:gd fmla="*/ 700196 h 2132" name="T33"/>
                <a:gd fmla="*/ 26163 w 4817" name="T34"/>
                <a:gd fmla="*/ 417576 h 2132" name="T35"/>
                <a:gd fmla="*/ 14950 w 4817" name="T36"/>
                <a:gd fmla="*/ 595522 h 2132" name="T37"/>
                <a:gd fmla="*/ 81479 w 4817" name="T38"/>
                <a:gd fmla="*/ 771599 h 2132" name="T39"/>
                <a:gd fmla="*/ 254904 w 4817" name="T40"/>
                <a:gd fmla="*/ 758515 h 2132" name="T41"/>
                <a:gd fmla="*/ 233599 w 4817" name="T42"/>
                <a:gd fmla="*/ 599634 h 2132" name="T43"/>
                <a:gd fmla="*/ 153989 w 4817" name="T44"/>
                <a:gd fmla="*/ 656831 h 2132" name="T45"/>
                <a:gd fmla="*/ 272470 w 4817" name="T46"/>
                <a:gd fmla="*/ 556269 h 2132" name="T47"/>
                <a:gd fmla="*/ 490746 w 4817" name="T48"/>
                <a:gd fmla="*/ 660943 h 2132" name="T49"/>
                <a:gd fmla="*/ 720234 w 4817" name="T50"/>
                <a:gd fmla="*/ 793655 h 2132" name="T51"/>
                <a:gd fmla="*/ 632774 w 4817" name="T52"/>
                <a:gd fmla="*/ 705056 h 2132" name="T53"/>
                <a:gd fmla="*/ 457481 w 4817" name="T54"/>
                <a:gd fmla="*/ 546549 h 2132" name="T55"/>
                <a:gd fmla="*/ 413751 w 4817" name="T56"/>
                <a:gd fmla="*/ 415333 h 2132" name="T57"/>
                <a:gd fmla="*/ 528869 w 4817" name="T58"/>
                <a:gd fmla="*/ 308415 h 2132" name="T59"/>
                <a:gd fmla="*/ 729204 w 4817" name="T60"/>
                <a:gd fmla="*/ 301686 h 2132" name="T61"/>
                <a:gd fmla="*/ 904870 w 4817" name="T62"/>
                <a:gd fmla="*/ 379070 h 2132" name="T63"/>
                <a:gd fmla="*/ 937014 w 4817" name="T64"/>
                <a:gd fmla="*/ 557764 h 2132" name="T65"/>
                <a:gd fmla="*/ 1083901 w 4817" name="T66"/>
                <a:gd fmla="*/ 646738 h 2132" name="T67"/>
                <a:gd fmla="*/ 1067456 w 4817" name="T68"/>
                <a:gd fmla="*/ 178320 h 2132" name="T69"/>
                <a:gd fmla="*/ 959066 w 4817" name="T70"/>
                <a:gd fmla="*/ 143553 h 2132" name="T71"/>
                <a:gd fmla="*/ 877212 w 4817" name="T72"/>
                <a:gd fmla="*/ 290097 h 2132" name="T73"/>
                <a:gd fmla="*/ 739295 w 4817" name="T74"/>
                <a:gd fmla="*/ 242620 h 2132" name="T75"/>
                <a:gd fmla="*/ 807693 w 4817" name="T76"/>
                <a:gd fmla="*/ 151778 h 2132" name="T77"/>
                <a:gd fmla="*/ 799097 w 4817" name="T78"/>
                <a:gd fmla="*/ 275144 h 2132" name="T79"/>
                <a:gd fmla="*/ 906739 w 4817" name="T80"/>
                <a:gd fmla="*/ 213087 h 2132" name="T81"/>
                <a:gd fmla="*/ 803956 w 4817" name="T82"/>
                <a:gd fmla="*/ 55702 h 2132" name="T83"/>
                <a:gd fmla="*/ 655573 w 4817" name="T84"/>
                <a:gd fmla="*/ 8224 h 2132" name="T85"/>
                <a:gd fmla="*/ 464209 w 4817" name="T86"/>
                <a:gd fmla="*/ 98693 h 2132" name="T87"/>
                <a:gd fmla="*/ 277703 w 4817" name="T88"/>
                <a:gd fmla="*/ 170096 h 2132" name="T89"/>
                <a:gd fmla="*/ 196597 w 4817" name="T90"/>
                <a:gd fmla="*/ 282994 h 2132" name="T91"/>
                <a:gd fmla="*/ 257520 w 4817" name="T92"/>
                <a:gd fmla="*/ 428417 h 2132" name="T93"/>
                <a:gd fmla="*/ 373759 w 4817" name="T94"/>
                <a:gd fmla="*/ 376454 h 2132" name="T95"/>
                <a:gd fmla="*/ 301250 w 4817" name="T96"/>
                <a:gd fmla="*/ 280004 h 2132" name="T97"/>
                <a:gd fmla="*/ 387962 w 4817" name="T98"/>
                <a:gd fmla="*/ 389538 h 2132" name="T99"/>
                <a:gd fmla="*/ 217154 w 4817" name="T100"/>
                <a:gd fmla="*/ 443370 h 2132" name="T101"/>
                <a:gd fmla="*/ 940751 w 4817" name="T102"/>
                <a:gd fmla="*/ 761132 h 2132" name="T103"/>
                <a:gd fmla="*/ 578205 w 4817" name="T104"/>
                <a:gd fmla="*/ 609354 h 2132" name="T105"/>
                <a:gd fmla="*/ 441409 w 4817" name="T106"/>
                <a:gd fmla="*/ 508044 h 2132" name="T107"/>
                <a:gd fmla="*/ 510555 w 4817" name="T108"/>
                <a:gd fmla="*/ 377575 h 2132" name="T109"/>
                <a:gd fmla="*/ 723224 w 4817" name="T110"/>
                <a:gd fmla="*/ 332341 h 2132" name="T111"/>
                <a:gd fmla="*/ 872727 w 4817" name="T112"/>
                <a:gd fmla="*/ 387295 h 2132" name="T113"/>
                <a:gd fmla="*/ 901880 w 4817" name="T114"/>
                <a:gd fmla="*/ 563372 h 2132" name="T115"/>
                <a:gd fmla="*/ 789753 w 4817" name="T116"/>
                <a:gd fmla="*/ 528979 h 2132" name="T117"/>
                <a:gd fmla="*/ 858151 w 4817" name="T118"/>
                <a:gd fmla="*/ 497203 h 2132" name="T119"/>
                <a:gd fmla="*/ 858151 w 4817" name="T120"/>
                <a:gd fmla="*/ 470660 h 2132" name="T121"/>
                <a:gd fmla="*/ 759104 w 4817" name="T122"/>
                <a:gd fmla="*/ 522624 h 2132" name="T123"/>
                <a:gd fmla="*/ 882445 w 4817" name="T124"/>
                <a:gd fmla="*/ 612718 h 2132"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2132" w="4817">
                  <a:moveTo>
                    <a:pt x="2900" y="1730"/>
                  </a:moveTo>
                  <a:lnTo>
                    <a:pt x="2900" y="1730"/>
                  </a:lnTo>
                  <a:lnTo>
                    <a:pt x="2928" y="1729"/>
                  </a:lnTo>
                  <a:lnTo>
                    <a:pt x="2957" y="1725"/>
                  </a:lnTo>
                  <a:lnTo>
                    <a:pt x="2986" y="1721"/>
                  </a:lnTo>
                  <a:lnTo>
                    <a:pt x="3012" y="1717"/>
                  </a:lnTo>
                  <a:lnTo>
                    <a:pt x="3038" y="1712"/>
                  </a:lnTo>
                  <a:lnTo>
                    <a:pt x="3064" y="1705"/>
                  </a:lnTo>
                  <a:lnTo>
                    <a:pt x="3087" y="1699"/>
                  </a:lnTo>
                  <a:lnTo>
                    <a:pt x="3110" y="1693"/>
                  </a:lnTo>
                  <a:lnTo>
                    <a:pt x="3130" y="1685"/>
                  </a:lnTo>
                  <a:lnTo>
                    <a:pt x="3149" y="1677"/>
                  </a:lnTo>
                  <a:lnTo>
                    <a:pt x="3167" y="1670"/>
                  </a:lnTo>
                  <a:lnTo>
                    <a:pt x="3183" y="1661"/>
                  </a:lnTo>
                  <a:lnTo>
                    <a:pt x="3197" y="1653"/>
                  </a:lnTo>
                  <a:lnTo>
                    <a:pt x="3208" y="1644"/>
                  </a:lnTo>
                  <a:lnTo>
                    <a:pt x="3217" y="1635"/>
                  </a:lnTo>
                  <a:lnTo>
                    <a:pt x="3224" y="1626"/>
                  </a:lnTo>
                  <a:lnTo>
                    <a:pt x="3253" y="1601"/>
                  </a:lnTo>
                  <a:lnTo>
                    <a:pt x="3284" y="1576"/>
                  </a:lnTo>
                  <a:lnTo>
                    <a:pt x="3313" y="1553"/>
                  </a:lnTo>
                  <a:lnTo>
                    <a:pt x="3341" y="1531"/>
                  </a:lnTo>
                  <a:lnTo>
                    <a:pt x="3371" y="1512"/>
                  </a:lnTo>
                  <a:lnTo>
                    <a:pt x="3399" y="1494"/>
                  </a:lnTo>
                  <a:lnTo>
                    <a:pt x="3427" y="1478"/>
                  </a:lnTo>
                  <a:lnTo>
                    <a:pt x="3455" y="1462"/>
                  </a:lnTo>
                  <a:lnTo>
                    <a:pt x="3482" y="1448"/>
                  </a:lnTo>
                  <a:lnTo>
                    <a:pt x="3509" y="1435"/>
                  </a:lnTo>
                  <a:lnTo>
                    <a:pt x="3536" y="1425"/>
                  </a:lnTo>
                  <a:lnTo>
                    <a:pt x="3562" y="1415"/>
                  </a:lnTo>
                  <a:lnTo>
                    <a:pt x="3587" y="1406"/>
                  </a:lnTo>
                  <a:lnTo>
                    <a:pt x="3613" y="1400"/>
                  </a:lnTo>
                  <a:lnTo>
                    <a:pt x="3637" y="1393"/>
                  </a:lnTo>
                  <a:lnTo>
                    <a:pt x="3661" y="1388"/>
                  </a:lnTo>
                  <a:lnTo>
                    <a:pt x="3684" y="1384"/>
                  </a:lnTo>
                  <a:lnTo>
                    <a:pt x="3707" y="1382"/>
                  </a:lnTo>
                  <a:lnTo>
                    <a:pt x="3731" y="1379"/>
                  </a:lnTo>
                  <a:lnTo>
                    <a:pt x="3752" y="1378"/>
                  </a:lnTo>
                  <a:lnTo>
                    <a:pt x="3774" y="1378"/>
                  </a:lnTo>
                  <a:lnTo>
                    <a:pt x="3794" y="1379"/>
                  </a:lnTo>
                  <a:lnTo>
                    <a:pt x="3815" y="1380"/>
                  </a:lnTo>
                  <a:lnTo>
                    <a:pt x="3834" y="1383"/>
                  </a:lnTo>
                  <a:lnTo>
                    <a:pt x="3852" y="1387"/>
                  </a:lnTo>
                  <a:lnTo>
                    <a:pt x="3870" y="1391"/>
                  </a:lnTo>
                  <a:lnTo>
                    <a:pt x="3888" y="1396"/>
                  </a:lnTo>
                  <a:lnTo>
                    <a:pt x="3905" y="1401"/>
                  </a:lnTo>
                  <a:lnTo>
                    <a:pt x="3920" y="1406"/>
                  </a:lnTo>
                  <a:lnTo>
                    <a:pt x="3935" y="1412"/>
                  </a:lnTo>
                  <a:lnTo>
                    <a:pt x="3949" y="1420"/>
                  </a:lnTo>
                  <a:lnTo>
                    <a:pt x="3962" y="1428"/>
                  </a:lnTo>
                  <a:lnTo>
                    <a:pt x="4020" y="1464"/>
                  </a:lnTo>
                  <a:lnTo>
                    <a:pt x="4071" y="1497"/>
                  </a:lnTo>
                  <a:lnTo>
                    <a:pt x="4161" y="1557"/>
                  </a:lnTo>
                  <a:lnTo>
                    <a:pt x="4237" y="1609"/>
                  </a:lnTo>
                  <a:lnTo>
                    <a:pt x="4272" y="1634"/>
                  </a:lnTo>
                  <a:lnTo>
                    <a:pt x="4308" y="1654"/>
                  </a:lnTo>
                  <a:lnTo>
                    <a:pt x="4342" y="1675"/>
                  </a:lnTo>
                  <a:lnTo>
                    <a:pt x="4378" y="1691"/>
                  </a:lnTo>
                  <a:lnTo>
                    <a:pt x="4414" y="1708"/>
                  </a:lnTo>
                  <a:lnTo>
                    <a:pt x="4454" y="1722"/>
                  </a:lnTo>
                  <a:lnTo>
                    <a:pt x="4496" y="1734"/>
                  </a:lnTo>
                  <a:lnTo>
                    <a:pt x="4542" y="1744"/>
                  </a:lnTo>
                  <a:lnTo>
                    <a:pt x="4593" y="1753"/>
                  </a:lnTo>
                  <a:lnTo>
                    <a:pt x="4649" y="1759"/>
                  </a:lnTo>
                  <a:lnTo>
                    <a:pt x="4582" y="1718"/>
                  </a:lnTo>
                  <a:lnTo>
                    <a:pt x="4524" y="1681"/>
                  </a:lnTo>
                  <a:lnTo>
                    <a:pt x="4473" y="1649"/>
                  </a:lnTo>
                  <a:lnTo>
                    <a:pt x="4431" y="1620"/>
                  </a:lnTo>
                  <a:lnTo>
                    <a:pt x="4395" y="1594"/>
                  </a:lnTo>
                  <a:lnTo>
                    <a:pt x="4363" y="1571"/>
                  </a:lnTo>
                  <a:lnTo>
                    <a:pt x="4337" y="1549"/>
                  </a:lnTo>
                  <a:lnTo>
                    <a:pt x="4315" y="1530"/>
                  </a:lnTo>
                  <a:lnTo>
                    <a:pt x="4296" y="1512"/>
                  </a:lnTo>
                  <a:lnTo>
                    <a:pt x="4278" y="1496"/>
                  </a:lnTo>
                  <a:lnTo>
                    <a:pt x="4248" y="1461"/>
                  </a:lnTo>
                  <a:lnTo>
                    <a:pt x="4214" y="1425"/>
                  </a:lnTo>
                  <a:lnTo>
                    <a:pt x="4195" y="1405"/>
                  </a:lnTo>
                  <a:lnTo>
                    <a:pt x="4173" y="1383"/>
                  </a:lnTo>
                  <a:lnTo>
                    <a:pt x="4138" y="1353"/>
                  </a:lnTo>
                  <a:lnTo>
                    <a:pt x="4102" y="1328"/>
                  </a:lnTo>
                  <a:lnTo>
                    <a:pt x="4066" y="1305"/>
                  </a:lnTo>
                  <a:lnTo>
                    <a:pt x="4030" y="1286"/>
                  </a:lnTo>
                  <a:lnTo>
                    <a:pt x="3995" y="1269"/>
                  </a:lnTo>
                  <a:lnTo>
                    <a:pt x="3961" y="1255"/>
                  </a:lnTo>
                  <a:lnTo>
                    <a:pt x="3926" y="1243"/>
                  </a:lnTo>
                  <a:lnTo>
                    <a:pt x="3892" y="1236"/>
                  </a:lnTo>
                  <a:lnTo>
                    <a:pt x="3858" y="1229"/>
                  </a:lnTo>
                  <a:lnTo>
                    <a:pt x="3825" y="1224"/>
                  </a:lnTo>
                  <a:lnTo>
                    <a:pt x="3793" y="1223"/>
                  </a:lnTo>
                  <a:lnTo>
                    <a:pt x="3761" y="1222"/>
                  </a:lnTo>
                  <a:lnTo>
                    <a:pt x="3731" y="1224"/>
                  </a:lnTo>
                  <a:lnTo>
                    <a:pt x="3700" y="1227"/>
                  </a:lnTo>
                  <a:lnTo>
                    <a:pt x="3670" y="1232"/>
                  </a:lnTo>
                  <a:lnTo>
                    <a:pt x="3641" y="1238"/>
                  </a:lnTo>
                  <a:lnTo>
                    <a:pt x="3613" y="1245"/>
                  </a:lnTo>
                  <a:lnTo>
                    <a:pt x="3586" y="1254"/>
                  </a:lnTo>
                  <a:lnTo>
                    <a:pt x="3560" y="1263"/>
                  </a:lnTo>
                  <a:lnTo>
                    <a:pt x="3535" y="1273"/>
                  </a:lnTo>
                  <a:lnTo>
                    <a:pt x="3510" y="1284"/>
                  </a:lnTo>
                  <a:lnTo>
                    <a:pt x="3487" y="1296"/>
                  </a:lnTo>
                  <a:lnTo>
                    <a:pt x="3464" y="1307"/>
                  </a:lnTo>
                  <a:lnTo>
                    <a:pt x="3444" y="1320"/>
                  </a:lnTo>
                  <a:lnTo>
                    <a:pt x="3405" y="1344"/>
                  </a:lnTo>
                  <a:lnTo>
                    <a:pt x="3371" y="1370"/>
                  </a:lnTo>
                  <a:lnTo>
                    <a:pt x="3343" y="1392"/>
                  </a:lnTo>
                  <a:lnTo>
                    <a:pt x="3321" y="1412"/>
                  </a:lnTo>
                  <a:lnTo>
                    <a:pt x="3280" y="1428"/>
                  </a:lnTo>
                  <a:lnTo>
                    <a:pt x="3242" y="1439"/>
                  </a:lnTo>
                  <a:lnTo>
                    <a:pt x="3206" y="1448"/>
                  </a:lnTo>
                  <a:lnTo>
                    <a:pt x="3171" y="1453"/>
                  </a:lnTo>
                  <a:lnTo>
                    <a:pt x="3139" y="1457"/>
                  </a:lnTo>
                  <a:lnTo>
                    <a:pt x="3108" y="1457"/>
                  </a:lnTo>
                  <a:lnTo>
                    <a:pt x="3079" y="1456"/>
                  </a:lnTo>
                  <a:lnTo>
                    <a:pt x="3052" y="1452"/>
                  </a:lnTo>
                  <a:lnTo>
                    <a:pt x="3028" y="1446"/>
                  </a:lnTo>
                  <a:lnTo>
                    <a:pt x="3004" y="1438"/>
                  </a:lnTo>
                  <a:lnTo>
                    <a:pt x="2982" y="1428"/>
                  </a:lnTo>
                  <a:lnTo>
                    <a:pt x="2963" y="1416"/>
                  </a:lnTo>
                  <a:lnTo>
                    <a:pt x="2945" y="1403"/>
                  </a:lnTo>
                  <a:lnTo>
                    <a:pt x="2928" y="1389"/>
                  </a:lnTo>
                  <a:lnTo>
                    <a:pt x="2913" y="1374"/>
                  </a:lnTo>
                  <a:lnTo>
                    <a:pt x="2900" y="1357"/>
                  </a:lnTo>
                  <a:lnTo>
                    <a:pt x="2900" y="1730"/>
                  </a:lnTo>
                  <a:close/>
                  <a:moveTo>
                    <a:pt x="2900" y="1073"/>
                  </a:moveTo>
                  <a:lnTo>
                    <a:pt x="2900" y="469"/>
                  </a:lnTo>
                  <a:lnTo>
                    <a:pt x="2915" y="469"/>
                  </a:lnTo>
                  <a:lnTo>
                    <a:pt x="2931" y="469"/>
                  </a:lnTo>
                  <a:lnTo>
                    <a:pt x="2947" y="469"/>
                  </a:lnTo>
                  <a:lnTo>
                    <a:pt x="2964" y="470"/>
                  </a:lnTo>
                  <a:lnTo>
                    <a:pt x="2980" y="473"/>
                  </a:lnTo>
                  <a:lnTo>
                    <a:pt x="2998" y="477"/>
                  </a:lnTo>
                  <a:lnTo>
                    <a:pt x="3015" y="480"/>
                  </a:lnTo>
                  <a:lnTo>
                    <a:pt x="3032" y="486"/>
                  </a:lnTo>
                  <a:lnTo>
                    <a:pt x="3048" y="492"/>
                  </a:lnTo>
                  <a:lnTo>
                    <a:pt x="3065" y="498"/>
                  </a:lnTo>
                  <a:lnTo>
                    <a:pt x="3082" y="506"/>
                  </a:lnTo>
                  <a:lnTo>
                    <a:pt x="3097" y="515"/>
                  </a:lnTo>
                  <a:lnTo>
                    <a:pt x="3112" y="524"/>
                  </a:lnTo>
                  <a:lnTo>
                    <a:pt x="3128" y="534"/>
                  </a:lnTo>
                  <a:lnTo>
                    <a:pt x="3142" y="546"/>
                  </a:lnTo>
                  <a:lnTo>
                    <a:pt x="3155" y="558"/>
                  </a:lnTo>
                  <a:lnTo>
                    <a:pt x="3166" y="571"/>
                  </a:lnTo>
                  <a:lnTo>
                    <a:pt x="3176" y="585"/>
                  </a:lnTo>
                  <a:lnTo>
                    <a:pt x="3187" y="601"/>
                  </a:lnTo>
                  <a:lnTo>
                    <a:pt x="3195" y="616"/>
                  </a:lnTo>
                  <a:lnTo>
                    <a:pt x="3202" y="634"/>
                  </a:lnTo>
                  <a:lnTo>
                    <a:pt x="3208" y="652"/>
                  </a:lnTo>
                  <a:lnTo>
                    <a:pt x="3212" y="670"/>
                  </a:lnTo>
                  <a:lnTo>
                    <a:pt x="3215" y="690"/>
                  </a:lnTo>
                  <a:lnTo>
                    <a:pt x="3215" y="711"/>
                  </a:lnTo>
                  <a:lnTo>
                    <a:pt x="3213" y="733"/>
                  </a:lnTo>
                  <a:lnTo>
                    <a:pt x="3211" y="756"/>
                  </a:lnTo>
                  <a:lnTo>
                    <a:pt x="3204" y="780"/>
                  </a:lnTo>
                  <a:lnTo>
                    <a:pt x="3198" y="804"/>
                  </a:lnTo>
                  <a:lnTo>
                    <a:pt x="3188" y="830"/>
                  </a:lnTo>
                  <a:lnTo>
                    <a:pt x="3175" y="857"/>
                  </a:lnTo>
                  <a:lnTo>
                    <a:pt x="3161" y="885"/>
                  </a:lnTo>
                  <a:lnTo>
                    <a:pt x="3189" y="886"/>
                  </a:lnTo>
                  <a:lnTo>
                    <a:pt x="3208" y="887"/>
                  </a:lnTo>
                  <a:lnTo>
                    <a:pt x="3230" y="890"/>
                  </a:lnTo>
                  <a:lnTo>
                    <a:pt x="3253" y="895"/>
                  </a:lnTo>
                  <a:lnTo>
                    <a:pt x="3277" y="902"/>
                  </a:lnTo>
                  <a:lnTo>
                    <a:pt x="3303" y="911"/>
                  </a:lnTo>
                  <a:lnTo>
                    <a:pt x="3316" y="917"/>
                  </a:lnTo>
                  <a:lnTo>
                    <a:pt x="3327" y="923"/>
                  </a:lnTo>
                  <a:lnTo>
                    <a:pt x="3340" y="931"/>
                  </a:lnTo>
                  <a:lnTo>
                    <a:pt x="3352" y="940"/>
                  </a:lnTo>
                  <a:lnTo>
                    <a:pt x="3363" y="950"/>
                  </a:lnTo>
                  <a:lnTo>
                    <a:pt x="3373" y="960"/>
                  </a:lnTo>
                  <a:lnTo>
                    <a:pt x="3384" y="973"/>
                  </a:lnTo>
                  <a:lnTo>
                    <a:pt x="3394" y="986"/>
                  </a:lnTo>
                  <a:lnTo>
                    <a:pt x="3403" y="1000"/>
                  </a:lnTo>
                  <a:lnTo>
                    <a:pt x="3411" y="1017"/>
                  </a:lnTo>
                  <a:lnTo>
                    <a:pt x="3418" y="1035"/>
                  </a:lnTo>
                  <a:lnTo>
                    <a:pt x="3425" y="1054"/>
                  </a:lnTo>
                  <a:lnTo>
                    <a:pt x="3430" y="1074"/>
                  </a:lnTo>
                  <a:lnTo>
                    <a:pt x="3434" y="1096"/>
                  </a:lnTo>
                  <a:lnTo>
                    <a:pt x="3436" y="1120"/>
                  </a:lnTo>
                  <a:lnTo>
                    <a:pt x="3439" y="1146"/>
                  </a:lnTo>
                  <a:lnTo>
                    <a:pt x="3439" y="1173"/>
                  </a:lnTo>
                  <a:lnTo>
                    <a:pt x="3437" y="1202"/>
                  </a:lnTo>
                  <a:lnTo>
                    <a:pt x="3432" y="1218"/>
                  </a:lnTo>
                  <a:lnTo>
                    <a:pt x="3426" y="1233"/>
                  </a:lnTo>
                  <a:lnTo>
                    <a:pt x="3418" y="1248"/>
                  </a:lnTo>
                  <a:lnTo>
                    <a:pt x="3408" y="1264"/>
                  </a:lnTo>
                  <a:lnTo>
                    <a:pt x="3395" y="1279"/>
                  </a:lnTo>
                  <a:lnTo>
                    <a:pt x="3382" y="1293"/>
                  </a:lnTo>
                  <a:lnTo>
                    <a:pt x="3367" y="1307"/>
                  </a:lnTo>
                  <a:lnTo>
                    <a:pt x="3350" y="1320"/>
                  </a:lnTo>
                  <a:lnTo>
                    <a:pt x="3334" y="1333"/>
                  </a:lnTo>
                  <a:lnTo>
                    <a:pt x="3315" y="1344"/>
                  </a:lnTo>
                  <a:lnTo>
                    <a:pt x="3295" y="1356"/>
                  </a:lnTo>
                  <a:lnTo>
                    <a:pt x="3276" y="1366"/>
                  </a:lnTo>
                  <a:lnTo>
                    <a:pt x="3254" y="1374"/>
                  </a:lnTo>
                  <a:lnTo>
                    <a:pt x="3234" y="1382"/>
                  </a:lnTo>
                  <a:lnTo>
                    <a:pt x="3212" y="1388"/>
                  </a:lnTo>
                  <a:lnTo>
                    <a:pt x="3190" y="1393"/>
                  </a:lnTo>
                  <a:lnTo>
                    <a:pt x="3169" y="1397"/>
                  </a:lnTo>
                  <a:lnTo>
                    <a:pt x="3147" y="1398"/>
                  </a:lnTo>
                  <a:lnTo>
                    <a:pt x="3125" y="1400"/>
                  </a:lnTo>
                  <a:lnTo>
                    <a:pt x="3105" y="1398"/>
                  </a:lnTo>
                  <a:lnTo>
                    <a:pt x="3084" y="1394"/>
                  </a:lnTo>
                  <a:lnTo>
                    <a:pt x="3064" y="1389"/>
                  </a:lnTo>
                  <a:lnTo>
                    <a:pt x="3044" y="1382"/>
                  </a:lnTo>
                  <a:lnTo>
                    <a:pt x="3027" y="1373"/>
                  </a:lnTo>
                  <a:lnTo>
                    <a:pt x="3010" y="1361"/>
                  </a:lnTo>
                  <a:lnTo>
                    <a:pt x="2993" y="1347"/>
                  </a:lnTo>
                  <a:lnTo>
                    <a:pt x="2979" y="1330"/>
                  </a:lnTo>
                  <a:lnTo>
                    <a:pt x="2966" y="1312"/>
                  </a:lnTo>
                  <a:lnTo>
                    <a:pt x="2955" y="1291"/>
                  </a:lnTo>
                  <a:lnTo>
                    <a:pt x="2945" y="1266"/>
                  </a:lnTo>
                  <a:lnTo>
                    <a:pt x="2937" y="1240"/>
                  </a:lnTo>
                  <a:lnTo>
                    <a:pt x="2932" y="1210"/>
                  </a:lnTo>
                  <a:lnTo>
                    <a:pt x="2929" y="1193"/>
                  </a:lnTo>
                  <a:lnTo>
                    <a:pt x="2929" y="1177"/>
                  </a:lnTo>
                  <a:lnTo>
                    <a:pt x="2932" y="1161"/>
                  </a:lnTo>
                  <a:lnTo>
                    <a:pt x="2937" y="1147"/>
                  </a:lnTo>
                  <a:lnTo>
                    <a:pt x="2943" y="1135"/>
                  </a:lnTo>
                  <a:lnTo>
                    <a:pt x="2951" y="1122"/>
                  </a:lnTo>
                  <a:lnTo>
                    <a:pt x="2960" y="1110"/>
                  </a:lnTo>
                  <a:lnTo>
                    <a:pt x="2970" y="1100"/>
                  </a:lnTo>
                  <a:lnTo>
                    <a:pt x="2982" y="1091"/>
                  </a:lnTo>
                  <a:lnTo>
                    <a:pt x="2995" y="1082"/>
                  </a:lnTo>
                  <a:lnTo>
                    <a:pt x="3007" y="1074"/>
                  </a:lnTo>
                  <a:lnTo>
                    <a:pt x="3021" y="1069"/>
                  </a:lnTo>
                  <a:lnTo>
                    <a:pt x="3036" y="1064"/>
                  </a:lnTo>
                  <a:lnTo>
                    <a:pt x="3050" y="1060"/>
                  </a:lnTo>
                  <a:lnTo>
                    <a:pt x="3065" y="1058"/>
                  </a:lnTo>
                  <a:lnTo>
                    <a:pt x="3079" y="1056"/>
                  </a:lnTo>
                  <a:lnTo>
                    <a:pt x="3094" y="1056"/>
                  </a:lnTo>
                  <a:lnTo>
                    <a:pt x="3108" y="1058"/>
                  </a:lnTo>
                  <a:lnTo>
                    <a:pt x="3123" y="1062"/>
                  </a:lnTo>
                  <a:lnTo>
                    <a:pt x="3135" y="1065"/>
                  </a:lnTo>
                  <a:lnTo>
                    <a:pt x="3148" y="1071"/>
                  </a:lnTo>
                  <a:lnTo>
                    <a:pt x="3160" y="1078"/>
                  </a:lnTo>
                  <a:lnTo>
                    <a:pt x="3170" y="1087"/>
                  </a:lnTo>
                  <a:lnTo>
                    <a:pt x="3179" y="1096"/>
                  </a:lnTo>
                  <a:lnTo>
                    <a:pt x="3187" y="1109"/>
                  </a:lnTo>
                  <a:lnTo>
                    <a:pt x="3192" y="1122"/>
                  </a:lnTo>
                  <a:lnTo>
                    <a:pt x="3197" y="1136"/>
                  </a:lnTo>
                  <a:lnTo>
                    <a:pt x="3198" y="1152"/>
                  </a:lnTo>
                  <a:lnTo>
                    <a:pt x="3199" y="1172"/>
                  </a:lnTo>
                  <a:lnTo>
                    <a:pt x="3197" y="1191"/>
                  </a:lnTo>
                  <a:lnTo>
                    <a:pt x="3193" y="1213"/>
                  </a:lnTo>
                  <a:lnTo>
                    <a:pt x="3185" y="1236"/>
                  </a:lnTo>
                  <a:lnTo>
                    <a:pt x="3201" y="1233"/>
                  </a:lnTo>
                  <a:lnTo>
                    <a:pt x="3215" y="1228"/>
                  </a:lnTo>
                  <a:lnTo>
                    <a:pt x="3226" y="1220"/>
                  </a:lnTo>
                  <a:lnTo>
                    <a:pt x="3235" y="1213"/>
                  </a:lnTo>
                  <a:lnTo>
                    <a:pt x="3242" y="1204"/>
                  </a:lnTo>
                  <a:lnTo>
                    <a:pt x="3247" y="1192"/>
                  </a:lnTo>
                  <a:lnTo>
                    <a:pt x="3251" y="1181"/>
                  </a:lnTo>
                  <a:lnTo>
                    <a:pt x="3252" y="1168"/>
                  </a:lnTo>
                  <a:lnTo>
                    <a:pt x="3252" y="1155"/>
                  </a:lnTo>
                  <a:lnTo>
                    <a:pt x="3249" y="1142"/>
                  </a:lnTo>
                  <a:lnTo>
                    <a:pt x="3245" y="1128"/>
                  </a:lnTo>
                  <a:lnTo>
                    <a:pt x="3240" y="1114"/>
                  </a:lnTo>
                  <a:lnTo>
                    <a:pt x="3233" y="1100"/>
                  </a:lnTo>
                  <a:lnTo>
                    <a:pt x="3225" y="1086"/>
                  </a:lnTo>
                  <a:lnTo>
                    <a:pt x="3215" y="1073"/>
                  </a:lnTo>
                  <a:lnTo>
                    <a:pt x="3204" y="1060"/>
                  </a:lnTo>
                  <a:lnTo>
                    <a:pt x="3192" y="1049"/>
                  </a:lnTo>
                  <a:lnTo>
                    <a:pt x="3178" y="1037"/>
                  </a:lnTo>
                  <a:lnTo>
                    <a:pt x="3163" y="1027"/>
                  </a:lnTo>
                  <a:lnTo>
                    <a:pt x="3147" y="1018"/>
                  </a:lnTo>
                  <a:lnTo>
                    <a:pt x="3130" y="1012"/>
                  </a:lnTo>
                  <a:lnTo>
                    <a:pt x="3114" y="1005"/>
                  </a:lnTo>
                  <a:lnTo>
                    <a:pt x="3094" y="1001"/>
                  </a:lnTo>
                  <a:lnTo>
                    <a:pt x="3075" y="999"/>
                  </a:lnTo>
                  <a:lnTo>
                    <a:pt x="3055" y="999"/>
                  </a:lnTo>
                  <a:lnTo>
                    <a:pt x="3034" y="1001"/>
                  </a:lnTo>
                  <a:lnTo>
                    <a:pt x="3012" y="1007"/>
                  </a:lnTo>
                  <a:lnTo>
                    <a:pt x="2991" y="1014"/>
                  </a:lnTo>
                  <a:lnTo>
                    <a:pt x="2969" y="1023"/>
                  </a:lnTo>
                  <a:lnTo>
                    <a:pt x="2946" y="1037"/>
                  </a:lnTo>
                  <a:lnTo>
                    <a:pt x="2923" y="1053"/>
                  </a:lnTo>
                  <a:lnTo>
                    <a:pt x="2900" y="1073"/>
                  </a:lnTo>
                  <a:close/>
                  <a:moveTo>
                    <a:pt x="2900" y="2002"/>
                  </a:moveTo>
                  <a:lnTo>
                    <a:pt x="2900" y="1798"/>
                  </a:lnTo>
                  <a:lnTo>
                    <a:pt x="2928" y="1795"/>
                  </a:lnTo>
                  <a:lnTo>
                    <a:pt x="2955" y="1793"/>
                  </a:lnTo>
                  <a:lnTo>
                    <a:pt x="3007" y="1785"/>
                  </a:lnTo>
                  <a:lnTo>
                    <a:pt x="3056" y="1776"/>
                  </a:lnTo>
                  <a:lnTo>
                    <a:pt x="3099" y="1764"/>
                  </a:lnTo>
                  <a:lnTo>
                    <a:pt x="3138" y="1752"/>
                  </a:lnTo>
                  <a:lnTo>
                    <a:pt x="3170" y="1739"/>
                  </a:lnTo>
                  <a:lnTo>
                    <a:pt x="3183" y="1732"/>
                  </a:lnTo>
                  <a:lnTo>
                    <a:pt x="3194" y="1726"/>
                  </a:lnTo>
                  <a:lnTo>
                    <a:pt x="3204" y="1718"/>
                  </a:lnTo>
                  <a:lnTo>
                    <a:pt x="3212" y="1712"/>
                  </a:lnTo>
                  <a:lnTo>
                    <a:pt x="3266" y="1667"/>
                  </a:lnTo>
                  <a:lnTo>
                    <a:pt x="3318" y="1625"/>
                  </a:lnTo>
                  <a:lnTo>
                    <a:pt x="3370" y="1588"/>
                  </a:lnTo>
                  <a:lnTo>
                    <a:pt x="3418" y="1556"/>
                  </a:lnTo>
                  <a:lnTo>
                    <a:pt x="3466" y="1528"/>
                  </a:lnTo>
                  <a:lnTo>
                    <a:pt x="3512" y="1503"/>
                  </a:lnTo>
                  <a:lnTo>
                    <a:pt x="3555" y="1481"/>
                  </a:lnTo>
                  <a:lnTo>
                    <a:pt x="3597" y="1465"/>
                  </a:lnTo>
                  <a:lnTo>
                    <a:pt x="3637" y="1452"/>
                  </a:lnTo>
                  <a:lnTo>
                    <a:pt x="3675" y="1442"/>
                  </a:lnTo>
                  <a:lnTo>
                    <a:pt x="3713" y="1435"/>
                  </a:lnTo>
                  <a:lnTo>
                    <a:pt x="3747" y="1433"/>
                  </a:lnTo>
                  <a:lnTo>
                    <a:pt x="3779" y="1433"/>
                  </a:lnTo>
                  <a:lnTo>
                    <a:pt x="3811" y="1435"/>
                  </a:lnTo>
                  <a:lnTo>
                    <a:pt x="3839" y="1440"/>
                  </a:lnTo>
                  <a:lnTo>
                    <a:pt x="3867" y="1449"/>
                  </a:lnTo>
                  <a:lnTo>
                    <a:pt x="3893" y="1457"/>
                  </a:lnTo>
                  <a:lnTo>
                    <a:pt x="3919" y="1467"/>
                  </a:lnTo>
                  <a:lnTo>
                    <a:pt x="3943" y="1478"/>
                  </a:lnTo>
                  <a:lnTo>
                    <a:pt x="3965" y="1488"/>
                  </a:lnTo>
                  <a:lnTo>
                    <a:pt x="3988" y="1501"/>
                  </a:lnTo>
                  <a:lnTo>
                    <a:pt x="4010" y="1513"/>
                  </a:lnTo>
                  <a:lnTo>
                    <a:pt x="4050" y="1542"/>
                  </a:lnTo>
                  <a:lnTo>
                    <a:pt x="4091" y="1571"/>
                  </a:lnTo>
                  <a:lnTo>
                    <a:pt x="4132" y="1602"/>
                  </a:lnTo>
                  <a:lnTo>
                    <a:pt x="4175" y="1634"/>
                  </a:lnTo>
                  <a:lnTo>
                    <a:pt x="4221" y="1665"/>
                  </a:lnTo>
                  <a:lnTo>
                    <a:pt x="4244" y="1680"/>
                  </a:lnTo>
                  <a:lnTo>
                    <a:pt x="4269" y="1694"/>
                  </a:lnTo>
                  <a:lnTo>
                    <a:pt x="4296" y="1709"/>
                  </a:lnTo>
                  <a:lnTo>
                    <a:pt x="4323" y="1722"/>
                  </a:lnTo>
                  <a:lnTo>
                    <a:pt x="4353" y="1736"/>
                  </a:lnTo>
                  <a:lnTo>
                    <a:pt x="4383" y="1748"/>
                  </a:lnTo>
                  <a:lnTo>
                    <a:pt x="4417" y="1759"/>
                  </a:lnTo>
                  <a:lnTo>
                    <a:pt x="4451" y="1769"/>
                  </a:lnTo>
                  <a:lnTo>
                    <a:pt x="4488" y="1780"/>
                  </a:lnTo>
                  <a:lnTo>
                    <a:pt x="4527" y="1787"/>
                  </a:lnTo>
                  <a:lnTo>
                    <a:pt x="4569" y="1795"/>
                  </a:lnTo>
                  <a:lnTo>
                    <a:pt x="4612" y="1800"/>
                  </a:lnTo>
                  <a:lnTo>
                    <a:pt x="4660" y="1804"/>
                  </a:lnTo>
                  <a:lnTo>
                    <a:pt x="4710" y="1808"/>
                  </a:lnTo>
                  <a:lnTo>
                    <a:pt x="4762" y="1808"/>
                  </a:lnTo>
                  <a:lnTo>
                    <a:pt x="4817" y="1808"/>
                  </a:lnTo>
                  <a:lnTo>
                    <a:pt x="4794" y="1821"/>
                  </a:lnTo>
                  <a:lnTo>
                    <a:pt x="4770" y="1833"/>
                  </a:lnTo>
                  <a:lnTo>
                    <a:pt x="4745" y="1844"/>
                  </a:lnTo>
                  <a:lnTo>
                    <a:pt x="4720" y="1853"/>
                  </a:lnTo>
                  <a:lnTo>
                    <a:pt x="4694" y="1860"/>
                  </a:lnTo>
                  <a:lnTo>
                    <a:pt x="4669" y="1867"/>
                  </a:lnTo>
                  <a:lnTo>
                    <a:pt x="4642" y="1873"/>
                  </a:lnTo>
                  <a:lnTo>
                    <a:pt x="4615" y="1877"/>
                  </a:lnTo>
                  <a:lnTo>
                    <a:pt x="4588" y="1880"/>
                  </a:lnTo>
                  <a:lnTo>
                    <a:pt x="4561" y="1882"/>
                  </a:lnTo>
                  <a:lnTo>
                    <a:pt x="4534" y="1883"/>
                  </a:lnTo>
                  <a:lnTo>
                    <a:pt x="4507" y="1883"/>
                  </a:lnTo>
                  <a:lnTo>
                    <a:pt x="4481" y="1882"/>
                  </a:lnTo>
                  <a:lnTo>
                    <a:pt x="4455" y="1881"/>
                  </a:lnTo>
                  <a:lnTo>
                    <a:pt x="4404" y="1876"/>
                  </a:lnTo>
                  <a:lnTo>
                    <a:pt x="4354" y="1868"/>
                  </a:lnTo>
                  <a:lnTo>
                    <a:pt x="4308" y="1859"/>
                  </a:lnTo>
                  <a:lnTo>
                    <a:pt x="4266" y="1848"/>
                  </a:lnTo>
                  <a:lnTo>
                    <a:pt x="4227" y="1836"/>
                  </a:lnTo>
                  <a:lnTo>
                    <a:pt x="4195" y="1823"/>
                  </a:lnTo>
                  <a:lnTo>
                    <a:pt x="4167" y="1810"/>
                  </a:lnTo>
                  <a:lnTo>
                    <a:pt x="4146" y="1798"/>
                  </a:lnTo>
                  <a:lnTo>
                    <a:pt x="4138" y="1791"/>
                  </a:lnTo>
                  <a:lnTo>
                    <a:pt x="4132" y="1786"/>
                  </a:lnTo>
                  <a:lnTo>
                    <a:pt x="4102" y="1766"/>
                  </a:lnTo>
                  <a:lnTo>
                    <a:pt x="4072" y="1748"/>
                  </a:lnTo>
                  <a:lnTo>
                    <a:pt x="4043" y="1731"/>
                  </a:lnTo>
                  <a:lnTo>
                    <a:pt x="4015" y="1717"/>
                  </a:lnTo>
                  <a:lnTo>
                    <a:pt x="3986" y="1704"/>
                  </a:lnTo>
                  <a:lnTo>
                    <a:pt x="3960" y="1693"/>
                  </a:lnTo>
                  <a:lnTo>
                    <a:pt x="3934" y="1682"/>
                  </a:lnTo>
                  <a:lnTo>
                    <a:pt x="3908" y="1673"/>
                  </a:lnTo>
                  <a:lnTo>
                    <a:pt x="3883" y="1667"/>
                  </a:lnTo>
                  <a:lnTo>
                    <a:pt x="3858" y="1662"/>
                  </a:lnTo>
                  <a:lnTo>
                    <a:pt x="3835" y="1657"/>
                  </a:lnTo>
                  <a:lnTo>
                    <a:pt x="3812" y="1654"/>
                  </a:lnTo>
                  <a:lnTo>
                    <a:pt x="3789" y="1652"/>
                  </a:lnTo>
                  <a:lnTo>
                    <a:pt x="3768" y="1650"/>
                  </a:lnTo>
                  <a:lnTo>
                    <a:pt x="3747" y="1650"/>
                  </a:lnTo>
                  <a:lnTo>
                    <a:pt x="3727" y="1652"/>
                  </a:lnTo>
                  <a:lnTo>
                    <a:pt x="3707" y="1654"/>
                  </a:lnTo>
                  <a:lnTo>
                    <a:pt x="3688" y="1657"/>
                  </a:lnTo>
                  <a:lnTo>
                    <a:pt x="3670" y="1659"/>
                  </a:lnTo>
                  <a:lnTo>
                    <a:pt x="3652" y="1665"/>
                  </a:lnTo>
                  <a:lnTo>
                    <a:pt x="3619" y="1673"/>
                  </a:lnTo>
                  <a:lnTo>
                    <a:pt x="3590" y="1686"/>
                  </a:lnTo>
                  <a:lnTo>
                    <a:pt x="3563" y="1699"/>
                  </a:lnTo>
                  <a:lnTo>
                    <a:pt x="3539" y="1713"/>
                  </a:lnTo>
                  <a:lnTo>
                    <a:pt x="3518" y="1727"/>
                  </a:lnTo>
                  <a:lnTo>
                    <a:pt x="3500" y="1741"/>
                  </a:lnTo>
                  <a:lnTo>
                    <a:pt x="3466" y="1769"/>
                  </a:lnTo>
                  <a:lnTo>
                    <a:pt x="3444" y="1785"/>
                  </a:lnTo>
                  <a:lnTo>
                    <a:pt x="3419" y="1801"/>
                  </a:lnTo>
                  <a:lnTo>
                    <a:pt x="3393" y="1819"/>
                  </a:lnTo>
                  <a:lnTo>
                    <a:pt x="3363" y="1837"/>
                  </a:lnTo>
                  <a:lnTo>
                    <a:pt x="3331" y="1855"/>
                  </a:lnTo>
                  <a:lnTo>
                    <a:pt x="3295" y="1873"/>
                  </a:lnTo>
                  <a:lnTo>
                    <a:pt x="3257" y="1892"/>
                  </a:lnTo>
                  <a:lnTo>
                    <a:pt x="3216" y="1910"/>
                  </a:lnTo>
                  <a:lnTo>
                    <a:pt x="3171" y="1927"/>
                  </a:lnTo>
                  <a:lnTo>
                    <a:pt x="3124" y="1945"/>
                  </a:lnTo>
                  <a:lnTo>
                    <a:pt x="3073" y="1960"/>
                  </a:lnTo>
                  <a:lnTo>
                    <a:pt x="3018" y="1976"/>
                  </a:lnTo>
                  <a:lnTo>
                    <a:pt x="2960" y="1990"/>
                  </a:lnTo>
                  <a:lnTo>
                    <a:pt x="2900" y="2002"/>
                  </a:lnTo>
                  <a:close/>
                  <a:moveTo>
                    <a:pt x="404" y="1054"/>
                  </a:moveTo>
                  <a:lnTo>
                    <a:pt x="404" y="1054"/>
                  </a:lnTo>
                  <a:lnTo>
                    <a:pt x="369" y="1047"/>
                  </a:lnTo>
                  <a:lnTo>
                    <a:pt x="336" y="1042"/>
                  </a:lnTo>
                  <a:lnTo>
                    <a:pt x="304" y="1039"/>
                  </a:lnTo>
                  <a:lnTo>
                    <a:pt x="275" y="1039"/>
                  </a:lnTo>
                  <a:lnTo>
                    <a:pt x="245" y="1040"/>
                  </a:lnTo>
                  <a:lnTo>
                    <a:pt x="218" y="1044"/>
                  </a:lnTo>
                  <a:lnTo>
                    <a:pt x="191" y="1049"/>
                  </a:lnTo>
                  <a:lnTo>
                    <a:pt x="167" y="1056"/>
                  </a:lnTo>
                  <a:lnTo>
                    <a:pt x="145" y="1065"/>
                  </a:lnTo>
                  <a:lnTo>
                    <a:pt x="124" y="1077"/>
                  </a:lnTo>
                  <a:lnTo>
                    <a:pt x="104" y="1088"/>
                  </a:lnTo>
                  <a:lnTo>
                    <a:pt x="87" y="1101"/>
                  </a:lnTo>
                  <a:lnTo>
                    <a:pt x="70" y="1117"/>
                  </a:lnTo>
                  <a:lnTo>
                    <a:pt x="56" y="1132"/>
                  </a:lnTo>
                  <a:lnTo>
                    <a:pt x="42" y="1149"/>
                  </a:lnTo>
                  <a:lnTo>
                    <a:pt x="32" y="1167"/>
                  </a:lnTo>
                  <a:lnTo>
                    <a:pt x="21" y="1184"/>
                  </a:lnTo>
                  <a:lnTo>
                    <a:pt x="14" y="1204"/>
                  </a:lnTo>
                  <a:lnTo>
                    <a:pt x="7" y="1223"/>
                  </a:lnTo>
                  <a:lnTo>
                    <a:pt x="3" y="1243"/>
                  </a:lnTo>
                  <a:lnTo>
                    <a:pt x="1" y="1264"/>
                  </a:lnTo>
                  <a:lnTo>
                    <a:pt x="0" y="1284"/>
                  </a:lnTo>
                  <a:lnTo>
                    <a:pt x="1" y="1305"/>
                  </a:lnTo>
                  <a:lnTo>
                    <a:pt x="3" y="1325"/>
                  </a:lnTo>
                  <a:lnTo>
                    <a:pt x="8" y="1346"/>
                  </a:lnTo>
                  <a:lnTo>
                    <a:pt x="15" y="1365"/>
                  </a:lnTo>
                  <a:lnTo>
                    <a:pt x="23" y="1385"/>
                  </a:lnTo>
                  <a:lnTo>
                    <a:pt x="33" y="1405"/>
                  </a:lnTo>
                  <a:lnTo>
                    <a:pt x="46" y="1424"/>
                  </a:lnTo>
                  <a:lnTo>
                    <a:pt x="60" y="1442"/>
                  </a:lnTo>
                  <a:lnTo>
                    <a:pt x="76" y="1458"/>
                  </a:lnTo>
                  <a:lnTo>
                    <a:pt x="94" y="1475"/>
                  </a:lnTo>
                  <a:lnTo>
                    <a:pt x="78" y="1506"/>
                  </a:lnTo>
                  <a:lnTo>
                    <a:pt x="64" y="1535"/>
                  </a:lnTo>
                  <a:lnTo>
                    <a:pt x="51" y="1565"/>
                  </a:lnTo>
                  <a:lnTo>
                    <a:pt x="40" y="1593"/>
                  </a:lnTo>
                  <a:lnTo>
                    <a:pt x="33" y="1621"/>
                  </a:lnTo>
                  <a:lnTo>
                    <a:pt x="26" y="1649"/>
                  </a:lnTo>
                  <a:lnTo>
                    <a:pt x="21" y="1675"/>
                  </a:lnTo>
                  <a:lnTo>
                    <a:pt x="17" y="1702"/>
                  </a:lnTo>
                  <a:lnTo>
                    <a:pt x="16" y="1727"/>
                  </a:lnTo>
                  <a:lnTo>
                    <a:pt x="16" y="1752"/>
                  </a:lnTo>
                  <a:lnTo>
                    <a:pt x="17" y="1775"/>
                  </a:lnTo>
                  <a:lnTo>
                    <a:pt x="20" y="1799"/>
                  </a:lnTo>
                  <a:lnTo>
                    <a:pt x="25" y="1821"/>
                  </a:lnTo>
                  <a:lnTo>
                    <a:pt x="30" y="1842"/>
                  </a:lnTo>
                  <a:lnTo>
                    <a:pt x="38" y="1864"/>
                  </a:lnTo>
                  <a:lnTo>
                    <a:pt x="46" y="1883"/>
                  </a:lnTo>
                  <a:lnTo>
                    <a:pt x="55" y="1904"/>
                  </a:lnTo>
                  <a:lnTo>
                    <a:pt x="65" y="1922"/>
                  </a:lnTo>
                  <a:lnTo>
                    <a:pt x="76" y="1940"/>
                  </a:lnTo>
                  <a:lnTo>
                    <a:pt x="89" y="1958"/>
                  </a:lnTo>
                  <a:lnTo>
                    <a:pt x="103" y="1973"/>
                  </a:lnTo>
                  <a:lnTo>
                    <a:pt x="117" y="1988"/>
                  </a:lnTo>
                  <a:lnTo>
                    <a:pt x="133" y="2004"/>
                  </a:lnTo>
                  <a:lnTo>
                    <a:pt x="148" y="2018"/>
                  </a:lnTo>
                  <a:lnTo>
                    <a:pt x="165" y="2031"/>
                  </a:lnTo>
                  <a:lnTo>
                    <a:pt x="183" y="2042"/>
                  </a:lnTo>
                  <a:lnTo>
                    <a:pt x="200" y="2054"/>
                  </a:lnTo>
                  <a:lnTo>
                    <a:pt x="218" y="2064"/>
                  </a:lnTo>
                  <a:lnTo>
                    <a:pt x="238" y="2074"/>
                  </a:lnTo>
                  <a:lnTo>
                    <a:pt x="258" y="2083"/>
                  </a:lnTo>
                  <a:lnTo>
                    <a:pt x="277" y="2091"/>
                  </a:lnTo>
                  <a:lnTo>
                    <a:pt x="298" y="2097"/>
                  </a:lnTo>
                  <a:lnTo>
                    <a:pt x="318" y="2104"/>
                  </a:lnTo>
                  <a:lnTo>
                    <a:pt x="339" y="2109"/>
                  </a:lnTo>
                  <a:lnTo>
                    <a:pt x="359" y="2113"/>
                  </a:lnTo>
                  <a:lnTo>
                    <a:pt x="380" y="2115"/>
                  </a:lnTo>
                  <a:lnTo>
                    <a:pt x="401" y="2118"/>
                  </a:lnTo>
                  <a:lnTo>
                    <a:pt x="422" y="2119"/>
                  </a:lnTo>
                  <a:lnTo>
                    <a:pt x="442" y="2119"/>
                  </a:lnTo>
                  <a:lnTo>
                    <a:pt x="464" y="2119"/>
                  </a:lnTo>
                  <a:lnTo>
                    <a:pt x="485" y="2116"/>
                  </a:lnTo>
                  <a:lnTo>
                    <a:pt x="504" y="2114"/>
                  </a:lnTo>
                  <a:lnTo>
                    <a:pt x="524" y="2110"/>
                  </a:lnTo>
                  <a:lnTo>
                    <a:pt x="543" y="2105"/>
                  </a:lnTo>
                  <a:lnTo>
                    <a:pt x="563" y="2100"/>
                  </a:lnTo>
                  <a:lnTo>
                    <a:pt x="582" y="2093"/>
                  </a:lnTo>
                  <a:lnTo>
                    <a:pt x="600" y="2084"/>
                  </a:lnTo>
                  <a:lnTo>
                    <a:pt x="618" y="2075"/>
                  </a:lnTo>
                  <a:lnTo>
                    <a:pt x="634" y="2066"/>
                  </a:lnTo>
                  <a:lnTo>
                    <a:pt x="651" y="2055"/>
                  </a:lnTo>
                  <a:lnTo>
                    <a:pt x="666" y="2042"/>
                  </a:lnTo>
                  <a:lnTo>
                    <a:pt x="682" y="2029"/>
                  </a:lnTo>
                  <a:lnTo>
                    <a:pt x="696" y="2015"/>
                  </a:lnTo>
                  <a:lnTo>
                    <a:pt x="709" y="2000"/>
                  </a:lnTo>
                  <a:lnTo>
                    <a:pt x="720" y="1983"/>
                  </a:lnTo>
                  <a:lnTo>
                    <a:pt x="732" y="1965"/>
                  </a:lnTo>
                  <a:lnTo>
                    <a:pt x="741" y="1946"/>
                  </a:lnTo>
                  <a:lnTo>
                    <a:pt x="750" y="1926"/>
                  </a:lnTo>
                  <a:lnTo>
                    <a:pt x="757" y="1905"/>
                  </a:lnTo>
                  <a:lnTo>
                    <a:pt x="764" y="1882"/>
                  </a:lnTo>
                  <a:lnTo>
                    <a:pt x="769" y="1859"/>
                  </a:lnTo>
                  <a:lnTo>
                    <a:pt x="771" y="1833"/>
                  </a:lnTo>
                  <a:lnTo>
                    <a:pt x="774" y="1808"/>
                  </a:lnTo>
                  <a:lnTo>
                    <a:pt x="774" y="1781"/>
                  </a:lnTo>
                  <a:lnTo>
                    <a:pt x="765" y="1752"/>
                  </a:lnTo>
                  <a:lnTo>
                    <a:pt x="753" y="1726"/>
                  </a:lnTo>
                  <a:lnTo>
                    <a:pt x="742" y="1703"/>
                  </a:lnTo>
                  <a:lnTo>
                    <a:pt x="729" y="1684"/>
                  </a:lnTo>
                  <a:lnTo>
                    <a:pt x="716" y="1665"/>
                  </a:lnTo>
                  <a:lnTo>
                    <a:pt x="702" y="1649"/>
                  </a:lnTo>
                  <a:lnTo>
                    <a:pt x="687" y="1636"/>
                  </a:lnTo>
                  <a:lnTo>
                    <a:pt x="673" y="1625"/>
                  </a:lnTo>
                  <a:lnTo>
                    <a:pt x="657" y="1616"/>
                  </a:lnTo>
                  <a:lnTo>
                    <a:pt x="642" y="1609"/>
                  </a:lnTo>
                  <a:lnTo>
                    <a:pt x="625" y="1604"/>
                  </a:lnTo>
                  <a:lnTo>
                    <a:pt x="610" y="1601"/>
                  </a:lnTo>
                  <a:lnTo>
                    <a:pt x="595" y="1599"/>
                  </a:lnTo>
                  <a:lnTo>
                    <a:pt x="578" y="1599"/>
                  </a:lnTo>
                  <a:lnTo>
                    <a:pt x="563" y="1601"/>
                  </a:lnTo>
                  <a:lnTo>
                    <a:pt x="549" y="1604"/>
                  </a:lnTo>
                  <a:lnTo>
                    <a:pt x="533" y="1608"/>
                  </a:lnTo>
                  <a:lnTo>
                    <a:pt x="519" y="1615"/>
                  </a:lnTo>
                  <a:lnTo>
                    <a:pt x="505" y="1621"/>
                  </a:lnTo>
                  <a:lnTo>
                    <a:pt x="492" y="1630"/>
                  </a:lnTo>
                  <a:lnTo>
                    <a:pt x="479" y="1639"/>
                  </a:lnTo>
                  <a:lnTo>
                    <a:pt x="468" y="1649"/>
                  </a:lnTo>
                  <a:lnTo>
                    <a:pt x="458" y="1659"/>
                  </a:lnTo>
                  <a:lnTo>
                    <a:pt x="449" y="1671"/>
                  </a:lnTo>
                  <a:lnTo>
                    <a:pt x="440" y="1684"/>
                  </a:lnTo>
                  <a:lnTo>
                    <a:pt x="433" y="1697"/>
                  </a:lnTo>
                  <a:lnTo>
                    <a:pt x="427" y="1711"/>
                  </a:lnTo>
                  <a:lnTo>
                    <a:pt x="423" y="1725"/>
                  </a:lnTo>
                  <a:lnTo>
                    <a:pt x="419" y="1739"/>
                  </a:lnTo>
                  <a:lnTo>
                    <a:pt x="418" y="1753"/>
                  </a:lnTo>
                  <a:lnTo>
                    <a:pt x="419" y="1768"/>
                  </a:lnTo>
                  <a:lnTo>
                    <a:pt x="421" y="1782"/>
                  </a:lnTo>
                  <a:lnTo>
                    <a:pt x="415" y="1769"/>
                  </a:lnTo>
                  <a:lnTo>
                    <a:pt x="412" y="1757"/>
                  </a:lnTo>
                  <a:lnTo>
                    <a:pt x="409" y="1744"/>
                  </a:lnTo>
                  <a:lnTo>
                    <a:pt x="407" y="1731"/>
                  </a:lnTo>
                  <a:lnTo>
                    <a:pt x="405" y="1720"/>
                  </a:lnTo>
                  <a:lnTo>
                    <a:pt x="405" y="1708"/>
                  </a:lnTo>
                  <a:lnTo>
                    <a:pt x="405" y="1697"/>
                  </a:lnTo>
                  <a:lnTo>
                    <a:pt x="408" y="1685"/>
                  </a:lnTo>
                  <a:lnTo>
                    <a:pt x="409" y="1675"/>
                  </a:lnTo>
                  <a:lnTo>
                    <a:pt x="412" y="1665"/>
                  </a:lnTo>
                  <a:lnTo>
                    <a:pt x="415" y="1654"/>
                  </a:lnTo>
                  <a:lnTo>
                    <a:pt x="421" y="1644"/>
                  </a:lnTo>
                  <a:lnTo>
                    <a:pt x="431" y="1625"/>
                  </a:lnTo>
                  <a:lnTo>
                    <a:pt x="444" y="1607"/>
                  </a:lnTo>
                  <a:lnTo>
                    <a:pt x="459" y="1592"/>
                  </a:lnTo>
                  <a:lnTo>
                    <a:pt x="477" y="1576"/>
                  </a:lnTo>
                  <a:lnTo>
                    <a:pt x="497" y="1562"/>
                  </a:lnTo>
                  <a:lnTo>
                    <a:pt x="518" y="1548"/>
                  </a:lnTo>
                  <a:lnTo>
                    <a:pt x="541" y="1536"/>
                  </a:lnTo>
                  <a:lnTo>
                    <a:pt x="565" y="1526"/>
                  </a:lnTo>
                  <a:lnTo>
                    <a:pt x="591" y="1517"/>
                  </a:lnTo>
                  <a:lnTo>
                    <a:pt x="618" y="1508"/>
                  </a:lnTo>
                  <a:lnTo>
                    <a:pt x="645" y="1502"/>
                  </a:lnTo>
                  <a:lnTo>
                    <a:pt x="673" y="1496"/>
                  </a:lnTo>
                  <a:lnTo>
                    <a:pt x="701" y="1492"/>
                  </a:lnTo>
                  <a:lnTo>
                    <a:pt x="729" y="1488"/>
                  </a:lnTo>
                  <a:lnTo>
                    <a:pt x="757" y="1485"/>
                  </a:lnTo>
                  <a:lnTo>
                    <a:pt x="785" y="1485"/>
                  </a:lnTo>
                  <a:lnTo>
                    <a:pt x="812" y="1485"/>
                  </a:lnTo>
                  <a:lnTo>
                    <a:pt x="839" y="1487"/>
                  </a:lnTo>
                  <a:lnTo>
                    <a:pt x="865" y="1489"/>
                  </a:lnTo>
                  <a:lnTo>
                    <a:pt x="889" y="1493"/>
                  </a:lnTo>
                  <a:lnTo>
                    <a:pt x="913" y="1498"/>
                  </a:lnTo>
                  <a:lnTo>
                    <a:pt x="935" y="1504"/>
                  </a:lnTo>
                  <a:lnTo>
                    <a:pt x="956" y="1511"/>
                  </a:lnTo>
                  <a:lnTo>
                    <a:pt x="974" y="1520"/>
                  </a:lnTo>
                  <a:lnTo>
                    <a:pt x="990" y="1530"/>
                  </a:lnTo>
                  <a:lnTo>
                    <a:pt x="1004" y="1540"/>
                  </a:lnTo>
                  <a:lnTo>
                    <a:pt x="1027" y="1551"/>
                  </a:lnTo>
                  <a:lnTo>
                    <a:pt x="1049" y="1561"/>
                  </a:lnTo>
                  <a:lnTo>
                    <a:pt x="1072" y="1574"/>
                  </a:lnTo>
                  <a:lnTo>
                    <a:pt x="1093" y="1585"/>
                  </a:lnTo>
                  <a:lnTo>
                    <a:pt x="1114" y="1598"/>
                  </a:lnTo>
                  <a:lnTo>
                    <a:pt x="1135" y="1612"/>
                  </a:lnTo>
                  <a:lnTo>
                    <a:pt x="1174" y="1641"/>
                  </a:lnTo>
                  <a:lnTo>
                    <a:pt x="1212" y="1672"/>
                  </a:lnTo>
                  <a:lnTo>
                    <a:pt x="1247" y="1704"/>
                  </a:lnTo>
                  <a:lnTo>
                    <a:pt x="1281" y="1736"/>
                  </a:lnTo>
                  <a:lnTo>
                    <a:pt x="1313" y="1768"/>
                  </a:lnTo>
                  <a:lnTo>
                    <a:pt x="1342" y="1799"/>
                  </a:lnTo>
                  <a:lnTo>
                    <a:pt x="1369" y="1828"/>
                  </a:lnTo>
                  <a:lnTo>
                    <a:pt x="1416" y="1881"/>
                  </a:lnTo>
                  <a:lnTo>
                    <a:pt x="1437" y="1903"/>
                  </a:lnTo>
                  <a:lnTo>
                    <a:pt x="1455" y="1922"/>
                  </a:lnTo>
                  <a:lnTo>
                    <a:pt x="1470" y="1935"/>
                  </a:lnTo>
                  <a:lnTo>
                    <a:pt x="1477" y="1940"/>
                  </a:lnTo>
                  <a:lnTo>
                    <a:pt x="1483" y="1944"/>
                  </a:lnTo>
                  <a:lnTo>
                    <a:pt x="1503" y="1965"/>
                  </a:lnTo>
                  <a:lnTo>
                    <a:pt x="1526" y="1985"/>
                  </a:lnTo>
                  <a:lnTo>
                    <a:pt x="1551" y="2004"/>
                  </a:lnTo>
                  <a:lnTo>
                    <a:pt x="1576" y="2020"/>
                  </a:lnTo>
                  <a:lnTo>
                    <a:pt x="1603" y="2036"/>
                  </a:lnTo>
                  <a:lnTo>
                    <a:pt x="1633" y="2050"/>
                  </a:lnTo>
                  <a:lnTo>
                    <a:pt x="1662" y="2063"/>
                  </a:lnTo>
                  <a:lnTo>
                    <a:pt x="1693" y="2074"/>
                  </a:lnTo>
                  <a:lnTo>
                    <a:pt x="1725" y="2084"/>
                  </a:lnTo>
                  <a:lnTo>
                    <a:pt x="1757" y="2093"/>
                  </a:lnTo>
                  <a:lnTo>
                    <a:pt x="1790" y="2101"/>
                  </a:lnTo>
                  <a:lnTo>
                    <a:pt x="1825" y="2109"/>
                  </a:lnTo>
                  <a:lnTo>
                    <a:pt x="1858" y="2114"/>
                  </a:lnTo>
                  <a:lnTo>
                    <a:pt x="1893" y="2119"/>
                  </a:lnTo>
                  <a:lnTo>
                    <a:pt x="1927" y="2123"/>
                  </a:lnTo>
                  <a:lnTo>
                    <a:pt x="1960" y="2127"/>
                  </a:lnTo>
                  <a:lnTo>
                    <a:pt x="2029" y="2130"/>
                  </a:lnTo>
                  <a:lnTo>
                    <a:pt x="2095" y="2132"/>
                  </a:lnTo>
                  <a:lnTo>
                    <a:pt x="2159" y="2130"/>
                  </a:lnTo>
                  <a:lnTo>
                    <a:pt x="2218" y="2128"/>
                  </a:lnTo>
                  <a:lnTo>
                    <a:pt x="2273" y="2123"/>
                  </a:lnTo>
                  <a:lnTo>
                    <a:pt x="2320" y="2118"/>
                  </a:lnTo>
                  <a:lnTo>
                    <a:pt x="2361" y="2110"/>
                  </a:lnTo>
                  <a:lnTo>
                    <a:pt x="2394" y="2104"/>
                  </a:lnTo>
                  <a:lnTo>
                    <a:pt x="2325" y="2098"/>
                  </a:lnTo>
                  <a:lnTo>
                    <a:pt x="2259" y="2092"/>
                  </a:lnTo>
                  <a:lnTo>
                    <a:pt x="2196" y="2083"/>
                  </a:lnTo>
                  <a:lnTo>
                    <a:pt x="2136" y="2073"/>
                  </a:lnTo>
                  <a:lnTo>
                    <a:pt x="2079" y="2060"/>
                  </a:lnTo>
                  <a:lnTo>
                    <a:pt x="2026" y="2046"/>
                  </a:lnTo>
                  <a:lnTo>
                    <a:pt x="1974" y="2029"/>
                  </a:lnTo>
                  <a:lnTo>
                    <a:pt x="1927" y="2013"/>
                  </a:lnTo>
                  <a:lnTo>
                    <a:pt x="1881" y="1995"/>
                  </a:lnTo>
                  <a:lnTo>
                    <a:pt x="1839" y="1974"/>
                  </a:lnTo>
                  <a:lnTo>
                    <a:pt x="1799" y="1954"/>
                  </a:lnTo>
                  <a:lnTo>
                    <a:pt x="1761" y="1932"/>
                  </a:lnTo>
                  <a:lnTo>
                    <a:pt x="1726" y="1910"/>
                  </a:lnTo>
                  <a:lnTo>
                    <a:pt x="1693" y="1886"/>
                  </a:lnTo>
                  <a:lnTo>
                    <a:pt x="1662" y="1863"/>
                  </a:lnTo>
                  <a:lnTo>
                    <a:pt x="1634" y="1839"/>
                  </a:lnTo>
                  <a:lnTo>
                    <a:pt x="1607" y="1813"/>
                  </a:lnTo>
                  <a:lnTo>
                    <a:pt x="1583" y="1787"/>
                  </a:lnTo>
                  <a:lnTo>
                    <a:pt x="1560" y="1763"/>
                  </a:lnTo>
                  <a:lnTo>
                    <a:pt x="1538" y="1737"/>
                  </a:lnTo>
                  <a:lnTo>
                    <a:pt x="1519" y="1712"/>
                  </a:lnTo>
                  <a:lnTo>
                    <a:pt x="1501" y="1686"/>
                  </a:lnTo>
                  <a:lnTo>
                    <a:pt x="1484" y="1661"/>
                  </a:lnTo>
                  <a:lnTo>
                    <a:pt x="1469" y="1636"/>
                  </a:lnTo>
                  <a:lnTo>
                    <a:pt x="1456" y="1612"/>
                  </a:lnTo>
                  <a:lnTo>
                    <a:pt x="1443" y="1589"/>
                  </a:lnTo>
                  <a:lnTo>
                    <a:pt x="1422" y="1544"/>
                  </a:lnTo>
                  <a:lnTo>
                    <a:pt x="1402" y="1502"/>
                  </a:lnTo>
                  <a:lnTo>
                    <a:pt x="1387" y="1466"/>
                  </a:lnTo>
                  <a:lnTo>
                    <a:pt x="1364" y="1469"/>
                  </a:lnTo>
                  <a:lnTo>
                    <a:pt x="1341" y="1470"/>
                  </a:lnTo>
                  <a:lnTo>
                    <a:pt x="1318" y="1471"/>
                  </a:lnTo>
                  <a:lnTo>
                    <a:pt x="1297" y="1471"/>
                  </a:lnTo>
                  <a:lnTo>
                    <a:pt x="1277" y="1470"/>
                  </a:lnTo>
                  <a:lnTo>
                    <a:pt x="1259" y="1469"/>
                  </a:lnTo>
                  <a:lnTo>
                    <a:pt x="1241" y="1466"/>
                  </a:lnTo>
                  <a:lnTo>
                    <a:pt x="1224" y="1462"/>
                  </a:lnTo>
                  <a:lnTo>
                    <a:pt x="1208" y="1458"/>
                  </a:lnTo>
                  <a:lnTo>
                    <a:pt x="1194" y="1453"/>
                  </a:lnTo>
                  <a:lnTo>
                    <a:pt x="1180" y="1447"/>
                  </a:lnTo>
                  <a:lnTo>
                    <a:pt x="1167" y="1440"/>
                  </a:lnTo>
                  <a:lnTo>
                    <a:pt x="1154" y="1434"/>
                  </a:lnTo>
                  <a:lnTo>
                    <a:pt x="1142" y="1426"/>
                  </a:lnTo>
                  <a:lnTo>
                    <a:pt x="1132" y="1417"/>
                  </a:lnTo>
                  <a:lnTo>
                    <a:pt x="1123" y="1408"/>
                  </a:lnTo>
                  <a:lnTo>
                    <a:pt x="1114" y="1400"/>
                  </a:lnTo>
                  <a:lnTo>
                    <a:pt x="1107" y="1389"/>
                  </a:lnTo>
                  <a:lnTo>
                    <a:pt x="1099" y="1379"/>
                  </a:lnTo>
                  <a:lnTo>
                    <a:pt x="1094" y="1369"/>
                  </a:lnTo>
                  <a:lnTo>
                    <a:pt x="1087" y="1357"/>
                  </a:lnTo>
                  <a:lnTo>
                    <a:pt x="1084" y="1346"/>
                  </a:lnTo>
                  <a:lnTo>
                    <a:pt x="1078" y="1334"/>
                  </a:lnTo>
                  <a:lnTo>
                    <a:pt x="1076" y="1321"/>
                  </a:lnTo>
                  <a:lnTo>
                    <a:pt x="1071" y="1297"/>
                  </a:lnTo>
                  <a:lnTo>
                    <a:pt x="1070" y="1270"/>
                  </a:lnTo>
                  <a:lnTo>
                    <a:pt x="1070" y="1245"/>
                  </a:lnTo>
                  <a:lnTo>
                    <a:pt x="1073" y="1218"/>
                  </a:lnTo>
                  <a:lnTo>
                    <a:pt x="1078" y="1191"/>
                  </a:lnTo>
                  <a:lnTo>
                    <a:pt x="1086" y="1164"/>
                  </a:lnTo>
                  <a:lnTo>
                    <a:pt x="1095" y="1137"/>
                  </a:lnTo>
                  <a:lnTo>
                    <a:pt x="1107" y="1111"/>
                  </a:lnTo>
                  <a:lnTo>
                    <a:pt x="1119" y="1087"/>
                  </a:lnTo>
                  <a:lnTo>
                    <a:pt x="1134" y="1064"/>
                  </a:lnTo>
                  <a:lnTo>
                    <a:pt x="1149" y="1042"/>
                  </a:lnTo>
                  <a:lnTo>
                    <a:pt x="1166" y="1022"/>
                  </a:lnTo>
                  <a:lnTo>
                    <a:pt x="1183" y="1004"/>
                  </a:lnTo>
                  <a:lnTo>
                    <a:pt x="1203" y="987"/>
                  </a:lnTo>
                  <a:lnTo>
                    <a:pt x="1223" y="973"/>
                  </a:lnTo>
                  <a:lnTo>
                    <a:pt x="1244" y="963"/>
                  </a:lnTo>
                  <a:lnTo>
                    <a:pt x="1254" y="958"/>
                  </a:lnTo>
                  <a:lnTo>
                    <a:pt x="1264" y="955"/>
                  </a:lnTo>
                  <a:lnTo>
                    <a:pt x="1274" y="951"/>
                  </a:lnTo>
                  <a:lnTo>
                    <a:pt x="1286" y="950"/>
                  </a:lnTo>
                  <a:lnTo>
                    <a:pt x="1296" y="949"/>
                  </a:lnTo>
                  <a:lnTo>
                    <a:pt x="1308" y="949"/>
                  </a:lnTo>
                  <a:lnTo>
                    <a:pt x="1318" y="949"/>
                  </a:lnTo>
                  <a:lnTo>
                    <a:pt x="1329" y="951"/>
                  </a:lnTo>
                  <a:lnTo>
                    <a:pt x="1341" y="930"/>
                  </a:lnTo>
                  <a:lnTo>
                    <a:pt x="1352" y="909"/>
                  </a:lnTo>
                  <a:lnTo>
                    <a:pt x="1364" y="890"/>
                  </a:lnTo>
                  <a:lnTo>
                    <a:pt x="1377" y="872"/>
                  </a:lnTo>
                  <a:lnTo>
                    <a:pt x="1390" y="855"/>
                  </a:lnTo>
                  <a:lnTo>
                    <a:pt x="1402" y="840"/>
                  </a:lnTo>
                  <a:lnTo>
                    <a:pt x="1415" y="825"/>
                  </a:lnTo>
                  <a:lnTo>
                    <a:pt x="1428" y="811"/>
                  </a:lnTo>
                  <a:lnTo>
                    <a:pt x="1442" y="798"/>
                  </a:lnTo>
                  <a:lnTo>
                    <a:pt x="1455" y="785"/>
                  </a:lnTo>
                  <a:lnTo>
                    <a:pt x="1469" y="775"/>
                  </a:lnTo>
                  <a:lnTo>
                    <a:pt x="1483" y="765"/>
                  </a:lnTo>
                  <a:lnTo>
                    <a:pt x="1497" y="754"/>
                  </a:lnTo>
                  <a:lnTo>
                    <a:pt x="1511" y="745"/>
                  </a:lnTo>
                  <a:lnTo>
                    <a:pt x="1539" y="731"/>
                  </a:lnTo>
                  <a:lnTo>
                    <a:pt x="1569" y="720"/>
                  </a:lnTo>
                  <a:lnTo>
                    <a:pt x="1597" y="711"/>
                  </a:lnTo>
                  <a:lnTo>
                    <a:pt x="1626" y="704"/>
                  </a:lnTo>
                  <a:lnTo>
                    <a:pt x="1654" y="702"/>
                  </a:lnTo>
                  <a:lnTo>
                    <a:pt x="1684" y="701"/>
                  </a:lnTo>
                  <a:lnTo>
                    <a:pt x="1712" y="702"/>
                  </a:lnTo>
                  <a:lnTo>
                    <a:pt x="1740" y="706"/>
                  </a:lnTo>
                  <a:lnTo>
                    <a:pt x="1767" y="712"/>
                  </a:lnTo>
                  <a:lnTo>
                    <a:pt x="1794" y="718"/>
                  </a:lnTo>
                  <a:lnTo>
                    <a:pt x="1820" y="729"/>
                  </a:lnTo>
                  <a:lnTo>
                    <a:pt x="1845" y="739"/>
                  </a:lnTo>
                  <a:lnTo>
                    <a:pt x="1868" y="750"/>
                  </a:lnTo>
                  <a:lnTo>
                    <a:pt x="1891" y="763"/>
                  </a:lnTo>
                  <a:lnTo>
                    <a:pt x="1913" y="777"/>
                  </a:lnTo>
                  <a:lnTo>
                    <a:pt x="1932" y="791"/>
                  </a:lnTo>
                  <a:lnTo>
                    <a:pt x="1951" y="807"/>
                  </a:lnTo>
                  <a:lnTo>
                    <a:pt x="1968" y="823"/>
                  </a:lnTo>
                  <a:lnTo>
                    <a:pt x="1982" y="839"/>
                  </a:lnTo>
                  <a:lnTo>
                    <a:pt x="1995" y="855"/>
                  </a:lnTo>
                  <a:lnTo>
                    <a:pt x="2006" y="872"/>
                  </a:lnTo>
                  <a:lnTo>
                    <a:pt x="2015" y="887"/>
                  </a:lnTo>
                  <a:lnTo>
                    <a:pt x="2022" y="903"/>
                  </a:lnTo>
                  <a:lnTo>
                    <a:pt x="2027" y="918"/>
                  </a:lnTo>
                  <a:lnTo>
                    <a:pt x="2028" y="932"/>
                  </a:lnTo>
                  <a:lnTo>
                    <a:pt x="2059" y="922"/>
                  </a:lnTo>
                  <a:lnTo>
                    <a:pt x="2088" y="914"/>
                  </a:lnTo>
                  <a:lnTo>
                    <a:pt x="2119" y="909"/>
                  </a:lnTo>
                  <a:lnTo>
                    <a:pt x="2147" y="907"/>
                  </a:lnTo>
                  <a:lnTo>
                    <a:pt x="2177" y="907"/>
                  </a:lnTo>
                  <a:lnTo>
                    <a:pt x="2205" y="909"/>
                  </a:lnTo>
                  <a:lnTo>
                    <a:pt x="2232" y="913"/>
                  </a:lnTo>
                  <a:lnTo>
                    <a:pt x="2259" y="921"/>
                  </a:lnTo>
                  <a:lnTo>
                    <a:pt x="2284" y="928"/>
                  </a:lnTo>
                  <a:lnTo>
                    <a:pt x="2309" y="940"/>
                  </a:lnTo>
                  <a:lnTo>
                    <a:pt x="2333" y="951"/>
                  </a:lnTo>
                  <a:lnTo>
                    <a:pt x="2356" y="966"/>
                  </a:lnTo>
                  <a:lnTo>
                    <a:pt x="2379" y="981"/>
                  </a:lnTo>
                  <a:lnTo>
                    <a:pt x="2401" y="996"/>
                  </a:lnTo>
                  <a:lnTo>
                    <a:pt x="2421" y="1014"/>
                  </a:lnTo>
                  <a:lnTo>
                    <a:pt x="2440" y="1033"/>
                  </a:lnTo>
                  <a:lnTo>
                    <a:pt x="2458" y="1053"/>
                  </a:lnTo>
                  <a:lnTo>
                    <a:pt x="2475" y="1072"/>
                  </a:lnTo>
                  <a:lnTo>
                    <a:pt x="2490" y="1094"/>
                  </a:lnTo>
                  <a:lnTo>
                    <a:pt x="2506" y="1114"/>
                  </a:lnTo>
                  <a:lnTo>
                    <a:pt x="2518" y="1136"/>
                  </a:lnTo>
                  <a:lnTo>
                    <a:pt x="2531" y="1158"/>
                  </a:lnTo>
                  <a:lnTo>
                    <a:pt x="2541" y="1178"/>
                  </a:lnTo>
                  <a:lnTo>
                    <a:pt x="2550" y="1200"/>
                  </a:lnTo>
                  <a:lnTo>
                    <a:pt x="2558" y="1222"/>
                  </a:lnTo>
                  <a:lnTo>
                    <a:pt x="2564" y="1242"/>
                  </a:lnTo>
                  <a:lnTo>
                    <a:pt x="2568" y="1263"/>
                  </a:lnTo>
                  <a:lnTo>
                    <a:pt x="2572" y="1282"/>
                  </a:lnTo>
                  <a:lnTo>
                    <a:pt x="2573" y="1301"/>
                  </a:lnTo>
                  <a:lnTo>
                    <a:pt x="2572" y="1319"/>
                  </a:lnTo>
                  <a:lnTo>
                    <a:pt x="2571" y="1336"/>
                  </a:lnTo>
                  <a:lnTo>
                    <a:pt x="2567" y="1351"/>
                  </a:lnTo>
                  <a:lnTo>
                    <a:pt x="2557" y="1380"/>
                  </a:lnTo>
                  <a:lnTo>
                    <a:pt x="2548" y="1406"/>
                  </a:lnTo>
                  <a:lnTo>
                    <a:pt x="2538" y="1430"/>
                  </a:lnTo>
                  <a:lnTo>
                    <a:pt x="2527" y="1453"/>
                  </a:lnTo>
                  <a:lnTo>
                    <a:pt x="2517" y="1474"/>
                  </a:lnTo>
                  <a:lnTo>
                    <a:pt x="2507" y="1492"/>
                  </a:lnTo>
                  <a:lnTo>
                    <a:pt x="2497" y="1508"/>
                  </a:lnTo>
                  <a:lnTo>
                    <a:pt x="2488" y="1522"/>
                  </a:lnTo>
                  <a:lnTo>
                    <a:pt x="2479" y="1535"/>
                  </a:lnTo>
                  <a:lnTo>
                    <a:pt x="2468" y="1547"/>
                  </a:lnTo>
                  <a:lnTo>
                    <a:pt x="2452" y="1563"/>
                  </a:lnTo>
                  <a:lnTo>
                    <a:pt x="2438" y="1575"/>
                  </a:lnTo>
                  <a:lnTo>
                    <a:pt x="2426" y="1581"/>
                  </a:lnTo>
                  <a:lnTo>
                    <a:pt x="2447" y="1604"/>
                  </a:lnTo>
                  <a:lnTo>
                    <a:pt x="2470" y="1625"/>
                  </a:lnTo>
                  <a:lnTo>
                    <a:pt x="2494" y="1644"/>
                  </a:lnTo>
                  <a:lnTo>
                    <a:pt x="2520" y="1659"/>
                  </a:lnTo>
                  <a:lnTo>
                    <a:pt x="2547" y="1675"/>
                  </a:lnTo>
                  <a:lnTo>
                    <a:pt x="2576" y="1688"/>
                  </a:lnTo>
                  <a:lnTo>
                    <a:pt x="2605" y="1698"/>
                  </a:lnTo>
                  <a:lnTo>
                    <a:pt x="2637" y="1708"/>
                  </a:lnTo>
                  <a:lnTo>
                    <a:pt x="2668" y="1716"/>
                  </a:lnTo>
                  <a:lnTo>
                    <a:pt x="2701" y="1722"/>
                  </a:lnTo>
                  <a:lnTo>
                    <a:pt x="2733" y="1726"/>
                  </a:lnTo>
                  <a:lnTo>
                    <a:pt x="2767" y="1730"/>
                  </a:lnTo>
                  <a:lnTo>
                    <a:pt x="2800" y="1731"/>
                  </a:lnTo>
                  <a:lnTo>
                    <a:pt x="2833" y="1732"/>
                  </a:lnTo>
                  <a:lnTo>
                    <a:pt x="2867" y="1732"/>
                  </a:lnTo>
                  <a:lnTo>
                    <a:pt x="2900" y="1730"/>
                  </a:lnTo>
                  <a:lnTo>
                    <a:pt x="2900" y="1357"/>
                  </a:lnTo>
                  <a:lnTo>
                    <a:pt x="2888" y="1341"/>
                  </a:lnTo>
                  <a:lnTo>
                    <a:pt x="2878" y="1323"/>
                  </a:lnTo>
                  <a:lnTo>
                    <a:pt x="2870" y="1304"/>
                  </a:lnTo>
                  <a:lnTo>
                    <a:pt x="2863" y="1286"/>
                  </a:lnTo>
                  <a:lnTo>
                    <a:pt x="2858" y="1266"/>
                  </a:lnTo>
                  <a:lnTo>
                    <a:pt x="2854" y="1247"/>
                  </a:lnTo>
                  <a:lnTo>
                    <a:pt x="2851" y="1228"/>
                  </a:lnTo>
                  <a:lnTo>
                    <a:pt x="2850" y="1209"/>
                  </a:lnTo>
                  <a:lnTo>
                    <a:pt x="2851" y="1191"/>
                  </a:lnTo>
                  <a:lnTo>
                    <a:pt x="2852" y="1173"/>
                  </a:lnTo>
                  <a:lnTo>
                    <a:pt x="2855" y="1155"/>
                  </a:lnTo>
                  <a:lnTo>
                    <a:pt x="2860" y="1138"/>
                  </a:lnTo>
                  <a:lnTo>
                    <a:pt x="2865" y="1122"/>
                  </a:lnTo>
                  <a:lnTo>
                    <a:pt x="2873" y="1106"/>
                  </a:lnTo>
                  <a:lnTo>
                    <a:pt x="2881" y="1094"/>
                  </a:lnTo>
                  <a:lnTo>
                    <a:pt x="2891" y="1081"/>
                  </a:lnTo>
                  <a:lnTo>
                    <a:pt x="2900" y="1073"/>
                  </a:lnTo>
                  <a:lnTo>
                    <a:pt x="2900" y="469"/>
                  </a:lnTo>
                  <a:lnTo>
                    <a:pt x="2877" y="473"/>
                  </a:lnTo>
                  <a:lnTo>
                    <a:pt x="2856" y="477"/>
                  </a:lnTo>
                  <a:lnTo>
                    <a:pt x="2837" y="484"/>
                  </a:lnTo>
                  <a:lnTo>
                    <a:pt x="2829" y="488"/>
                  </a:lnTo>
                  <a:lnTo>
                    <a:pt x="2822" y="492"/>
                  </a:lnTo>
                  <a:lnTo>
                    <a:pt x="2810" y="473"/>
                  </a:lnTo>
                  <a:lnTo>
                    <a:pt x="2797" y="455"/>
                  </a:lnTo>
                  <a:lnTo>
                    <a:pt x="2785" y="439"/>
                  </a:lnTo>
                  <a:lnTo>
                    <a:pt x="2772" y="424"/>
                  </a:lnTo>
                  <a:lnTo>
                    <a:pt x="2759" y="413"/>
                  </a:lnTo>
                  <a:lnTo>
                    <a:pt x="2745" y="401"/>
                  </a:lnTo>
                  <a:lnTo>
                    <a:pt x="2732" y="391"/>
                  </a:lnTo>
                  <a:lnTo>
                    <a:pt x="2718" y="383"/>
                  </a:lnTo>
                  <a:lnTo>
                    <a:pt x="2705" y="377"/>
                  </a:lnTo>
                  <a:lnTo>
                    <a:pt x="2691" y="372"/>
                  </a:lnTo>
                  <a:lnTo>
                    <a:pt x="2677" y="368"/>
                  </a:lnTo>
                  <a:lnTo>
                    <a:pt x="2664" y="365"/>
                  </a:lnTo>
                  <a:lnTo>
                    <a:pt x="2652" y="364"/>
                  </a:lnTo>
                  <a:lnTo>
                    <a:pt x="2639" y="363"/>
                  </a:lnTo>
                  <a:lnTo>
                    <a:pt x="2626" y="364"/>
                  </a:lnTo>
                  <a:lnTo>
                    <a:pt x="2613" y="366"/>
                  </a:lnTo>
                  <a:lnTo>
                    <a:pt x="2600" y="369"/>
                  </a:lnTo>
                  <a:lnTo>
                    <a:pt x="2589" y="373"/>
                  </a:lnTo>
                  <a:lnTo>
                    <a:pt x="2577" y="378"/>
                  </a:lnTo>
                  <a:lnTo>
                    <a:pt x="2566" y="384"/>
                  </a:lnTo>
                  <a:lnTo>
                    <a:pt x="2556" y="391"/>
                  </a:lnTo>
                  <a:lnTo>
                    <a:pt x="2545" y="398"/>
                  </a:lnTo>
                  <a:lnTo>
                    <a:pt x="2536" y="406"/>
                  </a:lnTo>
                  <a:lnTo>
                    <a:pt x="2527" y="415"/>
                  </a:lnTo>
                  <a:lnTo>
                    <a:pt x="2518" y="424"/>
                  </a:lnTo>
                  <a:lnTo>
                    <a:pt x="2512" y="434"/>
                  </a:lnTo>
                  <a:lnTo>
                    <a:pt x="2504" y="445"/>
                  </a:lnTo>
                  <a:lnTo>
                    <a:pt x="2499" y="456"/>
                  </a:lnTo>
                  <a:lnTo>
                    <a:pt x="2493" y="466"/>
                  </a:lnTo>
                  <a:lnTo>
                    <a:pt x="2489" y="478"/>
                  </a:lnTo>
                  <a:lnTo>
                    <a:pt x="2485" y="491"/>
                  </a:lnTo>
                  <a:lnTo>
                    <a:pt x="2484" y="502"/>
                  </a:lnTo>
                  <a:lnTo>
                    <a:pt x="2480" y="541"/>
                  </a:lnTo>
                  <a:lnTo>
                    <a:pt x="2475" y="576"/>
                  </a:lnTo>
                  <a:lnTo>
                    <a:pt x="2468" y="610"/>
                  </a:lnTo>
                  <a:lnTo>
                    <a:pt x="2458" y="639"/>
                  </a:lnTo>
                  <a:lnTo>
                    <a:pt x="2447" y="666"/>
                  </a:lnTo>
                  <a:lnTo>
                    <a:pt x="2434" y="690"/>
                  </a:lnTo>
                  <a:lnTo>
                    <a:pt x="2420" y="712"/>
                  </a:lnTo>
                  <a:lnTo>
                    <a:pt x="2403" y="731"/>
                  </a:lnTo>
                  <a:lnTo>
                    <a:pt x="2385" y="749"/>
                  </a:lnTo>
                  <a:lnTo>
                    <a:pt x="2367" y="763"/>
                  </a:lnTo>
                  <a:lnTo>
                    <a:pt x="2347" y="776"/>
                  </a:lnTo>
                  <a:lnTo>
                    <a:pt x="2328" y="786"/>
                  </a:lnTo>
                  <a:lnTo>
                    <a:pt x="2306" y="795"/>
                  </a:lnTo>
                  <a:lnTo>
                    <a:pt x="2284" y="802"/>
                  </a:lnTo>
                  <a:lnTo>
                    <a:pt x="2262" y="806"/>
                  </a:lnTo>
                  <a:lnTo>
                    <a:pt x="2241" y="809"/>
                  </a:lnTo>
                  <a:lnTo>
                    <a:pt x="2219" y="811"/>
                  </a:lnTo>
                  <a:lnTo>
                    <a:pt x="2197" y="811"/>
                  </a:lnTo>
                  <a:lnTo>
                    <a:pt x="2175" y="808"/>
                  </a:lnTo>
                  <a:lnTo>
                    <a:pt x="2154" y="806"/>
                  </a:lnTo>
                  <a:lnTo>
                    <a:pt x="2133" y="800"/>
                  </a:lnTo>
                  <a:lnTo>
                    <a:pt x="2114" y="795"/>
                  </a:lnTo>
                  <a:lnTo>
                    <a:pt x="2095" y="789"/>
                  </a:lnTo>
                  <a:lnTo>
                    <a:pt x="2077" y="781"/>
                  </a:lnTo>
                  <a:lnTo>
                    <a:pt x="2060" y="772"/>
                  </a:lnTo>
                  <a:lnTo>
                    <a:pt x="2045" y="763"/>
                  </a:lnTo>
                  <a:lnTo>
                    <a:pt x="2031" y="753"/>
                  </a:lnTo>
                  <a:lnTo>
                    <a:pt x="2019" y="742"/>
                  </a:lnTo>
                  <a:lnTo>
                    <a:pt x="2009" y="730"/>
                  </a:lnTo>
                  <a:lnTo>
                    <a:pt x="2001" y="718"/>
                  </a:lnTo>
                  <a:lnTo>
                    <a:pt x="1995" y="707"/>
                  </a:lnTo>
                  <a:lnTo>
                    <a:pt x="1991" y="694"/>
                  </a:lnTo>
                  <a:lnTo>
                    <a:pt x="1985" y="671"/>
                  </a:lnTo>
                  <a:lnTo>
                    <a:pt x="1978" y="649"/>
                  </a:lnTo>
                  <a:lnTo>
                    <a:pt x="1974" y="630"/>
                  </a:lnTo>
                  <a:lnTo>
                    <a:pt x="1972" y="611"/>
                  </a:lnTo>
                  <a:lnTo>
                    <a:pt x="1971" y="592"/>
                  </a:lnTo>
                  <a:lnTo>
                    <a:pt x="1972" y="575"/>
                  </a:lnTo>
                  <a:lnTo>
                    <a:pt x="1973" y="560"/>
                  </a:lnTo>
                  <a:lnTo>
                    <a:pt x="1976" y="544"/>
                  </a:lnTo>
                  <a:lnTo>
                    <a:pt x="1978" y="530"/>
                  </a:lnTo>
                  <a:lnTo>
                    <a:pt x="1983" y="516"/>
                  </a:lnTo>
                  <a:lnTo>
                    <a:pt x="1989" y="505"/>
                  </a:lnTo>
                  <a:lnTo>
                    <a:pt x="1995" y="493"/>
                  </a:lnTo>
                  <a:lnTo>
                    <a:pt x="2001" y="482"/>
                  </a:lnTo>
                  <a:lnTo>
                    <a:pt x="2009" y="473"/>
                  </a:lnTo>
                  <a:lnTo>
                    <a:pt x="2018" y="464"/>
                  </a:lnTo>
                  <a:lnTo>
                    <a:pt x="2026" y="455"/>
                  </a:lnTo>
                  <a:lnTo>
                    <a:pt x="2035" y="448"/>
                  </a:lnTo>
                  <a:lnTo>
                    <a:pt x="2045" y="441"/>
                  </a:lnTo>
                  <a:lnTo>
                    <a:pt x="2064" y="429"/>
                  </a:lnTo>
                  <a:lnTo>
                    <a:pt x="2083" y="420"/>
                  </a:lnTo>
                  <a:lnTo>
                    <a:pt x="2102" y="414"/>
                  </a:lnTo>
                  <a:lnTo>
                    <a:pt x="2120" y="410"/>
                  </a:lnTo>
                  <a:lnTo>
                    <a:pt x="2137" y="407"/>
                  </a:lnTo>
                  <a:lnTo>
                    <a:pt x="2150" y="406"/>
                  </a:lnTo>
                  <a:lnTo>
                    <a:pt x="2161" y="406"/>
                  </a:lnTo>
                  <a:lnTo>
                    <a:pt x="2134" y="423"/>
                  </a:lnTo>
                  <a:lnTo>
                    <a:pt x="2111" y="438"/>
                  </a:lnTo>
                  <a:lnTo>
                    <a:pt x="2091" y="455"/>
                  </a:lnTo>
                  <a:lnTo>
                    <a:pt x="2073" y="471"/>
                  </a:lnTo>
                  <a:lnTo>
                    <a:pt x="2058" y="488"/>
                  </a:lnTo>
                  <a:lnTo>
                    <a:pt x="2046" y="505"/>
                  </a:lnTo>
                  <a:lnTo>
                    <a:pt x="2036" y="520"/>
                  </a:lnTo>
                  <a:lnTo>
                    <a:pt x="2028" y="537"/>
                  </a:lnTo>
                  <a:lnTo>
                    <a:pt x="2023" y="553"/>
                  </a:lnTo>
                  <a:lnTo>
                    <a:pt x="2019" y="569"/>
                  </a:lnTo>
                  <a:lnTo>
                    <a:pt x="2019" y="585"/>
                  </a:lnTo>
                  <a:lnTo>
                    <a:pt x="2019" y="601"/>
                  </a:lnTo>
                  <a:lnTo>
                    <a:pt x="2022" y="615"/>
                  </a:lnTo>
                  <a:lnTo>
                    <a:pt x="2027" y="630"/>
                  </a:lnTo>
                  <a:lnTo>
                    <a:pt x="2032" y="644"/>
                  </a:lnTo>
                  <a:lnTo>
                    <a:pt x="2040" y="657"/>
                  </a:lnTo>
                  <a:lnTo>
                    <a:pt x="2049" y="670"/>
                  </a:lnTo>
                  <a:lnTo>
                    <a:pt x="2059" y="681"/>
                  </a:lnTo>
                  <a:lnTo>
                    <a:pt x="2069" y="693"/>
                  </a:lnTo>
                  <a:lnTo>
                    <a:pt x="2082" y="704"/>
                  </a:lnTo>
                  <a:lnTo>
                    <a:pt x="2095" y="713"/>
                  </a:lnTo>
                  <a:lnTo>
                    <a:pt x="2109" y="722"/>
                  </a:lnTo>
                  <a:lnTo>
                    <a:pt x="2123" y="730"/>
                  </a:lnTo>
                  <a:lnTo>
                    <a:pt x="2138" y="736"/>
                  </a:lnTo>
                  <a:lnTo>
                    <a:pt x="2154" y="743"/>
                  </a:lnTo>
                  <a:lnTo>
                    <a:pt x="2169" y="747"/>
                  </a:lnTo>
                  <a:lnTo>
                    <a:pt x="2184" y="750"/>
                  </a:lnTo>
                  <a:lnTo>
                    <a:pt x="2201" y="752"/>
                  </a:lnTo>
                  <a:lnTo>
                    <a:pt x="2216" y="753"/>
                  </a:lnTo>
                  <a:lnTo>
                    <a:pt x="2232" y="752"/>
                  </a:lnTo>
                  <a:lnTo>
                    <a:pt x="2248" y="750"/>
                  </a:lnTo>
                  <a:lnTo>
                    <a:pt x="2262" y="747"/>
                  </a:lnTo>
                  <a:lnTo>
                    <a:pt x="2280" y="738"/>
                  </a:lnTo>
                  <a:lnTo>
                    <a:pt x="2298" y="729"/>
                  </a:lnTo>
                  <a:lnTo>
                    <a:pt x="2314" y="720"/>
                  </a:lnTo>
                  <a:lnTo>
                    <a:pt x="2328" y="710"/>
                  </a:lnTo>
                  <a:lnTo>
                    <a:pt x="2342" y="698"/>
                  </a:lnTo>
                  <a:lnTo>
                    <a:pt x="2355" y="686"/>
                  </a:lnTo>
                  <a:lnTo>
                    <a:pt x="2366" y="675"/>
                  </a:lnTo>
                  <a:lnTo>
                    <a:pt x="2376" y="663"/>
                  </a:lnTo>
                  <a:lnTo>
                    <a:pt x="2387" y="651"/>
                  </a:lnTo>
                  <a:lnTo>
                    <a:pt x="2396" y="638"/>
                  </a:lnTo>
                  <a:lnTo>
                    <a:pt x="2403" y="625"/>
                  </a:lnTo>
                  <a:lnTo>
                    <a:pt x="2411" y="611"/>
                  </a:lnTo>
                  <a:lnTo>
                    <a:pt x="2416" y="598"/>
                  </a:lnTo>
                  <a:lnTo>
                    <a:pt x="2421" y="584"/>
                  </a:lnTo>
                  <a:lnTo>
                    <a:pt x="2426" y="570"/>
                  </a:lnTo>
                  <a:lnTo>
                    <a:pt x="2430" y="556"/>
                  </a:lnTo>
                  <a:lnTo>
                    <a:pt x="2433" y="541"/>
                  </a:lnTo>
                  <a:lnTo>
                    <a:pt x="2434" y="526"/>
                  </a:lnTo>
                  <a:lnTo>
                    <a:pt x="2436" y="497"/>
                  </a:lnTo>
                  <a:lnTo>
                    <a:pt x="2435" y="466"/>
                  </a:lnTo>
                  <a:lnTo>
                    <a:pt x="2431" y="437"/>
                  </a:lnTo>
                  <a:lnTo>
                    <a:pt x="2425" y="407"/>
                  </a:lnTo>
                  <a:lnTo>
                    <a:pt x="2416" y="379"/>
                  </a:lnTo>
                  <a:lnTo>
                    <a:pt x="2404" y="351"/>
                  </a:lnTo>
                  <a:lnTo>
                    <a:pt x="2392" y="323"/>
                  </a:lnTo>
                  <a:lnTo>
                    <a:pt x="2376" y="297"/>
                  </a:lnTo>
                  <a:lnTo>
                    <a:pt x="2358" y="272"/>
                  </a:lnTo>
                  <a:lnTo>
                    <a:pt x="2340" y="249"/>
                  </a:lnTo>
                  <a:lnTo>
                    <a:pt x="2320" y="228"/>
                  </a:lnTo>
                  <a:lnTo>
                    <a:pt x="2298" y="209"/>
                  </a:lnTo>
                  <a:lnTo>
                    <a:pt x="2277" y="191"/>
                  </a:lnTo>
                  <a:lnTo>
                    <a:pt x="2252" y="177"/>
                  </a:lnTo>
                  <a:lnTo>
                    <a:pt x="2228" y="165"/>
                  </a:lnTo>
                  <a:lnTo>
                    <a:pt x="2216" y="160"/>
                  </a:lnTo>
                  <a:lnTo>
                    <a:pt x="2204" y="157"/>
                  </a:lnTo>
                  <a:lnTo>
                    <a:pt x="2191" y="153"/>
                  </a:lnTo>
                  <a:lnTo>
                    <a:pt x="2178" y="151"/>
                  </a:lnTo>
                  <a:lnTo>
                    <a:pt x="2164" y="149"/>
                  </a:lnTo>
                  <a:lnTo>
                    <a:pt x="2151" y="149"/>
                  </a:lnTo>
                  <a:lnTo>
                    <a:pt x="2138" y="149"/>
                  </a:lnTo>
                  <a:lnTo>
                    <a:pt x="2125" y="150"/>
                  </a:lnTo>
                  <a:lnTo>
                    <a:pt x="2111" y="153"/>
                  </a:lnTo>
                  <a:lnTo>
                    <a:pt x="2099" y="155"/>
                  </a:lnTo>
                  <a:lnTo>
                    <a:pt x="2086" y="159"/>
                  </a:lnTo>
                  <a:lnTo>
                    <a:pt x="2073" y="164"/>
                  </a:lnTo>
                  <a:lnTo>
                    <a:pt x="2060" y="171"/>
                  </a:lnTo>
                  <a:lnTo>
                    <a:pt x="2046" y="178"/>
                  </a:lnTo>
                  <a:lnTo>
                    <a:pt x="2033" y="187"/>
                  </a:lnTo>
                  <a:lnTo>
                    <a:pt x="2021" y="196"/>
                  </a:lnTo>
                  <a:lnTo>
                    <a:pt x="2001" y="177"/>
                  </a:lnTo>
                  <a:lnTo>
                    <a:pt x="1982" y="159"/>
                  </a:lnTo>
                  <a:lnTo>
                    <a:pt x="1962" y="142"/>
                  </a:lnTo>
                  <a:lnTo>
                    <a:pt x="1942" y="126"/>
                  </a:lnTo>
                  <a:lnTo>
                    <a:pt x="1923" y="110"/>
                  </a:lnTo>
                  <a:lnTo>
                    <a:pt x="1904" y="98"/>
                  </a:lnTo>
                  <a:lnTo>
                    <a:pt x="1885" y="85"/>
                  </a:lnTo>
                  <a:lnTo>
                    <a:pt x="1866" y="73"/>
                  </a:lnTo>
                  <a:lnTo>
                    <a:pt x="1846" y="62"/>
                  </a:lnTo>
                  <a:lnTo>
                    <a:pt x="1827" y="52"/>
                  </a:lnTo>
                  <a:lnTo>
                    <a:pt x="1809" y="44"/>
                  </a:lnTo>
                  <a:lnTo>
                    <a:pt x="1790" y="35"/>
                  </a:lnTo>
                  <a:lnTo>
                    <a:pt x="1754" y="22"/>
                  </a:lnTo>
                  <a:lnTo>
                    <a:pt x="1718" y="12"/>
                  </a:lnTo>
                  <a:lnTo>
                    <a:pt x="1684" y="5"/>
                  </a:lnTo>
                  <a:lnTo>
                    <a:pt x="1649" y="2"/>
                  </a:lnTo>
                  <a:lnTo>
                    <a:pt x="1616" y="0"/>
                  </a:lnTo>
                  <a:lnTo>
                    <a:pt x="1584" y="3"/>
                  </a:lnTo>
                  <a:lnTo>
                    <a:pt x="1552" y="7"/>
                  </a:lnTo>
                  <a:lnTo>
                    <a:pt x="1523" y="13"/>
                  </a:lnTo>
                  <a:lnTo>
                    <a:pt x="1493" y="21"/>
                  </a:lnTo>
                  <a:lnTo>
                    <a:pt x="1465" y="31"/>
                  </a:lnTo>
                  <a:lnTo>
                    <a:pt x="1439" y="43"/>
                  </a:lnTo>
                  <a:lnTo>
                    <a:pt x="1414" y="55"/>
                  </a:lnTo>
                  <a:lnTo>
                    <a:pt x="1391" y="69"/>
                  </a:lnTo>
                  <a:lnTo>
                    <a:pt x="1368" y="85"/>
                  </a:lnTo>
                  <a:lnTo>
                    <a:pt x="1347" y="101"/>
                  </a:lnTo>
                  <a:lnTo>
                    <a:pt x="1329" y="118"/>
                  </a:lnTo>
                  <a:lnTo>
                    <a:pt x="1311" y="135"/>
                  </a:lnTo>
                  <a:lnTo>
                    <a:pt x="1296" y="153"/>
                  </a:lnTo>
                  <a:lnTo>
                    <a:pt x="1282" y="171"/>
                  </a:lnTo>
                  <a:lnTo>
                    <a:pt x="1270" y="187"/>
                  </a:lnTo>
                  <a:lnTo>
                    <a:pt x="1260" y="204"/>
                  </a:lnTo>
                  <a:lnTo>
                    <a:pt x="1253" y="221"/>
                  </a:lnTo>
                  <a:lnTo>
                    <a:pt x="1247" y="236"/>
                  </a:lnTo>
                  <a:lnTo>
                    <a:pt x="1244" y="251"/>
                  </a:lnTo>
                  <a:lnTo>
                    <a:pt x="1242" y="264"/>
                  </a:lnTo>
                  <a:lnTo>
                    <a:pt x="1242" y="277"/>
                  </a:lnTo>
                  <a:lnTo>
                    <a:pt x="1209" y="263"/>
                  </a:lnTo>
                  <a:lnTo>
                    <a:pt x="1177" y="253"/>
                  </a:lnTo>
                  <a:lnTo>
                    <a:pt x="1145" y="245"/>
                  </a:lnTo>
                  <a:lnTo>
                    <a:pt x="1113" y="241"/>
                  </a:lnTo>
                  <a:lnTo>
                    <a:pt x="1084" y="238"/>
                  </a:lnTo>
                  <a:lnTo>
                    <a:pt x="1054" y="240"/>
                  </a:lnTo>
                  <a:lnTo>
                    <a:pt x="1026" y="242"/>
                  </a:lnTo>
                  <a:lnTo>
                    <a:pt x="998" y="247"/>
                  </a:lnTo>
                  <a:lnTo>
                    <a:pt x="972" y="255"/>
                  </a:lnTo>
                  <a:lnTo>
                    <a:pt x="947" y="264"/>
                  </a:lnTo>
                  <a:lnTo>
                    <a:pt x="922" y="274"/>
                  </a:lnTo>
                  <a:lnTo>
                    <a:pt x="901" y="286"/>
                  </a:lnTo>
                  <a:lnTo>
                    <a:pt x="879" y="300"/>
                  </a:lnTo>
                  <a:lnTo>
                    <a:pt x="858" y="314"/>
                  </a:lnTo>
                  <a:lnTo>
                    <a:pt x="839" y="329"/>
                  </a:lnTo>
                  <a:lnTo>
                    <a:pt x="821" y="346"/>
                  </a:lnTo>
                  <a:lnTo>
                    <a:pt x="805" y="364"/>
                  </a:lnTo>
                  <a:lnTo>
                    <a:pt x="789" y="382"/>
                  </a:lnTo>
                  <a:lnTo>
                    <a:pt x="775" y="400"/>
                  </a:lnTo>
                  <a:lnTo>
                    <a:pt x="764" y="418"/>
                  </a:lnTo>
                  <a:lnTo>
                    <a:pt x="752" y="437"/>
                  </a:lnTo>
                  <a:lnTo>
                    <a:pt x="743" y="455"/>
                  </a:lnTo>
                  <a:lnTo>
                    <a:pt x="735" y="473"/>
                  </a:lnTo>
                  <a:lnTo>
                    <a:pt x="729" y="491"/>
                  </a:lnTo>
                  <a:lnTo>
                    <a:pt x="724" y="507"/>
                  </a:lnTo>
                  <a:lnTo>
                    <a:pt x="721" y="524"/>
                  </a:lnTo>
                  <a:lnTo>
                    <a:pt x="720" y="539"/>
                  </a:lnTo>
                  <a:lnTo>
                    <a:pt x="721" y="555"/>
                  </a:lnTo>
                  <a:lnTo>
                    <a:pt x="723" y="567"/>
                  </a:lnTo>
                  <a:lnTo>
                    <a:pt x="727" y="579"/>
                  </a:lnTo>
                  <a:lnTo>
                    <a:pt x="733" y="589"/>
                  </a:lnTo>
                  <a:lnTo>
                    <a:pt x="741" y="597"/>
                  </a:lnTo>
                  <a:lnTo>
                    <a:pt x="716" y="608"/>
                  </a:lnTo>
                  <a:lnTo>
                    <a:pt x="693" y="619"/>
                  </a:lnTo>
                  <a:lnTo>
                    <a:pt x="673" y="630"/>
                  </a:lnTo>
                  <a:lnTo>
                    <a:pt x="652" y="642"/>
                  </a:lnTo>
                  <a:lnTo>
                    <a:pt x="633" y="653"/>
                  </a:lnTo>
                  <a:lnTo>
                    <a:pt x="615" y="665"/>
                  </a:lnTo>
                  <a:lnTo>
                    <a:pt x="600" y="678"/>
                  </a:lnTo>
                  <a:lnTo>
                    <a:pt x="584" y="690"/>
                  </a:lnTo>
                  <a:lnTo>
                    <a:pt x="570" y="703"/>
                  </a:lnTo>
                  <a:lnTo>
                    <a:pt x="558" y="716"/>
                  </a:lnTo>
                  <a:lnTo>
                    <a:pt x="545" y="730"/>
                  </a:lnTo>
                  <a:lnTo>
                    <a:pt x="535" y="743"/>
                  </a:lnTo>
                  <a:lnTo>
                    <a:pt x="526" y="757"/>
                  </a:lnTo>
                  <a:lnTo>
                    <a:pt x="517" y="770"/>
                  </a:lnTo>
                  <a:lnTo>
                    <a:pt x="509" y="784"/>
                  </a:lnTo>
                  <a:lnTo>
                    <a:pt x="503" y="798"/>
                  </a:lnTo>
                  <a:lnTo>
                    <a:pt x="497" y="812"/>
                  </a:lnTo>
                  <a:lnTo>
                    <a:pt x="492" y="826"/>
                  </a:lnTo>
                  <a:lnTo>
                    <a:pt x="490" y="840"/>
                  </a:lnTo>
                  <a:lnTo>
                    <a:pt x="487" y="854"/>
                  </a:lnTo>
                  <a:lnTo>
                    <a:pt x="485" y="868"/>
                  </a:lnTo>
                  <a:lnTo>
                    <a:pt x="485" y="882"/>
                  </a:lnTo>
                  <a:lnTo>
                    <a:pt x="483" y="896"/>
                  </a:lnTo>
                  <a:lnTo>
                    <a:pt x="485" y="909"/>
                  </a:lnTo>
                  <a:lnTo>
                    <a:pt x="486" y="923"/>
                  </a:lnTo>
                  <a:lnTo>
                    <a:pt x="488" y="936"/>
                  </a:lnTo>
                  <a:lnTo>
                    <a:pt x="496" y="963"/>
                  </a:lnTo>
                  <a:lnTo>
                    <a:pt x="505" y="989"/>
                  </a:lnTo>
                  <a:lnTo>
                    <a:pt x="518" y="1013"/>
                  </a:lnTo>
                  <a:lnTo>
                    <a:pt x="533" y="1036"/>
                  </a:lnTo>
                  <a:lnTo>
                    <a:pt x="550" y="1058"/>
                  </a:lnTo>
                  <a:lnTo>
                    <a:pt x="569" y="1077"/>
                  </a:lnTo>
                  <a:lnTo>
                    <a:pt x="590" y="1095"/>
                  </a:lnTo>
                  <a:lnTo>
                    <a:pt x="613" y="1111"/>
                  </a:lnTo>
                  <a:lnTo>
                    <a:pt x="637" y="1126"/>
                  </a:lnTo>
                  <a:lnTo>
                    <a:pt x="663" y="1137"/>
                  </a:lnTo>
                  <a:lnTo>
                    <a:pt x="689" y="1146"/>
                  </a:lnTo>
                  <a:lnTo>
                    <a:pt x="716" y="1151"/>
                  </a:lnTo>
                  <a:lnTo>
                    <a:pt x="730" y="1154"/>
                  </a:lnTo>
                  <a:lnTo>
                    <a:pt x="744" y="1155"/>
                  </a:lnTo>
                  <a:lnTo>
                    <a:pt x="760" y="1155"/>
                  </a:lnTo>
                  <a:lnTo>
                    <a:pt x="774" y="1155"/>
                  </a:lnTo>
                  <a:lnTo>
                    <a:pt x="788" y="1154"/>
                  </a:lnTo>
                  <a:lnTo>
                    <a:pt x="803" y="1151"/>
                  </a:lnTo>
                  <a:lnTo>
                    <a:pt x="817" y="1149"/>
                  </a:lnTo>
                  <a:lnTo>
                    <a:pt x="833" y="1145"/>
                  </a:lnTo>
                  <a:lnTo>
                    <a:pt x="847" y="1140"/>
                  </a:lnTo>
                  <a:lnTo>
                    <a:pt x="862" y="1133"/>
                  </a:lnTo>
                  <a:lnTo>
                    <a:pt x="876" y="1127"/>
                  </a:lnTo>
                  <a:lnTo>
                    <a:pt x="890" y="1119"/>
                  </a:lnTo>
                  <a:lnTo>
                    <a:pt x="906" y="1110"/>
                  </a:lnTo>
                  <a:lnTo>
                    <a:pt x="920" y="1101"/>
                  </a:lnTo>
                  <a:lnTo>
                    <a:pt x="933" y="1091"/>
                  </a:lnTo>
                  <a:lnTo>
                    <a:pt x="945" y="1081"/>
                  </a:lnTo>
                  <a:lnTo>
                    <a:pt x="957" y="1071"/>
                  </a:lnTo>
                  <a:lnTo>
                    <a:pt x="967" y="1059"/>
                  </a:lnTo>
                  <a:lnTo>
                    <a:pt x="977" y="1046"/>
                  </a:lnTo>
                  <a:lnTo>
                    <a:pt x="986" y="1033"/>
                  </a:lnTo>
                  <a:lnTo>
                    <a:pt x="994" y="1021"/>
                  </a:lnTo>
                  <a:lnTo>
                    <a:pt x="1000" y="1007"/>
                  </a:lnTo>
                  <a:lnTo>
                    <a:pt x="1006" y="994"/>
                  </a:lnTo>
                  <a:lnTo>
                    <a:pt x="1011" y="980"/>
                  </a:lnTo>
                  <a:lnTo>
                    <a:pt x="1014" y="966"/>
                  </a:lnTo>
                  <a:lnTo>
                    <a:pt x="1017" y="950"/>
                  </a:lnTo>
                  <a:lnTo>
                    <a:pt x="1018" y="936"/>
                  </a:lnTo>
                  <a:lnTo>
                    <a:pt x="1018" y="922"/>
                  </a:lnTo>
                  <a:lnTo>
                    <a:pt x="1017" y="908"/>
                  </a:lnTo>
                  <a:lnTo>
                    <a:pt x="1016" y="894"/>
                  </a:lnTo>
                  <a:lnTo>
                    <a:pt x="1012" y="880"/>
                  </a:lnTo>
                  <a:lnTo>
                    <a:pt x="1008" y="867"/>
                  </a:lnTo>
                  <a:lnTo>
                    <a:pt x="1002" y="854"/>
                  </a:lnTo>
                  <a:lnTo>
                    <a:pt x="995" y="841"/>
                  </a:lnTo>
                  <a:lnTo>
                    <a:pt x="986" y="829"/>
                  </a:lnTo>
                  <a:lnTo>
                    <a:pt x="977" y="817"/>
                  </a:lnTo>
                  <a:lnTo>
                    <a:pt x="967" y="807"/>
                  </a:lnTo>
                  <a:lnTo>
                    <a:pt x="954" y="797"/>
                  </a:lnTo>
                  <a:lnTo>
                    <a:pt x="940" y="788"/>
                  </a:lnTo>
                  <a:lnTo>
                    <a:pt x="926" y="779"/>
                  </a:lnTo>
                  <a:lnTo>
                    <a:pt x="910" y="771"/>
                  </a:lnTo>
                  <a:lnTo>
                    <a:pt x="892" y="765"/>
                  </a:lnTo>
                  <a:lnTo>
                    <a:pt x="872" y="759"/>
                  </a:lnTo>
                  <a:lnTo>
                    <a:pt x="852" y="754"/>
                  </a:lnTo>
                  <a:lnTo>
                    <a:pt x="830" y="752"/>
                  </a:lnTo>
                  <a:lnTo>
                    <a:pt x="806" y="749"/>
                  </a:lnTo>
                  <a:lnTo>
                    <a:pt x="839" y="742"/>
                  </a:lnTo>
                  <a:lnTo>
                    <a:pt x="869" y="736"/>
                  </a:lnTo>
                  <a:lnTo>
                    <a:pt x="897" y="735"/>
                  </a:lnTo>
                  <a:lnTo>
                    <a:pt x="921" y="736"/>
                  </a:lnTo>
                  <a:lnTo>
                    <a:pt x="944" y="740"/>
                  </a:lnTo>
                  <a:lnTo>
                    <a:pt x="965" y="745"/>
                  </a:lnTo>
                  <a:lnTo>
                    <a:pt x="982" y="754"/>
                  </a:lnTo>
                  <a:lnTo>
                    <a:pt x="999" y="765"/>
                  </a:lnTo>
                  <a:lnTo>
                    <a:pt x="1013" y="777"/>
                  </a:lnTo>
                  <a:lnTo>
                    <a:pt x="1025" y="791"/>
                  </a:lnTo>
                  <a:lnTo>
                    <a:pt x="1035" y="807"/>
                  </a:lnTo>
                  <a:lnTo>
                    <a:pt x="1044" y="823"/>
                  </a:lnTo>
                  <a:lnTo>
                    <a:pt x="1050" y="841"/>
                  </a:lnTo>
                  <a:lnTo>
                    <a:pt x="1055" y="861"/>
                  </a:lnTo>
                  <a:lnTo>
                    <a:pt x="1058" y="880"/>
                  </a:lnTo>
                  <a:lnTo>
                    <a:pt x="1061" y="900"/>
                  </a:lnTo>
                  <a:lnTo>
                    <a:pt x="1061" y="921"/>
                  </a:lnTo>
                  <a:lnTo>
                    <a:pt x="1061" y="943"/>
                  </a:lnTo>
                  <a:lnTo>
                    <a:pt x="1058" y="963"/>
                  </a:lnTo>
                  <a:lnTo>
                    <a:pt x="1054" y="983"/>
                  </a:lnTo>
                  <a:lnTo>
                    <a:pt x="1050" y="1004"/>
                  </a:lnTo>
                  <a:lnTo>
                    <a:pt x="1044" y="1023"/>
                  </a:lnTo>
                  <a:lnTo>
                    <a:pt x="1038" y="1042"/>
                  </a:lnTo>
                  <a:lnTo>
                    <a:pt x="1030" y="1060"/>
                  </a:lnTo>
                  <a:lnTo>
                    <a:pt x="1022" y="1077"/>
                  </a:lnTo>
                  <a:lnTo>
                    <a:pt x="1013" y="1092"/>
                  </a:lnTo>
                  <a:lnTo>
                    <a:pt x="1003" y="1106"/>
                  </a:lnTo>
                  <a:lnTo>
                    <a:pt x="993" y="1119"/>
                  </a:lnTo>
                  <a:lnTo>
                    <a:pt x="982" y="1129"/>
                  </a:lnTo>
                  <a:lnTo>
                    <a:pt x="971" y="1137"/>
                  </a:lnTo>
                  <a:lnTo>
                    <a:pt x="959" y="1143"/>
                  </a:lnTo>
                  <a:lnTo>
                    <a:pt x="948" y="1147"/>
                  </a:lnTo>
                  <a:lnTo>
                    <a:pt x="911" y="1160"/>
                  </a:lnTo>
                  <a:lnTo>
                    <a:pt x="875" y="1172"/>
                  </a:lnTo>
                  <a:lnTo>
                    <a:pt x="842" y="1181"/>
                  </a:lnTo>
                  <a:lnTo>
                    <a:pt x="810" y="1188"/>
                  </a:lnTo>
                  <a:lnTo>
                    <a:pt x="780" y="1195"/>
                  </a:lnTo>
                  <a:lnTo>
                    <a:pt x="752" y="1199"/>
                  </a:lnTo>
                  <a:lnTo>
                    <a:pt x="725" y="1201"/>
                  </a:lnTo>
                  <a:lnTo>
                    <a:pt x="701" y="1202"/>
                  </a:lnTo>
                  <a:lnTo>
                    <a:pt x="677" y="1202"/>
                  </a:lnTo>
                  <a:lnTo>
                    <a:pt x="655" y="1201"/>
                  </a:lnTo>
                  <a:lnTo>
                    <a:pt x="634" y="1199"/>
                  </a:lnTo>
                  <a:lnTo>
                    <a:pt x="615" y="1196"/>
                  </a:lnTo>
                  <a:lnTo>
                    <a:pt x="597" y="1191"/>
                  </a:lnTo>
                  <a:lnTo>
                    <a:pt x="581" y="1186"/>
                  </a:lnTo>
                  <a:lnTo>
                    <a:pt x="565" y="1179"/>
                  </a:lnTo>
                  <a:lnTo>
                    <a:pt x="551" y="1173"/>
                  </a:lnTo>
                  <a:lnTo>
                    <a:pt x="537" y="1165"/>
                  </a:lnTo>
                  <a:lnTo>
                    <a:pt x="524" y="1158"/>
                  </a:lnTo>
                  <a:lnTo>
                    <a:pt x="501" y="1141"/>
                  </a:lnTo>
                  <a:lnTo>
                    <a:pt x="481" y="1123"/>
                  </a:lnTo>
                  <a:lnTo>
                    <a:pt x="463" y="1106"/>
                  </a:lnTo>
                  <a:lnTo>
                    <a:pt x="432" y="1076"/>
                  </a:lnTo>
                  <a:lnTo>
                    <a:pt x="418" y="1063"/>
                  </a:lnTo>
                  <a:lnTo>
                    <a:pt x="412" y="1059"/>
                  </a:lnTo>
                  <a:lnTo>
                    <a:pt x="404" y="1054"/>
                  </a:lnTo>
                  <a:close/>
                  <a:moveTo>
                    <a:pt x="2900" y="1798"/>
                  </a:moveTo>
                  <a:lnTo>
                    <a:pt x="2900" y="2002"/>
                  </a:lnTo>
                  <a:lnTo>
                    <a:pt x="2858" y="2009"/>
                  </a:lnTo>
                  <a:lnTo>
                    <a:pt x="2813" y="2015"/>
                  </a:lnTo>
                  <a:lnTo>
                    <a:pt x="2768" y="2022"/>
                  </a:lnTo>
                  <a:lnTo>
                    <a:pt x="2721" y="2027"/>
                  </a:lnTo>
                  <a:lnTo>
                    <a:pt x="2672" y="2031"/>
                  </a:lnTo>
                  <a:lnTo>
                    <a:pt x="2622" y="2033"/>
                  </a:lnTo>
                  <a:lnTo>
                    <a:pt x="2570" y="2036"/>
                  </a:lnTo>
                  <a:lnTo>
                    <a:pt x="2517" y="2036"/>
                  </a:lnTo>
                  <a:lnTo>
                    <a:pt x="2424" y="2029"/>
                  </a:lnTo>
                  <a:lnTo>
                    <a:pt x="2333" y="2022"/>
                  </a:lnTo>
                  <a:lnTo>
                    <a:pt x="2289" y="2017"/>
                  </a:lnTo>
                  <a:lnTo>
                    <a:pt x="2246" y="2011"/>
                  </a:lnTo>
                  <a:lnTo>
                    <a:pt x="2202" y="2005"/>
                  </a:lnTo>
                  <a:lnTo>
                    <a:pt x="2160" y="1997"/>
                  </a:lnTo>
                  <a:lnTo>
                    <a:pt x="2118" y="1988"/>
                  </a:lnTo>
                  <a:lnTo>
                    <a:pt x="2077" y="1979"/>
                  </a:lnTo>
                  <a:lnTo>
                    <a:pt x="2037" y="1969"/>
                  </a:lnTo>
                  <a:lnTo>
                    <a:pt x="1997" y="1958"/>
                  </a:lnTo>
                  <a:lnTo>
                    <a:pt x="1959" y="1945"/>
                  </a:lnTo>
                  <a:lnTo>
                    <a:pt x="1922" y="1931"/>
                  </a:lnTo>
                  <a:lnTo>
                    <a:pt x="1885" y="1914"/>
                  </a:lnTo>
                  <a:lnTo>
                    <a:pt x="1849" y="1897"/>
                  </a:lnTo>
                  <a:lnTo>
                    <a:pt x="1814" y="1880"/>
                  </a:lnTo>
                  <a:lnTo>
                    <a:pt x="1780" y="1859"/>
                  </a:lnTo>
                  <a:lnTo>
                    <a:pt x="1748" y="1837"/>
                  </a:lnTo>
                  <a:lnTo>
                    <a:pt x="1716" y="1813"/>
                  </a:lnTo>
                  <a:lnTo>
                    <a:pt x="1685" y="1787"/>
                  </a:lnTo>
                  <a:lnTo>
                    <a:pt x="1654" y="1761"/>
                  </a:lnTo>
                  <a:lnTo>
                    <a:pt x="1626" y="1731"/>
                  </a:lnTo>
                  <a:lnTo>
                    <a:pt x="1598" y="1699"/>
                  </a:lnTo>
                  <a:lnTo>
                    <a:pt x="1573" y="1666"/>
                  </a:lnTo>
                  <a:lnTo>
                    <a:pt x="1547" y="1630"/>
                  </a:lnTo>
                  <a:lnTo>
                    <a:pt x="1523" y="1592"/>
                  </a:lnTo>
                  <a:lnTo>
                    <a:pt x="1501" y="1552"/>
                  </a:lnTo>
                  <a:lnTo>
                    <a:pt x="1479" y="1508"/>
                  </a:lnTo>
                  <a:lnTo>
                    <a:pt x="1459" y="1464"/>
                  </a:lnTo>
                  <a:lnTo>
                    <a:pt x="1439" y="1415"/>
                  </a:lnTo>
                  <a:lnTo>
                    <a:pt x="1423" y="1365"/>
                  </a:lnTo>
                  <a:lnTo>
                    <a:pt x="1390" y="1380"/>
                  </a:lnTo>
                  <a:lnTo>
                    <a:pt x="1360" y="1393"/>
                  </a:lnTo>
                  <a:lnTo>
                    <a:pt x="1332" y="1402"/>
                  </a:lnTo>
                  <a:lnTo>
                    <a:pt x="1319" y="1405"/>
                  </a:lnTo>
                  <a:lnTo>
                    <a:pt x="1306" y="1407"/>
                  </a:lnTo>
                  <a:lnTo>
                    <a:pt x="1294" y="1407"/>
                  </a:lnTo>
                  <a:lnTo>
                    <a:pt x="1282" y="1408"/>
                  </a:lnTo>
                  <a:lnTo>
                    <a:pt x="1270" y="1407"/>
                  </a:lnTo>
                  <a:lnTo>
                    <a:pt x="1260" y="1406"/>
                  </a:lnTo>
                  <a:lnTo>
                    <a:pt x="1250" y="1405"/>
                  </a:lnTo>
                  <a:lnTo>
                    <a:pt x="1240" y="1402"/>
                  </a:lnTo>
                  <a:lnTo>
                    <a:pt x="1231" y="1398"/>
                  </a:lnTo>
                  <a:lnTo>
                    <a:pt x="1222" y="1394"/>
                  </a:lnTo>
                  <a:lnTo>
                    <a:pt x="1214" y="1389"/>
                  </a:lnTo>
                  <a:lnTo>
                    <a:pt x="1206" y="1384"/>
                  </a:lnTo>
                  <a:lnTo>
                    <a:pt x="1192" y="1373"/>
                  </a:lnTo>
                  <a:lnTo>
                    <a:pt x="1181" y="1359"/>
                  </a:lnTo>
                  <a:lnTo>
                    <a:pt x="1171" y="1343"/>
                  </a:lnTo>
                  <a:lnTo>
                    <a:pt x="1163" y="1325"/>
                  </a:lnTo>
                  <a:lnTo>
                    <a:pt x="1157" y="1306"/>
                  </a:lnTo>
                  <a:lnTo>
                    <a:pt x="1153" y="1287"/>
                  </a:lnTo>
                  <a:lnTo>
                    <a:pt x="1150" y="1266"/>
                  </a:lnTo>
                  <a:lnTo>
                    <a:pt x="1150" y="1245"/>
                  </a:lnTo>
                  <a:lnTo>
                    <a:pt x="1151" y="1223"/>
                  </a:lnTo>
                  <a:lnTo>
                    <a:pt x="1155" y="1201"/>
                  </a:lnTo>
                  <a:lnTo>
                    <a:pt x="1160" y="1179"/>
                  </a:lnTo>
                  <a:lnTo>
                    <a:pt x="1167" y="1159"/>
                  </a:lnTo>
                  <a:lnTo>
                    <a:pt x="1176" y="1138"/>
                  </a:lnTo>
                  <a:lnTo>
                    <a:pt x="1187" y="1118"/>
                  </a:lnTo>
                  <a:lnTo>
                    <a:pt x="1200" y="1099"/>
                  </a:lnTo>
                  <a:lnTo>
                    <a:pt x="1214" y="1081"/>
                  </a:lnTo>
                  <a:lnTo>
                    <a:pt x="1231" y="1064"/>
                  </a:lnTo>
                  <a:lnTo>
                    <a:pt x="1249" y="1050"/>
                  </a:lnTo>
                  <a:lnTo>
                    <a:pt x="1269" y="1037"/>
                  </a:lnTo>
                  <a:lnTo>
                    <a:pt x="1290" y="1027"/>
                  </a:lnTo>
                  <a:lnTo>
                    <a:pt x="1314" y="1019"/>
                  </a:lnTo>
                  <a:lnTo>
                    <a:pt x="1326" y="1015"/>
                  </a:lnTo>
                  <a:lnTo>
                    <a:pt x="1340" y="1013"/>
                  </a:lnTo>
                  <a:lnTo>
                    <a:pt x="1352" y="1012"/>
                  </a:lnTo>
                  <a:lnTo>
                    <a:pt x="1366" y="1010"/>
                  </a:lnTo>
                  <a:lnTo>
                    <a:pt x="1388" y="972"/>
                  </a:lnTo>
                  <a:lnTo>
                    <a:pt x="1413" y="937"/>
                  </a:lnTo>
                  <a:lnTo>
                    <a:pt x="1437" y="908"/>
                  </a:lnTo>
                  <a:lnTo>
                    <a:pt x="1461" y="881"/>
                  </a:lnTo>
                  <a:lnTo>
                    <a:pt x="1487" y="858"/>
                  </a:lnTo>
                  <a:lnTo>
                    <a:pt x="1512" y="838"/>
                  </a:lnTo>
                  <a:lnTo>
                    <a:pt x="1539" y="821"/>
                  </a:lnTo>
                  <a:lnTo>
                    <a:pt x="1566" y="808"/>
                  </a:lnTo>
                  <a:lnTo>
                    <a:pt x="1592" y="798"/>
                  </a:lnTo>
                  <a:lnTo>
                    <a:pt x="1619" y="790"/>
                  </a:lnTo>
                  <a:lnTo>
                    <a:pt x="1645" y="785"/>
                  </a:lnTo>
                  <a:lnTo>
                    <a:pt x="1671" y="783"/>
                  </a:lnTo>
                  <a:lnTo>
                    <a:pt x="1697" y="783"/>
                  </a:lnTo>
                  <a:lnTo>
                    <a:pt x="1722" y="785"/>
                  </a:lnTo>
                  <a:lnTo>
                    <a:pt x="1748" y="789"/>
                  </a:lnTo>
                  <a:lnTo>
                    <a:pt x="1772" y="794"/>
                  </a:lnTo>
                  <a:lnTo>
                    <a:pt x="1797" y="802"/>
                  </a:lnTo>
                  <a:lnTo>
                    <a:pt x="1820" y="811"/>
                  </a:lnTo>
                  <a:lnTo>
                    <a:pt x="1841" y="821"/>
                  </a:lnTo>
                  <a:lnTo>
                    <a:pt x="1862" y="834"/>
                  </a:lnTo>
                  <a:lnTo>
                    <a:pt x="1882" y="845"/>
                  </a:lnTo>
                  <a:lnTo>
                    <a:pt x="1901" y="859"/>
                  </a:lnTo>
                  <a:lnTo>
                    <a:pt x="1918" y="873"/>
                  </a:lnTo>
                  <a:lnTo>
                    <a:pt x="1935" y="889"/>
                  </a:lnTo>
                  <a:lnTo>
                    <a:pt x="1950" y="904"/>
                  </a:lnTo>
                  <a:lnTo>
                    <a:pt x="1963" y="919"/>
                  </a:lnTo>
                  <a:lnTo>
                    <a:pt x="1974" y="935"/>
                  </a:lnTo>
                  <a:lnTo>
                    <a:pt x="1983" y="951"/>
                  </a:lnTo>
                  <a:lnTo>
                    <a:pt x="1991" y="967"/>
                  </a:lnTo>
                  <a:lnTo>
                    <a:pt x="1997" y="981"/>
                  </a:lnTo>
                  <a:lnTo>
                    <a:pt x="2000" y="996"/>
                  </a:lnTo>
                  <a:lnTo>
                    <a:pt x="2001" y="1010"/>
                  </a:lnTo>
                  <a:lnTo>
                    <a:pt x="2021" y="1003"/>
                  </a:lnTo>
                  <a:lnTo>
                    <a:pt x="2040" y="996"/>
                  </a:lnTo>
                  <a:lnTo>
                    <a:pt x="2058" y="991"/>
                  </a:lnTo>
                  <a:lnTo>
                    <a:pt x="2076" y="987"/>
                  </a:lnTo>
                  <a:lnTo>
                    <a:pt x="2093" y="983"/>
                  </a:lnTo>
                  <a:lnTo>
                    <a:pt x="2110" y="981"/>
                  </a:lnTo>
                  <a:lnTo>
                    <a:pt x="2127" y="980"/>
                  </a:lnTo>
                  <a:lnTo>
                    <a:pt x="2143" y="978"/>
                  </a:lnTo>
                  <a:lnTo>
                    <a:pt x="2175" y="980"/>
                  </a:lnTo>
                  <a:lnTo>
                    <a:pt x="2206" y="982"/>
                  </a:lnTo>
                  <a:lnTo>
                    <a:pt x="2234" y="989"/>
                  </a:lnTo>
                  <a:lnTo>
                    <a:pt x="2262" y="996"/>
                  </a:lnTo>
                  <a:lnTo>
                    <a:pt x="2288" y="1008"/>
                  </a:lnTo>
                  <a:lnTo>
                    <a:pt x="2312" y="1021"/>
                  </a:lnTo>
                  <a:lnTo>
                    <a:pt x="2335" y="1036"/>
                  </a:lnTo>
                  <a:lnTo>
                    <a:pt x="2357" y="1053"/>
                  </a:lnTo>
                  <a:lnTo>
                    <a:pt x="2378" y="1071"/>
                  </a:lnTo>
                  <a:lnTo>
                    <a:pt x="2396" y="1090"/>
                  </a:lnTo>
                  <a:lnTo>
                    <a:pt x="2413" y="1111"/>
                  </a:lnTo>
                  <a:lnTo>
                    <a:pt x="2429" y="1133"/>
                  </a:lnTo>
                  <a:lnTo>
                    <a:pt x="2443" y="1155"/>
                  </a:lnTo>
                  <a:lnTo>
                    <a:pt x="2454" y="1179"/>
                  </a:lnTo>
                  <a:lnTo>
                    <a:pt x="2466" y="1202"/>
                  </a:lnTo>
                  <a:lnTo>
                    <a:pt x="2475" y="1227"/>
                  </a:lnTo>
                  <a:lnTo>
                    <a:pt x="2483" y="1250"/>
                  </a:lnTo>
                  <a:lnTo>
                    <a:pt x="2489" y="1274"/>
                  </a:lnTo>
                  <a:lnTo>
                    <a:pt x="2493" y="1297"/>
                  </a:lnTo>
                  <a:lnTo>
                    <a:pt x="2495" y="1320"/>
                  </a:lnTo>
                  <a:lnTo>
                    <a:pt x="2497" y="1343"/>
                  </a:lnTo>
                  <a:lnTo>
                    <a:pt x="2497" y="1364"/>
                  </a:lnTo>
                  <a:lnTo>
                    <a:pt x="2494" y="1384"/>
                  </a:lnTo>
                  <a:lnTo>
                    <a:pt x="2490" y="1403"/>
                  </a:lnTo>
                  <a:lnTo>
                    <a:pt x="2485" y="1420"/>
                  </a:lnTo>
                  <a:lnTo>
                    <a:pt x="2479" y="1437"/>
                  </a:lnTo>
                  <a:lnTo>
                    <a:pt x="2470" y="1449"/>
                  </a:lnTo>
                  <a:lnTo>
                    <a:pt x="2460" y="1462"/>
                  </a:lnTo>
                  <a:lnTo>
                    <a:pt x="2436" y="1487"/>
                  </a:lnTo>
                  <a:lnTo>
                    <a:pt x="2413" y="1507"/>
                  </a:lnTo>
                  <a:lnTo>
                    <a:pt x="2393" y="1525"/>
                  </a:lnTo>
                  <a:lnTo>
                    <a:pt x="2371" y="1540"/>
                  </a:lnTo>
                  <a:lnTo>
                    <a:pt x="2351" y="1553"/>
                  </a:lnTo>
                  <a:lnTo>
                    <a:pt x="2332" y="1562"/>
                  </a:lnTo>
                  <a:lnTo>
                    <a:pt x="2312" y="1569"/>
                  </a:lnTo>
                  <a:lnTo>
                    <a:pt x="2294" y="1572"/>
                  </a:lnTo>
                  <a:lnTo>
                    <a:pt x="2277" y="1575"/>
                  </a:lnTo>
                  <a:lnTo>
                    <a:pt x="2260" y="1575"/>
                  </a:lnTo>
                  <a:lnTo>
                    <a:pt x="2245" y="1572"/>
                  </a:lnTo>
                  <a:lnTo>
                    <a:pt x="2229" y="1570"/>
                  </a:lnTo>
                  <a:lnTo>
                    <a:pt x="2215" y="1563"/>
                  </a:lnTo>
                  <a:lnTo>
                    <a:pt x="2201" y="1557"/>
                  </a:lnTo>
                  <a:lnTo>
                    <a:pt x="2188" y="1548"/>
                  </a:lnTo>
                  <a:lnTo>
                    <a:pt x="2177" y="1539"/>
                  </a:lnTo>
                  <a:lnTo>
                    <a:pt x="2166" y="1529"/>
                  </a:lnTo>
                  <a:lnTo>
                    <a:pt x="2156" y="1517"/>
                  </a:lnTo>
                  <a:lnTo>
                    <a:pt x="2147" y="1506"/>
                  </a:lnTo>
                  <a:lnTo>
                    <a:pt x="2140" y="1493"/>
                  </a:lnTo>
                  <a:lnTo>
                    <a:pt x="2132" y="1480"/>
                  </a:lnTo>
                  <a:lnTo>
                    <a:pt x="2127" y="1467"/>
                  </a:lnTo>
                  <a:lnTo>
                    <a:pt x="2122" y="1453"/>
                  </a:lnTo>
                  <a:lnTo>
                    <a:pt x="2118" y="1440"/>
                  </a:lnTo>
                  <a:lnTo>
                    <a:pt x="2115" y="1428"/>
                  </a:lnTo>
                  <a:lnTo>
                    <a:pt x="2113" y="1415"/>
                  </a:lnTo>
                  <a:lnTo>
                    <a:pt x="2113" y="1403"/>
                  </a:lnTo>
                  <a:lnTo>
                    <a:pt x="2113" y="1392"/>
                  </a:lnTo>
                  <a:lnTo>
                    <a:pt x="2115" y="1382"/>
                  </a:lnTo>
                  <a:lnTo>
                    <a:pt x="2118" y="1373"/>
                  </a:lnTo>
                  <a:lnTo>
                    <a:pt x="2122" y="1364"/>
                  </a:lnTo>
                  <a:lnTo>
                    <a:pt x="2128" y="1357"/>
                  </a:lnTo>
                  <a:lnTo>
                    <a:pt x="2136" y="1344"/>
                  </a:lnTo>
                  <a:lnTo>
                    <a:pt x="2145" y="1333"/>
                  </a:lnTo>
                  <a:lnTo>
                    <a:pt x="2154" y="1323"/>
                  </a:lnTo>
                  <a:lnTo>
                    <a:pt x="2164" y="1314"/>
                  </a:lnTo>
                  <a:lnTo>
                    <a:pt x="2173" y="1307"/>
                  </a:lnTo>
                  <a:lnTo>
                    <a:pt x="2182" y="1301"/>
                  </a:lnTo>
                  <a:lnTo>
                    <a:pt x="2191" y="1297"/>
                  </a:lnTo>
                  <a:lnTo>
                    <a:pt x="2200" y="1295"/>
                  </a:lnTo>
                  <a:lnTo>
                    <a:pt x="2210" y="1293"/>
                  </a:lnTo>
                  <a:lnTo>
                    <a:pt x="2219" y="1292"/>
                  </a:lnTo>
                  <a:lnTo>
                    <a:pt x="2228" y="1292"/>
                  </a:lnTo>
                  <a:lnTo>
                    <a:pt x="2236" y="1293"/>
                  </a:lnTo>
                  <a:lnTo>
                    <a:pt x="2245" y="1296"/>
                  </a:lnTo>
                  <a:lnTo>
                    <a:pt x="2253" y="1300"/>
                  </a:lnTo>
                  <a:lnTo>
                    <a:pt x="2269" y="1307"/>
                  </a:lnTo>
                  <a:lnTo>
                    <a:pt x="2283" y="1319"/>
                  </a:lnTo>
                  <a:lnTo>
                    <a:pt x="2296" y="1330"/>
                  </a:lnTo>
                  <a:lnTo>
                    <a:pt x="2307" y="1344"/>
                  </a:lnTo>
                  <a:lnTo>
                    <a:pt x="2315" y="1360"/>
                  </a:lnTo>
                  <a:lnTo>
                    <a:pt x="2321" y="1374"/>
                  </a:lnTo>
                  <a:lnTo>
                    <a:pt x="2325" y="1388"/>
                  </a:lnTo>
                  <a:lnTo>
                    <a:pt x="2325" y="1396"/>
                  </a:lnTo>
                  <a:lnTo>
                    <a:pt x="2325" y="1402"/>
                  </a:lnTo>
                  <a:lnTo>
                    <a:pt x="2325" y="1407"/>
                  </a:lnTo>
                  <a:lnTo>
                    <a:pt x="2323" y="1414"/>
                  </a:lnTo>
                  <a:lnTo>
                    <a:pt x="2329" y="1401"/>
                  </a:lnTo>
                  <a:lnTo>
                    <a:pt x="2334" y="1389"/>
                  </a:lnTo>
                  <a:lnTo>
                    <a:pt x="2338" y="1376"/>
                  </a:lnTo>
                  <a:lnTo>
                    <a:pt x="2340" y="1365"/>
                  </a:lnTo>
                  <a:lnTo>
                    <a:pt x="2342" y="1353"/>
                  </a:lnTo>
                  <a:lnTo>
                    <a:pt x="2340" y="1343"/>
                  </a:lnTo>
                  <a:lnTo>
                    <a:pt x="2339" y="1332"/>
                  </a:lnTo>
                  <a:lnTo>
                    <a:pt x="2337" y="1321"/>
                  </a:lnTo>
                  <a:lnTo>
                    <a:pt x="2334" y="1311"/>
                  </a:lnTo>
                  <a:lnTo>
                    <a:pt x="2329" y="1301"/>
                  </a:lnTo>
                  <a:lnTo>
                    <a:pt x="2324" y="1292"/>
                  </a:lnTo>
                  <a:lnTo>
                    <a:pt x="2317" y="1283"/>
                  </a:lnTo>
                  <a:lnTo>
                    <a:pt x="2311" y="1274"/>
                  </a:lnTo>
                  <a:lnTo>
                    <a:pt x="2303" y="1266"/>
                  </a:lnTo>
                  <a:lnTo>
                    <a:pt x="2296" y="1259"/>
                  </a:lnTo>
                  <a:lnTo>
                    <a:pt x="2287" y="1252"/>
                  </a:lnTo>
                  <a:lnTo>
                    <a:pt x="2278" y="1246"/>
                  </a:lnTo>
                  <a:lnTo>
                    <a:pt x="2269" y="1241"/>
                  </a:lnTo>
                  <a:lnTo>
                    <a:pt x="2248" y="1232"/>
                  </a:lnTo>
                  <a:lnTo>
                    <a:pt x="2238" y="1228"/>
                  </a:lnTo>
                  <a:lnTo>
                    <a:pt x="2227" y="1225"/>
                  </a:lnTo>
                  <a:lnTo>
                    <a:pt x="2216" y="1224"/>
                  </a:lnTo>
                  <a:lnTo>
                    <a:pt x="2206" y="1223"/>
                  </a:lnTo>
                  <a:lnTo>
                    <a:pt x="2195" y="1223"/>
                  </a:lnTo>
                  <a:lnTo>
                    <a:pt x="2184" y="1224"/>
                  </a:lnTo>
                  <a:lnTo>
                    <a:pt x="2174" y="1225"/>
                  </a:lnTo>
                  <a:lnTo>
                    <a:pt x="2164" y="1228"/>
                  </a:lnTo>
                  <a:lnTo>
                    <a:pt x="2154" y="1232"/>
                  </a:lnTo>
                  <a:lnTo>
                    <a:pt x="2145" y="1237"/>
                  </a:lnTo>
                  <a:lnTo>
                    <a:pt x="2136" y="1242"/>
                  </a:lnTo>
                  <a:lnTo>
                    <a:pt x="2127" y="1250"/>
                  </a:lnTo>
                  <a:lnTo>
                    <a:pt x="2105" y="1272"/>
                  </a:lnTo>
                  <a:lnTo>
                    <a:pt x="2085" y="1292"/>
                  </a:lnTo>
                  <a:lnTo>
                    <a:pt x="2069" y="1314"/>
                  </a:lnTo>
                  <a:lnTo>
                    <a:pt x="2055" y="1336"/>
                  </a:lnTo>
                  <a:lnTo>
                    <a:pt x="2045" y="1357"/>
                  </a:lnTo>
                  <a:lnTo>
                    <a:pt x="2037" y="1378"/>
                  </a:lnTo>
                  <a:lnTo>
                    <a:pt x="2031" y="1398"/>
                  </a:lnTo>
                  <a:lnTo>
                    <a:pt x="2028" y="1419"/>
                  </a:lnTo>
                  <a:lnTo>
                    <a:pt x="2028" y="1439"/>
                  </a:lnTo>
                  <a:lnTo>
                    <a:pt x="2029" y="1458"/>
                  </a:lnTo>
                  <a:lnTo>
                    <a:pt x="2033" y="1478"/>
                  </a:lnTo>
                  <a:lnTo>
                    <a:pt x="2038" y="1496"/>
                  </a:lnTo>
                  <a:lnTo>
                    <a:pt x="2046" y="1513"/>
                  </a:lnTo>
                  <a:lnTo>
                    <a:pt x="2056" y="1530"/>
                  </a:lnTo>
                  <a:lnTo>
                    <a:pt x="2067" y="1545"/>
                  </a:lnTo>
                  <a:lnTo>
                    <a:pt x="2079" y="1561"/>
                  </a:lnTo>
                  <a:lnTo>
                    <a:pt x="2092" y="1575"/>
                  </a:lnTo>
                  <a:lnTo>
                    <a:pt x="2108" y="1588"/>
                  </a:lnTo>
                  <a:lnTo>
                    <a:pt x="2124" y="1601"/>
                  </a:lnTo>
                  <a:lnTo>
                    <a:pt x="2141" y="1611"/>
                  </a:lnTo>
                  <a:lnTo>
                    <a:pt x="2159" y="1621"/>
                  </a:lnTo>
                  <a:lnTo>
                    <a:pt x="2178" y="1630"/>
                  </a:lnTo>
                  <a:lnTo>
                    <a:pt x="2197" y="1636"/>
                  </a:lnTo>
                  <a:lnTo>
                    <a:pt x="2218" y="1643"/>
                  </a:lnTo>
                  <a:lnTo>
                    <a:pt x="2237" y="1647"/>
                  </a:lnTo>
                  <a:lnTo>
                    <a:pt x="2259" y="1650"/>
                  </a:lnTo>
                  <a:lnTo>
                    <a:pt x="2279" y="1652"/>
                  </a:lnTo>
                  <a:lnTo>
                    <a:pt x="2300" y="1650"/>
                  </a:lnTo>
                  <a:lnTo>
                    <a:pt x="2320" y="1649"/>
                  </a:lnTo>
                  <a:lnTo>
                    <a:pt x="2340" y="1645"/>
                  </a:lnTo>
                  <a:lnTo>
                    <a:pt x="2361" y="1639"/>
                  </a:lnTo>
                  <a:lnTo>
                    <a:pt x="2380" y="1631"/>
                  </a:lnTo>
                  <a:lnTo>
                    <a:pt x="2407" y="1657"/>
                  </a:lnTo>
                  <a:lnTo>
                    <a:pt x="2434" y="1680"/>
                  </a:lnTo>
                  <a:lnTo>
                    <a:pt x="2463" y="1700"/>
                  </a:lnTo>
                  <a:lnTo>
                    <a:pt x="2494" y="1720"/>
                  </a:lnTo>
                  <a:lnTo>
                    <a:pt x="2525" y="1736"/>
                  </a:lnTo>
                  <a:lnTo>
                    <a:pt x="2558" y="1750"/>
                  </a:lnTo>
                  <a:lnTo>
                    <a:pt x="2591" y="1762"/>
                  </a:lnTo>
                  <a:lnTo>
                    <a:pt x="2625" y="1772"/>
                  </a:lnTo>
                  <a:lnTo>
                    <a:pt x="2659" y="1781"/>
                  </a:lnTo>
                  <a:lnTo>
                    <a:pt x="2694" y="1787"/>
                  </a:lnTo>
                  <a:lnTo>
                    <a:pt x="2728" y="1793"/>
                  </a:lnTo>
                  <a:lnTo>
                    <a:pt x="2763" y="1796"/>
                  </a:lnTo>
                  <a:lnTo>
                    <a:pt x="2797" y="1799"/>
                  </a:lnTo>
                  <a:lnTo>
                    <a:pt x="2832" y="1799"/>
                  </a:lnTo>
                  <a:lnTo>
                    <a:pt x="2867" y="1799"/>
                  </a:lnTo>
                  <a:lnTo>
                    <a:pt x="2900" y="1798"/>
                  </a:lnTo>
                  <a:close/>
                </a:path>
              </a:pathLst>
            </a:custGeom>
            <a:solidFill>
              <a:schemeClr val="bg1"/>
            </a:solidFill>
            <a:ln>
              <a:noFill/>
            </a:ln>
          </p:spPr>
          <p:txBody>
            <a:bodyPr anchor="ctr" anchorCtr="1"/>
            <a:lstStyle/>
            <a:p>
              <a:endParaRPr altLang="en-US" lang="zh-CN">
                <a:solidFill>
                  <a:srgbClr val="FF0000"/>
                </a:solidFill>
              </a:endParaRPr>
            </a:p>
          </p:txBody>
        </p:sp>
      </p:grpSp>
      <p:grpSp>
        <p:nvGrpSpPr>
          <p:cNvPr id="16" name="组合 15"/>
          <p:cNvGrpSpPr/>
          <p:nvPr/>
        </p:nvGrpSpPr>
        <p:grpSpPr>
          <a:xfrm>
            <a:off x="3548063" y="3692526"/>
            <a:ext cx="830262" cy="835025"/>
            <a:chOff x="3548063" y="3692526"/>
            <a:chExt cx="830262" cy="835025"/>
          </a:xfrm>
        </p:grpSpPr>
        <p:sp>
          <p:nvSpPr>
            <p:cNvPr id="7" name="MH_Other_3"/>
            <p:cNvSpPr>
              <a:spLocks noChangeArrowheads="1"/>
            </p:cNvSpPr>
            <p:nvPr/>
          </p:nvSpPr>
          <p:spPr bwMode="auto">
            <a:xfrm>
              <a:off x="3548063" y="3692526"/>
              <a:ext cx="830262" cy="835025"/>
            </a:xfrm>
            <a:prstGeom prst="ellipse">
              <a:avLst/>
            </a:prstGeom>
            <a:solidFill>
              <a:srgbClr val="FF0000"/>
            </a:solidFill>
            <a:ln w="28575">
              <a:noFill/>
              <a:bevel/>
            </a:ln>
          </p:spPr>
          <p:txBody>
            <a:bodyPr anchor="ctr">
              <a:normAutofit/>
            </a:bodyPr>
            <a:lstStyle/>
            <a:p>
              <a:pPr algn="ctr"/>
              <a:endParaRPr altLang="zh-CN" lang="zh-CN" sz="8000">
                <a:solidFill>
                  <a:schemeClr val="bg1"/>
                </a:solidFill>
                <a:sym charset="0" panose="020f0502020204030204" pitchFamily="34" typeface="Calibri"/>
              </a:endParaRPr>
            </a:p>
          </p:txBody>
        </p:sp>
        <p:sp>
          <p:nvSpPr>
            <p:cNvPr id="36" name="KSO_Shape"/>
            <p:cNvSpPr/>
            <p:nvPr/>
          </p:nvSpPr>
          <p:spPr bwMode="auto">
            <a:xfrm>
              <a:off x="3729156" y="3787458"/>
              <a:ext cx="515937" cy="554038"/>
            </a:xfrm>
            <a:custGeom>
              <a:gdLst>
                <a:gd fmla="*/ 211079 w 11599" name="T0"/>
                <a:gd fmla="*/ 838882 h 13257" name="T1"/>
                <a:gd fmla="*/ 269893 w 11599" name="T2"/>
                <a:gd fmla="*/ 805473 h 13257" name="T3"/>
                <a:gd fmla="*/ 296108 w 11599" name="T4"/>
                <a:gd fmla="*/ 766904 h 13257" name="T5"/>
                <a:gd fmla="*/ 289588 w 11599" name="T6"/>
                <a:gd fmla="*/ 721408 h 13257" name="T7"/>
                <a:gd fmla="*/ 257940 w 11599" name="T8"/>
                <a:gd fmla="*/ 682975 h 13257" name="T9"/>
                <a:gd fmla="*/ 218278 w 11599" name="T10"/>
                <a:gd fmla="*/ 692074 h 13257" name="T11"/>
                <a:gd fmla="*/ 174812 w 11599" name="T12"/>
                <a:gd fmla="*/ 691259 h 13257" name="T13"/>
                <a:gd fmla="*/ 360355 w 11599" name="T14"/>
                <a:gd fmla="*/ 190945 h 13257" name="T15"/>
                <a:gd fmla="*/ 282525 w 11599" name="T16"/>
                <a:gd fmla="*/ 348074 h 13257" name="T17"/>
                <a:gd fmla="*/ 87338 w 11599" name="T18"/>
                <a:gd fmla="*/ 773151 h 13257" name="T19"/>
                <a:gd fmla="*/ 127272 w 11599" name="T20"/>
                <a:gd fmla="*/ 802078 h 13257" name="T21"/>
                <a:gd fmla="*/ 98340 w 11599" name="T22"/>
                <a:gd fmla="*/ 865092 h 13257" name="T23"/>
                <a:gd fmla="*/ 98884 w 11599" name="T24"/>
                <a:gd fmla="*/ 921452 h 13257" name="T25"/>
                <a:gd fmla="*/ 147918 w 11599" name="T26"/>
                <a:gd fmla="*/ 964096 h 13257" name="T27"/>
                <a:gd fmla="*/ 30290 w 11599" name="T28"/>
                <a:gd fmla="*/ 982566 h 13257" name="T29"/>
                <a:gd fmla="*/ 69816 w 11599" name="T30"/>
                <a:gd fmla="*/ 1059840 h 13257" name="T31"/>
                <a:gd fmla="*/ 174812 w 11599" name="T32"/>
                <a:gd fmla="*/ 1218870 h 13257" name="T33"/>
                <a:gd fmla="*/ 98476 w 11599" name="T34"/>
                <a:gd fmla="*/ 1140374 h 13257" name="T35"/>
                <a:gd fmla="*/ 11138 w 11599" name="T36"/>
                <a:gd fmla="*/ 1042864 h 13257" name="T37"/>
                <a:gd fmla="*/ 0 w 11599" name="T38"/>
                <a:gd fmla="*/ 1201487 h 13257" name="T39"/>
                <a:gd fmla="*/ 13990 w 11599" name="T40"/>
                <a:gd fmla="*/ 1316108 h 13257" name="T41"/>
                <a:gd fmla="*/ 73348 w 11599" name="T42"/>
                <a:gd fmla="*/ 1468620 h 13257" name="T43"/>
                <a:gd fmla="*/ 172503 w 11599" name="T44"/>
                <a:gd fmla="*/ 1606193 h 13257" name="T45"/>
                <a:gd fmla="*/ 208090 w 11599" name="T46"/>
                <a:gd fmla="*/ 1698270 h 13257" name="T47"/>
                <a:gd fmla="*/ 226835 w 11599" name="T48"/>
                <a:gd fmla="*/ 1788174 h 13257" name="T49"/>
                <a:gd fmla="*/ 247617 w 11599" name="T50"/>
                <a:gd fmla="*/ 1800261 h 13257" name="T51"/>
                <a:gd fmla="*/ 561654 w 11599" name="T52"/>
                <a:gd fmla="*/ 1773779 h 13257" name="T53"/>
                <a:gd fmla="*/ 1008668 w 11599" name="T54"/>
                <a:gd fmla="*/ 1696233 h 13257" name="T55"/>
                <a:gd fmla="*/ 1223550 w 11599" name="T56"/>
                <a:gd fmla="*/ 1633354 h 13257" name="T57"/>
                <a:gd fmla="*/ 1388039 w 11599" name="T58"/>
                <a:gd fmla="*/ 1552006 h 13257" name="T59"/>
                <a:gd fmla="*/ 1493985 w 11599" name="T60"/>
                <a:gd fmla="*/ 1466175 h 13257" name="T61"/>
                <a:gd fmla="*/ 1552528 w 11599" name="T62"/>
                <a:gd fmla="*/ 1387000 h 13257" name="T63"/>
                <a:gd fmla="*/ 1573989 w 11599" name="T64"/>
                <a:gd fmla="*/ 1326837 h 13257" name="T65"/>
                <a:gd fmla="*/ 1567741 w 11599" name="T66"/>
                <a:gd fmla="*/ 1242772 h 13257" name="T67"/>
                <a:gd fmla="*/ 1506889 w 11599" name="T68"/>
                <a:gd fmla="*/ 1101940 h 13257" name="T69"/>
                <a:gd fmla="*/ 1409228 w 11599" name="T70"/>
                <a:gd fmla="*/ 971429 h 13257" name="T71"/>
                <a:gd fmla="*/ 1181578 w 11599" name="T72"/>
                <a:gd fmla="*/ 665727 h 13257" name="T73"/>
                <a:gd fmla="*/ 1125209 w 11599" name="T74"/>
                <a:gd fmla="*/ 672246 h 13257" name="T75"/>
                <a:gd fmla="*/ 970228 w 11599" name="T76"/>
                <a:gd fmla="*/ 777089 h 13257" name="T77"/>
                <a:gd fmla="*/ 846895 w 11599" name="T78"/>
                <a:gd fmla="*/ 831684 h 13257" name="T79"/>
                <a:gd fmla="*/ 604440 w 11599" name="T80"/>
                <a:gd fmla="*/ 917650 h 13257" name="T81"/>
                <a:gd fmla="*/ 408710 w 11599" name="T82"/>
                <a:gd fmla="*/ 949972 h 13257" name="T83"/>
                <a:gd fmla="*/ 222624 w 11599" name="T84"/>
                <a:gd fmla="*/ 967491 h 13257" name="T85"/>
                <a:gd fmla="*/ 275597 w 11599" name="T86"/>
                <a:gd fmla="*/ 930959 h 13257" name="T87"/>
                <a:gd fmla="*/ 505285 w 11599" name="T88"/>
                <a:gd fmla="*/ 896735 h 13257" name="T89"/>
                <a:gd fmla="*/ 712288 w 11599" name="T90"/>
                <a:gd fmla="*/ 836844 h 13257" name="T91"/>
                <a:gd fmla="*/ 867541 w 11599" name="T92"/>
                <a:gd fmla="*/ 787954 h 13257" name="T93"/>
                <a:gd fmla="*/ 1008804 w 11599" name="T94"/>
                <a:gd fmla="*/ 700222 h 13257" name="T95"/>
                <a:gd fmla="*/ 1101982 w 11599" name="T96"/>
                <a:gd fmla="*/ 617380 h 13257" name="T97"/>
                <a:gd fmla="*/ 913451 w 11599" name="T98"/>
                <a:gd fmla="*/ 396693 h 13257" name="T99"/>
                <a:gd fmla="*/ 588548 w 11599" name="T100"/>
                <a:gd fmla="*/ 115029 h 13257" name="T101"/>
                <a:gd fmla="*/ 418082 w 11599" name="T102"/>
                <a:gd fmla="*/ 0 h 13257" name="T103"/>
                <a:gd fmla="*/ 212029 w 11599" name="T104"/>
                <a:gd fmla="*/ 1220364 h 13257" name="T105"/>
                <a:gd fmla="*/ 336721 w 11599" name="T106"/>
                <a:gd fmla="*/ 1263687 h 13257" name="T107"/>
                <a:gd fmla="*/ 458288 w 11599" name="T108"/>
                <a:gd fmla="*/ 1342183 h 13257" name="T109"/>
                <a:gd fmla="*/ 536797 w 11599" name="T110"/>
                <a:gd fmla="*/ 1425026 h 13257" name="T111"/>
                <a:gd fmla="*/ 573335 w 11599" name="T112"/>
                <a:gd fmla="*/ 1504201 h 13257" name="T113"/>
                <a:gd fmla="*/ 581349 w 11599" name="T114"/>
                <a:gd fmla="*/ 1601711 h 13257" name="T115"/>
                <a:gd fmla="*/ 567902 w 11599" name="T116"/>
                <a:gd fmla="*/ 1592612 h 13257" name="T117"/>
                <a:gd fmla="*/ 445384 w 11599" name="T118"/>
                <a:gd fmla="*/ 1375863 h 13257" name="T119"/>
                <a:gd fmla="*/ 376383 w 11599" name="T120"/>
                <a:gd fmla="*/ 1304700 h 13257" name="T121"/>
                <a:gd fmla="*/ 232132 w 11599" name="T122"/>
                <a:gd fmla="*/ 1252958 h 13257"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3256" w="11599">
                  <a:moveTo>
                    <a:pt x="1287" y="5090"/>
                  </a:moveTo>
                  <a:lnTo>
                    <a:pt x="1753" y="4571"/>
                  </a:lnTo>
                  <a:lnTo>
                    <a:pt x="2098" y="4352"/>
                  </a:lnTo>
                  <a:lnTo>
                    <a:pt x="2701" y="5362"/>
                  </a:lnTo>
                  <a:lnTo>
                    <a:pt x="2698" y="5964"/>
                  </a:lnTo>
                  <a:lnTo>
                    <a:pt x="2115" y="6439"/>
                  </a:lnTo>
                  <a:lnTo>
                    <a:pt x="1287" y="6561"/>
                  </a:lnTo>
                  <a:lnTo>
                    <a:pt x="1287" y="6242"/>
                  </a:lnTo>
                  <a:lnTo>
                    <a:pt x="1346" y="6230"/>
                  </a:lnTo>
                  <a:lnTo>
                    <a:pt x="1391" y="6222"/>
                  </a:lnTo>
                  <a:lnTo>
                    <a:pt x="1433" y="6211"/>
                  </a:lnTo>
                  <a:lnTo>
                    <a:pt x="1476" y="6200"/>
                  </a:lnTo>
                  <a:lnTo>
                    <a:pt x="1515" y="6189"/>
                  </a:lnTo>
                  <a:lnTo>
                    <a:pt x="1554" y="6177"/>
                  </a:lnTo>
                  <a:lnTo>
                    <a:pt x="1591" y="6164"/>
                  </a:lnTo>
                  <a:lnTo>
                    <a:pt x="1627" y="6151"/>
                  </a:lnTo>
                  <a:lnTo>
                    <a:pt x="1662" y="6137"/>
                  </a:lnTo>
                  <a:lnTo>
                    <a:pt x="1696" y="6122"/>
                  </a:lnTo>
                  <a:lnTo>
                    <a:pt x="1728" y="6107"/>
                  </a:lnTo>
                  <a:lnTo>
                    <a:pt x="1760" y="6091"/>
                  </a:lnTo>
                  <a:lnTo>
                    <a:pt x="1789" y="6075"/>
                  </a:lnTo>
                  <a:lnTo>
                    <a:pt x="1818" y="6058"/>
                  </a:lnTo>
                  <a:lnTo>
                    <a:pt x="1845" y="6041"/>
                  </a:lnTo>
                  <a:lnTo>
                    <a:pt x="1872" y="6024"/>
                  </a:lnTo>
                  <a:lnTo>
                    <a:pt x="1897" y="6006"/>
                  </a:lnTo>
                  <a:lnTo>
                    <a:pt x="1922" y="5987"/>
                  </a:lnTo>
                  <a:lnTo>
                    <a:pt x="1945" y="5969"/>
                  </a:lnTo>
                  <a:lnTo>
                    <a:pt x="1966" y="5950"/>
                  </a:lnTo>
                  <a:lnTo>
                    <a:pt x="1987" y="5931"/>
                  </a:lnTo>
                  <a:lnTo>
                    <a:pt x="2008" y="5912"/>
                  </a:lnTo>
                  <a:lnTo>
                    <a:pt x="2027" y="5892"/>
                  </a:lnTo>
                  <a:lnTo>
                    <a:pt x="2045" y="5872"/>
                  </a:lnTo>
                  <a:lnTo>
                    <a:pt x="2062" y="5853"/>
                  </a:lnTo>
                  <a:lnTo>
                    <a:pt x="2078" y="5833"/>
                  </a:lnTo>
                  <a:lnTo>
                    <a:pt x="2092" y="5811"/>
                  </a:lnTo>
                  <a:lnTo>
                    <a:pt x="2107" y="5791"/>
                  </a:lnTo>
                  <a:lnTo>
                    <a:pt x="2120" y="5771"/>
                  </a:lnTo>
                  <a:lnTo>
                    <a:pt x="2133" y="5751"/>
                  </a:lnTo>
                  <a:lnTo>
                    <a:pt x="2144" y="5730"/>
                  </a:lnTo>
                  <a:lnTo>
                    <a:pt x="2155" y="5710"/>
                  </a:lnTo>
                  <a:lnTo>
                    <a:pt x="2164" y="5690"/>
                  </a:lnTo>
                  <a:lnTo>
                    <a:pt x="2174" y="5668"/>
                  </a:lnTo>
                  <a:lnTo>
                    <a:pt x="2180" y="5647"/>
                  </a:lnTo>
                  <a:lnTo>
                    <a:pt x="2187" y="5626"/>
                  </a:lnTo>
                  <a:lnTo>
                    <a:pt x="2190" y="5605"/>
                  </a:lnTo>
                  <a:lnTo>
                    <a:pt x="2192" y="5582"/>
                  </a:lnTo>
                  <a:lnTo>
                    <a:pt x="2193" y="5560"/>
                  </a:lnTo>
                  <a:lnTo>
                    <a:pt x="2193" y="5537"/>
                  </a:lnTo>
                  <a:lnTo>
                    <a:pt x="2191" y="5515"/>
                  </a:lnTo>
                  <a:lnTo>
                    <a:pt x="2189" y="5491"/>
                  </a:lnTo>
                  <a:lnTo>
                    <a:pt x="2185" y="5469"/>
                  </a:lnTo>
                  <a:lnTo>
                    <a:pt x="2179" y="5446"/>
                  </a:lnTo>
                  <a:lnTo>
                    <a:pt x="2173" y="5423"/>
                  </a:lnTo>
                  <a:lnTo>
                    <a:pt x="2167" y="5400"/>
                  </a:lnTo>
                  <a:lnTo>
                    <a:pt x="2159" y="5378"/>
                  </a:lnTo>
                  <a:lnTo>
                    <a:pt x="2151" y="5356"/>
                  </a:lnTo>
                  <a:lnTo>
                    <a:pt x="2141" y="5334"/>
                  </a:lnTo>
                  <a:lnTo>
                    <a:pt x="2132" y="5312"/>
                  </a:lnTo>
                  <a:lnTo>
                    <a:pt x="2121" y="5291"/>
                  </a:lnTo>
                  <a:lnTo>
                    <a:pt x="2100" y="5251"/>
                  </a:lnTo>
                  <a:lnTo>
                    <a:pt x="2076" y="5211"/>
                  </a:lnTo>
                  <a:lnTo>
                    <a:pt x="2053" y="5175"/>
                  </a:lnTo>
                  <a:lnTo>
                    <a:pt x="2029" y="5143"/>
                  </a:lnTo>
                  <a:lnTo>
                    <a:pt x="2007" y="5114"/>
                  </a:lnTo>
                  <a:lnTo>
                    <a:pt x="1984" y="5088"/>
                  </a:lnTo>
                  <a:lnTo>
                    <a:pt x="1964" y="5068"/>
                  </a:lnTo>
                  <a:lnTo>
                    <a:pt x="1955" y="5060"/>
                  </a:lnTo>
                  <a:lnTo>
                    <a:pt x="1945" y="5051"/>
                  </a:lnTo>
                  <a:lnTo>
                    <a:pt x="1933" y="5045"/>
                  </a:lnTo>
                  <a:lnTo>
                    <a:pt x="1923" y="5039"/>
                  </a:lnTo>
                  <a:lnTo>
                    <a:pt x="1911" y="5033"/>
                  </a:lnTo>
                  <a:lnTo>
                    <a:pt x="1899" y="5029"/>
                  </a:lnTo>
                  <a:lnTo>
                    <a:pt x="1888" y="5026"/>
                  </a:lnTo>
                  <a:lnTo>
                    <a:pt x="1875" y="5023"/>
                  </a:lnTo>
                  <a:lnTo>
                    <a:pt x="1862" y="5021"/>
                  </a:lnTo>
                  <a:lnTo>
                    <a:pt x="1850" y="5020"/>
                  </a:lnTo>
                  <a:lnTo>
                    <a:pt x="1836" y="5018"/>
                  </a:lnTo>
                  <a:lnTo>
                    <a:pt x="1823" y="5018"/>
                  </a:lnTo>
                  <a:lnTo>
                    <a:pt x="1809" y="5020"/>
                  </a:lnTo>
                  <a:lnTo>
                    <a:pt x="1796" y="5021"/>
                  </a:lnTo>
                  <a:lnTo>
                    <a:pt x="1768" y="5025"/>
                  </a:lnTo>
                  <a:lnTo>
                    <a:pt x="1741" y="5032"/>
                  </a:lnTo>
                  <a:lnTo>
                    <a:pt x="1713" y="5041"/>
                  </a:lnTo>
                  <a:lnTo>
                    <a:pt x="1685" y="5052"/>
                  </a:lnTo>
                  <a:lnTo>
                    <a:pt x="1659" y="5065"/>
                  </a:lnTo>
                  <a:lnTo>
                    <a:pt x="1632" y="5080"/>
                  </a:lnTo>
                  <a:lnTo>
                    <a:pt x="1607" y="5096"/>
                  </a:lnTo>
                  <a:lnTo>
                    <a:pt x="1583" y="5114"/>
                  </a:lnTo>
                  <a:lnTo>
                    <a:pt x="1560" y="5132"/>
                  </a:lnTo>
                  <a:lnTo>
                    <a:pt x="1544" y="5147"/>
                  </a:lnTo>
                  <a:lnTo>
                    <a:pt x="1530" y="5162"/>
                  </a:lnTo>
                  <a:lnTo>
                    <a:pt x="1515" y="5179"/>
                  </a:lnTo>
                  <a:lnTo>
                    <a:pt x="1500" y="5198"/>
                  </a:lnTo>
                  <a:lnTo>
                    <a:pt x="1485" y="5217"/>
                  </a:lnTo>
                  <a:lnTo>
                    <a:pt x="1470" y="5238"/>
                  </a:lnTo>
                  <a:lnTo>
                    <a:pt x="1440" y="5284"/>
                  </a:lnTo>
                  <a:lnTo>
                    <a:pt x="1372" y="5388"/>
                  </a:lnTo>
                  <a:lnTo>
                    <a:pt x="1331" y="5447"/>
                  </a:lnTo>
                  <a:lnTo>
                    <a:pt x="1287" y="5510"/>
                  </a:lnTo>
                  <a:lnTo>
                    <a:pt x="1287" y="5090"/>
                  </a:lnTo>
                  <a:close/>
                  <a:moveTo>
                    <a:pt x="3078" y="0"/>
                  </a:moveTo>
                  <a:lnTo>
                    <a:pt x="3078" y="0"/>
                  </a:lnTo>
                  <a:lnTo>
                    <a:pt x="3063" y="61"/>
                  </a:lnTo>
                  <a:lnTo>
                    <a:pt x="3021" y="224"/>
                  </a:lnTo>
                  <a:lnTo>
                    <a:pt x="2990" y="337"/>
                  </a:lnTo>
                  <a:lnTo>
                    <a:pt x="2954" y="467"/>
                  </a:lnTo>
                  <a:lnTo>
                    <a:pt x="2914" y="609"/>
                  </a:lnTo>
                  <a:lnTo>
                    <a:pt x="2868" y="761"/>
                  </a:lnTo>
                  <a:lnTo>
                    <a:pt x="2819" y="920"/>
                  </a:lnTo>
                  <a:lnTo>
                    <a:pt x="2793" y="1001"/>
                  </a:lnTo>
                  <a:lnTo>
                    <a:pt x="2766" y="1082"/>
                  </a:lnTo>
                  <a:lnTo>
                    <a:pt x="2739" y="1164"/>
                  </a:lnTo>
                  <a:lnTo>
                    <a:pt x="2711" y="1246"/>
                  </a:lnTo>
                  <a:lnTo>
                    <a:pt x="2682" y="1326"/>
                  </a:lnTo>
                  <a:lnTo>
                    <a:pt x="2653" y="1406"/>
                  </a:lnTo>
                  <a:lnTo>
                    <a:pt x="2623" y="1483"/>
                  </a:lnTo>
                  <a:lnTo>
                    <a:pt x="2593" y="1560"/>
                  </a:lnTo>
                  <a:lnTo>
                    <a:pt x="2562" y="1633"/>
                  </a:lnTo>
                  <a:lnTo>
                    <a:pt x="2531" y="1704"/>
                  </a:lnTo>
                  <a:lnTo>
                    <a:pt x="2499" y="1772"/>
                  </a:lnTo>
                  <a:lnTo>
                    <a:pt x="2469" y="1836"/>
                  </a:lnTo>
                  <a:lnTo>
                    <a:pt x="2437" y="1897"/>
                  </a:lnTo>
                  <a:lnTo>
                    <a:pt x="2405" y="1953"/>
                  </a:lnTo>
                  <a:lnTo>
                    <a:pt x="2376" y="2002"/>
                  </a:lnTo>
                  <a:lnTo>
                    <a:pt x="2344" y="2060"/>
                  </a:lnTo>
                  <a:lnTo>
                    <a:pt x="2308" y="2126"/>
                  </a:lnTo>
                  <a:lnTo>
                    <a:pt x="2268" y="2199"/>
                  </a:lnTo>
                  <a:lnTo>
                    <a:pt x="2179" y="2368"/>
                  </a:lnTo>
                  <a:lnTo>
                    <a:pt x="2080" y="2563"/>
                  </a:lnTo>
                  <a:lnTo>
                    <a:pt x="1969" y="2782"/>
                  </a:lnTo>
                  <a:lnTo>
                    <a:pt x="1852" y="3021"/>
                  </a:lnTo>
                  <a:lnTo>
                    <a:pt x="1727" y="3277"/>
                  </a:lnTo>
                  <a:lnTo>
                    <a:pt x="1597" y="3546"/>
                  </a:lnTo>
                  <a:lnTo>
                    <a:pt x="1466" y="3826"/>
                  </a:lnTo>
                  <a:lnTo>
                    <a:pt x="1331" y="4114"/>
                  </a:lnTo>
                  <a:lnTo>
                    <a:pt x="1198" y="4407"/>
                  </a:lnTo>
                  <a:lnTo>
                    <a:pt x="1066" y="4700"/>
                  </a:lnTo>
                  <a:lnTo>
                    <a:pt x="1002" y="4847"/>
                  </a:lnTo>
                  <a:lnTo>
                    <a:pt x="938" y="4992"/>
                  </a:lnTo>
                  <a:lnTo>
                    <a:pt x="876" y="5136"/>
                  </a:lnTo>
                  <a:lnTo>
                    <a:pt x="814" y="5279"/>
                  </a:lnTo>
                  <a:lnTo>
                    <a:pt x="755" y="5419"/>
                  </a:lnTo>
                  <a:lnTo>
                    <a:pt x="698" y="5558"/>
                  </a:lnTo>
                  <a:lnTo>
                    <a:pt x="643" y="5693"/>
                  </a:lnTo>
                  <a:lnTo>
                    <a:pt x="591" y="5825"/>
                  </a:lnTo>
                  <a:lnTo>
                    <a:pt x="1087" y="5315"/>
                  </a:lnTo>
                  <a:lnTo>
                    <a:pt x="1287" y="5090"/>
                  </a:lnTo>
                  <a:lnTo>
                    <a:pt x="1287" y="5510"/>
                  </a:lnTo>
                  <a:lnTo>
                    <a:pt x="1248" y="5564"/>
                  </a:lnTo>
                  <a:lnTo>
                    <a:pt x="1203" y="5622"/>
                  </a:lnTo>
                  <a:lnTo>
                    <a:pt x="1179" y="5650"/>
                  </a:lnTo>
                  <a:lnTo>
                    <a:pt x="1153" y="5681"/>
                  </a:lnTo>
                  <a:lnTo>
                    <a:pt x="1127" y="5711"/>
                  </a:lnTo>
                  <a:lnTo>
                    <a:pt x="1098" y="5743"/>
                  </a:lnTo>
                  <a:lnTo>
                    <a:pt x="1047" y="5796"/>
                  </a:lnTo>
                  <a:lnTo>
                    <a:pt x="993" y="5851"/>
                  </a:lnTo>
                  <a:lnTo>
                    <a:pt x="937" y="5906"/>
                  </a:lnTo>
                  <a:lnTo>
                    <a:pt x="879" y="5961"/>
                  </a:lnTo>
                  <a:lnTo>
                    <a:pt x="821" y="6014"/>
                  </a:lnTo>
                  <a:lnTo>
                    <a:pt x="762" y="6067"/>
                  </a:lnTo>
                  <a:lnTo>
                    <a:pt x="705" y="6117"/>
                  </a:lnTo>
                  <a:lnTo>
                    <a:pt x="650" y="6164"/>
                  </a:lnTo>
                  <a:lnTo>
                    <a:pt x="548" y="6250"/>
                  </a:lnTo>
                  <a:lnTo>
                    <a:pt x="466" y="6318"/>
                  </a:lnTo>
                  <a:lnTo>
                    <a:pt x="407" y="6365"/>
                  </a:lnTo>
                  <a:lnTo>
                    <a:pt x="383" y="6384"/>
                  </a:lnTo>
                  <a:lnTo>
                    <a:pt x="382" y="6385"/>
                  </a:lnTo>
                  <a:lnTo>
                    <a:pt x="497" y="6430"/>
                  </a:lnTo>
                  <a:lnTo>
                    <a:pt x="558" y="6414"/>
                  </a:lnTo>
                  <a:lnTo>
                    <a:pt x="629" y="6394"/>
                  </a:lnTo>
                  <a:lnTo>
                    <a:pt x="724" y="6370"/>
                  </a:lnTo>
                  <a:lnTo>
                    <a:pt x="840" y="6341"/>
                  </a:lnTo>
                  <a:lnTo>
                    <a:pt x="974" y="6310"/>
                  </a:lnTo>
                  <a:lnTo>
                    <a:pt x="1124" y="6277"/>
                  </a:lnTo>
                  <a:lnTo>
                    <a:pt x="1287" y="6242"/>
                  </a:lnTo>
                  <a:lnTo>
                    <a:pt x="1287" y="6561"/>
                  </a:lnTo>
                  <a:lnTo>
                    <a:pt x="487" y="6680"/>
                  </a:lnTo>
                  <a:lnTo>
                    <a:pt x="498" y="6687"/>
                  </a:lnTo>
                  <a:lnTo>
                    <a:pt x="512" y="6695"/>
                  </a:lnTo>
                  <a:lnTo>
                    <a:pt x="533" y="6706"/>
                  </a:lnTo>
                  <a:lnTo>
                    <a:pt x="559" y="6720"/>
                  </a:lnTo>
                  <a:lnTo>
                    <a:pt x="592" y="6735"/>
                  </a:lnTo>
                  <a:lnTo>
                    <a:pt x="631" y="6751"/>
                  </a:lnTo>
                  <a:lnTo>
                    <a:pt x="676" y="6768"/>
                  </a:lnTo>
                  <a:lnTo>
                    <a:pt x="728" y="6785"/>
                  </a:lnTo>
                  <a:lnTo>
                    <a:pt x="787" y="6802"/>
                  </a:lnTo>
                  <a:lnTo>
                    <a:pt x="852" y="6818"/>
                  </a:lnTo>
                  <a:lnTo>
                    <a:pt x="888" y="6826"/>
                  </a:lnTo>
                  <a:lnTo>
                    <a:pt x="925" y="6834"/>
                  </a:lnTo>
                  <a:lnTo>
                    <a:pt x="964" y="6841"/>
                  </a:lnTo>
                  <a:lnTo>
                    <a:pt x="1005" y="6848"/>
                  </a:lnTo>
                  <a:lnTo>
                    <a:pt x="1047" y="6855"/>
                  </a:lnTo>
                  <a:lnTo>
                    <a:pt x="1092" y="6861"/>
                  </a:lnTo>
                  <a:lnTo>
                    <a:pt x="1137" y="6866"/>
                  </a:lnTo>
                  <a:lnTo>
                    <a:pt x="1186" y="6870"/>
                  </a:lnTo>
                  <a:lnTo>
                    <a:pt x="1236" y="6875"/>
                  </a:lnTo>
                  <a:lnTo>
                    <a:pt x="1287" y="6878"/>
                  </a:lnTo>
                  <a:lnTo>
                    <a:pt x="1287" y="7110"/>
                  </a:lnTo>
                  <a:lnTo>
                    <a:pt x="1089" y="7099"/>
                  </a:lnTo>
                  <a:lnTo>
                    <a:pt x="895" y="7086"/>
                  </a:lnTo>
                  <a:lnTo>
                    <a:pt x="711" y="7073"/>
                  </a:lnTo>
                  <a:lnTo>
                    <a:pt x="545" y="7060"/>
                  </a:lnTo>
                  <a:lnTo>
                    <a:pt x="295" y="7039"/>
                  </a:lnTo>
                  <a:lnTo>
                    <a:pt x="198" y="7030"/>
                  </a:lnTo>
                  <a:lnTo>
                    <a:pt x="198" y="7036"/>
                  </a:lnTo>
                  <a:lnTo>
                    <a:pt x="197" y="7050"/>
                  </a:lnTo>
                  <a:lnTo>
                    <a:pt x="197" y="7072"/>
                  </a:lnTo>
                  <a:lnTo>
                    <a:pt x="199" y="7102"/>
                  </a:lnTo>
                  <a:lnTo>
                    <a:pt x="204" y="7140"/>
                  </a:lnTo>
                  <a:lnTo>
                    <a:pt x="211" y="7184"/>
                  </a:lnTo>
                  <a:lnTo>
                    <a:pt x="216" y="7209"/>
                  </a:lnTo>
                  <a:lnTo>
                    <a:pt x="223" y="7235"/>
                  </a:lnTo>
                  <a:lnTo>
                    <a:pt x="230" y="7264"/>
                  </a:lnTo>
                  <a:lnTo>
                    <a:pt x="239" y="7293"/>
                  </a:lnTo>
                  <a:lnTo>
                    <a:pt x="249" y="7324"/>
                  </a:lnTo>
                  <a:lnTo>
                    <a:pt x="261" y="7357"/>
                  </a:lnTo>
                  <a:lnTo>
                    <a:pt x="274" y="7392"/>
                  </a:lnTo>
                  <a:lnTo>
                    <a:pt x="289" y="7427"/>
                  </a:lnTo>
                  <a:lnTo>
                    <a:pt x="305" y="7464"/>
                  </a:lnTo>
                  <a:lnTo>
                    <a:pt x="323" y="7502"/>
                  </a:lnTo>
                  <a:lnTo>
                    <a:pt x="345" y="7542"/>
                  </a:lnTo>
                  <a:lnTo>
                    <a:pt x="367" y="7583"/>
                  </a:lnTo>
                  <a:lnTo>
                    <a:pt x="391" y="7625"/>
                  </a:lnTo>
                  <a:lnTo>
                    <a:pt x="419" y="7669"/>
                  </a:lnTo>
                  <a:lnTo>
                    <a:pt x="447" y="7712"/>
                  </a:lnTo>
                  <a:lnTo>
                    <a:pt x="479" y="7758"/>
                  </a:lnTo>
                  <a:lnTo>
                    <a:pt x="514" y="7804"/>
                  </a:lnTo>
                  <a:lnTo>
                    <a:pt x="551" y="7852"/>
                  </a:lnTo>
                  <a:lnTo>
                    <a:pt x="591" y="7901"/>
                  </a:lnTo>
                  <a:lnTo>
                    <a:pt x="634" y="7950"/>
                  </a:lnTo>
                  <a:lnTo>
                    <a:pt x="691" y="8015"/>
                  </a:lnTo>
                  <a:lnTo>
                    <a:pt x="746" y="8078"/>
                  </a:lnTo>
                  <a:lnTo>
                    <a:pt x="798" y="8139"/>
                  </a:lnTo>
                  <a:lnTo>
                    <a:pt x="847" y="8199"/>
                  </a:lnTo>
                  <a:lnTo>
                    <a:pt x="938" y="8310"/>
                  </a:lnTo>
                  <a:lnTo>
                    <a:pt x="1021" y="8414"/>
                  </a:lnTo>
                  <a:lnTo>
                    <a:pt x="1165" y="8597"/>
                  </a:lnTo>
                  <a:lnTo>
                    <a:pt x="1228" y="8677"/>
                  </a:lnTo>
                  <a:lnTo>
                    <a:pt x="1258" y="8714"/>
                  </a:lnTo>
                  <a:lnTo>
                    <a:pt x="1287" y="8749"/>
                  </a:lnTo>
                  <a:lnTo>
                    <a:pt x="1287" y="8975"/>
                  </a:lnTo>
                  <a:lnTo>
                    <a:pt x="1229" y="8927"/>
                  </a:lnTo>
                  <a:lnTo>
                    <a:pt x="1168" y="8877"/>
                  </a:lnTo>
                  <a:lnTo>
                    <a:pt x="1107" y="8824"/>
                  </a:lnTo>
                  <a:lnTo>
                    <a:pt x="1046" y="8768"/>
                  </a:lnTo>
                  <a:lnTo>
                    <a:pt x="987" y="8711"/>
                  </a:lnTo>
                  <a:lnTo>
                    <a:pt x="958" y="8682"/>
                  </a:lnTo>
                  <a:lnTo>
                    <a:pt x="930" y="8652"/>
                  </a:lnTo>
                  <a:lnTo>
                    <a:pt x="903" y="8623"/>
                  </a:lnTo>
                  <a:lnTo>
                    <a:pt x="877" y="8593"/>
                  </a:lnTo>
                  <a:lnTo>
                    <a:pt x="851" y="8562"/>
                  </a:lnTo>
                  <a:lnTo>
                    <a:pt x="827" y="8533"/>
                  </a:lnTo>
                  <a:lnTo>
                    <a:pt x="777" y="8467"/>
                  </a:lnTo>
                  <a:lnTo>
                    <a:pt x="725" y="8397"/>
                  </a:lnTo>
                  <a:lnTo>
                    <a:pt x="672" y="8325"/>
                  </a:lnTo>
                  <a:lnTo>
                    <a:pt x="619" y="8252"/>
                  </a:lnTo>
                  <a:lnTo>
                    <a:pt x="514" y="8103"/>
                  </a:lnTo>
                  <a:lnTo>
                    <a:pt x="416" y="7962"/>
                  </a:lnTo>
                  <a:lnTo>
                    <a:pt x="330" y="7837"/>
                  </a:lnTo>
                  <a:lnTo>
                    <a:pt x="262" y="7736"/>
                  </a:lnTo>
                  <a:lnTo>
                    <a:pt x="201" y="7646"/>
                  </a:lnTo>
                  <a:lnTo>
                    <a:pt x="116" y="7455"/>
                  </a:lnTo>
                  <a:lnTo>
                    <a:pt x="108" y="7498"/>
                  </a:lnTo>
                  <a:lnTo>
                    <a:pt x="101" y="7541"/>
                  </a:lnTo>
                  <a:lnTo>
                    <a:pt x="101" y="7544"/>
                  </a:lnTo>
                  <a:lnTo>
                    <a:pt x="100" y="7548"/>
                  </a:lnTo>
                  <a:lnTo>
                    <a:pt x="82" y="7679"/>
                  </a:lnTo>
                  <a:lnTo>
                    <a:pt x="59" y="7853"/>
                  </a:lnTo>
                  <a:lnTo>
                    <a:pt x="50" y="7930"/>
                  </a:lnTo>
                  <a:lnTo>
                    <a:pt x="42" y="8009"/>
                  </a:lnTo>
                  <a:lnTo>
                    <a:pt x="34" y="8086"/>
                  </a:lnTo>
                  <a:lnTo>
                    <a:pt x="28" y="8164"/>
                  </a:lnTo>
                  <a:lnTo>
                    <a:pt x="22" y="8241"/>
                  </a:lnTo>
                  <a:lnTo>
                    <a:pt x="17" y="8317"/>
                  </a:lnTo>
                  <a:lnTo>
                    <a:pt x="12" y="8395"/>
                  </a:lnTo>
                  <a:lnTo>
                    <a:pt x="9" y="8471"/>
                  </a:lnTo>
                  <a:lnTo>
                    <a:pt x="6" y="8547"/>
                  </a:lnTo>
                  <a:lnTo>
                    <a:pt x="2" y="8623"/>
                  </a:lnTo>
                  <a:lnTo>
                    <a:pt x="1" y="8698"/>
                  </a:lnTo>
                  <a:lnTo>
                    <a:pt x="0" y="8773"/>
                  </a:lnTo>
                  <a:lnTo>
                    <a:pt x="0" y="8847"/>
                  </a:lnTo>
                  <a:lnTo>
                    <a:pt x="0" y="8921"/>
                  </a:lnTo>
                  <a:lnTo>
                    <a:pt x="1" y="8993"/>
                  </a:lnTo>
                  <a:lnTo>
                    <a:pt x="3" y="9065"/>
                  </a:lnTo>
                  <a:lnTo>
                    <a:pt x="9" y="9123"/>
                  </a:lnTo>
                  <a:lnTo>
                    <a:pt x="15" y="9180"/>
                  </a:lnTo>
                  <a:lnTo>
                    <a:pt x="22" y="9238"/>
                  </a:lnTo>
                  <a:lnTo>
                    <a:pt x="30" y="9295"/>
                  </a:lnTo>
                  <a:lnTo>
                    <a:pt x="38" y="9352"/>
                  </a:lnTo>
                  <a:lnTo>
                    <a:pt x="47" y="9409"/>
                  </a:lnTo>
                  <a:lnTo>
                    <a:pt x="57" y="9466"/>
                  </a:lnTo>
                  <a:lnTo>
                    <a:pt x="68" y="9523"/>
                  </a:lnTo>
                  <a:lnTo>
                    <a:pt x="79" y="9579"/>
                  </a:lnTo>
                  <a:lnTo>
                    <a:pt x="91" y="9635"/>
                  </a:lnTo>
                  <a:lnTo>
                    <a:pt x="103" y="9691"/>
                  </a:lnTo>
                  <a:lnTo>
                    <a:pt x="117" y="9746"/>
                  </a:lnTo>
                  <a:lnTo>
                    <a:pt x="131" y="9801"/>
                  </a:lnTo>
                  <a:lnTo>
                    <a:pt x="144" y="9856"/>
                  </a:lnTo>
                  <a:lnTo>
                    <a:pt x="159" y="9910"/>
                  </a:lnTo>
                  <a:lnTo>
                    <a:pt x="175" y="9963"/>
                  </a:lnTo>
                  <a:lnTo>
                    <a:pt x="207" y="10069"/>
                  </a:lnTo>
                  <a:lnTo>
                    <a:pt x="241" y="10171"/>
                  </a:lnTo>
                  <a:lnTo>
                    <a:pt x="277" y="10271"/>
                  </a:lnTo>
                  <a:lnTo>
                    <a:pt x="314" y="10369"/>
                  </a:lnTo>
                  <a:lnTo>
                    <a:pt x="353" y="10463"/>
                  </a:lnTo>
                  <a:lnTo>
                    <a:pt x="392" y="10554"/>
                  </a:lnTo>
                  <a:lnTo>
                    <a:pt x="434" y="10641"/>
                  </a:lnTo>
                  <a:lnTo>
                    <a:pt x="475" y="10725"/>
                  </a:lnTo>
                  <a:lnTo>
                    <a:pt x="540" y="10814"/>
                  </a:lnTo>
                  <a:lnTo>
                    <a:pt x="604" y="10901"/>
                  </a:lnTo>
                  <a:lnTo>
                    <a:pt x="669" y="10986"/>
                  </a:lnTo>
                  <a:lnTo>
                    <a:pt x="734" y="11069"/>
                  </a:lnTo>
                  <a:lnTo>
                    <a:pt x="861" y="11231"/>
                  </a:lnTo>
                  <a:lnTo>
                    <a:pt x="922" y="11311"/>
                  </a:lnTo>
                  <a:lnTo>
                    <a:pt x="983" y="11389"/>
                  </a:lnTo>
                  <a:lnTo>
                    <a:pt x="1041" y="11468"/>
                  </a:lnTo>
                  <a:lnTo>
                    <a:pt x="1097" y="11547"/>
                  </a:lnTo>
                  <a:lnTo>
                    <a:pt x="1125" y="11587"/>
                  </a:lnTo>
                  <a:lnTo>
                    <a:pt x="1150" y="11626"/>
                  </a:lnTo>
                  <a:lnTo>
                    <a:pt x="1176" y="11666"/>
                  </a:lnTo>
                  <a:lnTo>
                    <a:pt x="1201" y="11705"/>
                  </a:lnTo>
                  <a:lnTo>
                    <a:pt x="1224" y="11746"/>
                  </a:lnTo>
                  <a:lnTo>
                    <a:pt x="1248" y="11786"/>
                  </a:lnTo>
                  <a:lnTo>
                    <a:pt x="1270" y="11827"/>
                  </a:lnTo>
                  <a:lnTo>
                    <a:pt x="1290" y="11869"/>
                  </a:lnTo>
                  <a:lnTo>
                    <a:pt x="1310" y="11910"/>
                  </a:lnTo>
                  <a:lnTo>
                    <a:pt x="1329" y="11951"/>
                  </a:lnTo>
                  <a:lnTo>
                    <a:pt x="1347" y="11994"/>
                  </a:lnTo>
                  <a:lnTo>
                    <a:pt x="1364" y="12037"/>
                  </a:lnTo>
                  <a:lnTo>
                    <a:pt x="1392" y="12115"/>
                  </a:lnTo>
                  <a:lnTo>
                    <a:pt x="1419" y="12190"/>
                  </a:lnTo>
                  <a:lnTo>
                    <a:pt x="1445" y="12265"/>
                  </a:lnTo>
                  <a:lnTo>
                    <a:pt x="1470" y="12338"/>
                  </a:lnTo>
                  <a:lnTo>
                    <a:pt x="1487" y="12382"/>
                  </a:lnTo>
                  <a:lnTo>
                    <a:pt x="1503" y="12424"/>
                  </a:lnTo>
                  <a:lnTo>
                    <a:pt x="1518" y="12465"/>
                  </a:lnTo>
                  <a:lnTo>
                    <a:pt x="1532" y="12505"/>
                  </a:lnTo>
                  <a:lnTo>
                    <a:pt x="1554" y="12578"/>
                  </a:lnTo>
                  <a:lnTo>
                    <a:pt x="1573" y="12641"/>
                  </a:lnTo>
                  <a:lnTo>
                    <a:pt x="1587" y="12694"/>
                  </a:lnTo>
                  <a:lnTo>
                    <a:pt x="1595" y="12734"/>
                  </a:lnTo>
                  <a:lnTo>
                    <a:pt x="1603" y="12768"/>
                  </a:lnTo>
                  <a:lnTo>
                    <a:pt x="1623" y="12845"/>
                  </a:lnTo>
                  <a:lnTo>
                    <a:pt x="1639" y="12916"/>
                  </a:lnTo>
                  <a:lnTo>
                    <a:pt x="1651" y="12983"/>
                  </a:lnTo>
                  <a:lnTo>
                    <a:pt x="1661" y="13043"/>
                  </a:lnTo>
                  <a:lnTo>
                    <a:pt x="1664" y="13071"/>
                  </a:lnTo>
                  <a:lnTo>
                    <a:pt x="1667" y="13097"/>
                  </a:lnTo>
                  <a:lnTo>
                    <a:pt x="1668" y="13122"/>
                  </a:lnTo>
                  <a:lnTo>
                    <a:pt x="1670" y="13145"/>
                  </a:lnTo>
                  <a:lnTo>
                    <a:pt x="1670" y="13167"/>
                  </a:lnTo>
                  <a:lnTo>
                    <a:pt x="1668" y="13186"/>
                  </a:lnTo>
                  <a:lnTo>
                    <a:pt x="1666" y="13204"/>
                  </a:lnTo>
                  <a:lnTo>
                    <a:pt x="1663" y="13220"/>
                  </a:lnTo>
                  <a:lnTo>
                    <a:pt x="1663" y="13224"/>
                  </a:lnTo>
                  <a:lnTo>
                    <a:pt x="1664" y="13228"/>
                  </a:lnTo>
                  <a:lnTo>
                    <a:pt x="1667" y="13231"/>
                  </a:lnTo>
                  <a:lnTo>
                    <a:pt x="1672" y="13234"/>
                  </a:lnTo>
                  <a:lnTo>
                    <a:pt x="1677" y="13237"/>
                  </a:lnTo>
                  <a:lnTo>
                    <a:pt x="1683" y="13239"/>
                  </a:lnTo>
                  <a:lnTo>
                    <a:pt x="1701" y="13245"/>
                  </a:lnTo>
                  <a:lnTo>
                    <a:pt x="1724" y="13249"/>
                  </a:lnTo>
                  <a:lnTo>
                    <a:pt x="1752" y="13252"/>
                  </a:lnTo>
                  <a:lnTo>
                    <a:pt x="1785" y="13254"/>
                  </a:lnTo>
                  <a:lnTo>
                    <a:pt x="1823" y="13256"/>
                  </a:lnTo>
                  <a:lnTo>
                    <a:pt x="1866" y="13257"/>
                  </a:lnTo>
                  <a:lnTo>
                    <a:pt x="1913" y="13257"/>
                  </a:lnTo>
                  <a:lnTo>
                    <a:pt x="1965" y="13257"/>
                  </a:lnTo>
                  <a:lnTo>
                    <a:pt x="2021" y="13256"/>
                  </a:lnTo>
                  <a:lnTo>
                    <a:pt x="2148" y="13252"/>
                  </a:lnTo>
                  <a:lnTo>
                    <a:pt x="2288" y="13245"/>
                  </a:lnTo>
                  <a:lnTo>
                    <a:pt x="2445" y="13235"/>
                  </a:lnTo>
                  <a:lnTo>
                    <a:pt x="2617" y="13222"/>
                  </a:lnTo>
                  <a:lnTo>
                    <a:pt x="2801" y="13206"/>
                  </a:lnTo>
                  <a:lnTo>
                    <a:pt x="2999" y="13189"/>
                  </a:lnTo>
                  <a:lnTo>
                    <a:pt x="3207" y="13168"/>
                  </a:lnTo>
                  <a:lnTo>
                    <a:pt x="3426" y="13145"/>
                  </a:lnTo>
                  <a:lnTo>
                    <a:pt x="3654" y="13119"/>
                  </a:lnTo>
                  <a:lnTo>
                    <a:pt x="3891" y="13092"/>
                  </a:lnTo>
                  <a:lnTo>
                    <a:pt x="4135" y="13061"/>
                  </a:lnTo>
                  <a:lnTo>
                    <a:pt x="4385" y="13028"/>
                  </a:lnTo>
                  <a:lnTo>
                    <a:pt x="4641" y="12993"/>
                  </a:lnTo>
                  <a:lnTo>
                    <a:pt x="4902" y="12955"/>
                  </a:lnTo>
                  <a:lnTo>
                    <a:pt x="5167" y="12915"/>
                  </a:lnTo>
                  <a:lnTo>
                    <a:pt x="5434" y="12874"/>
                  </a:lnTo>
                  <a:lnTo>
                    <a:pt x="5703" y="12829"/>
                  </a:lnTo>
                  <a:lnTo>
                    <a:pt x="5973" y="12782"/>
                  </a:lnTo>
                  <a:lnTo>
                    <a:pt x="6242" y="12734"/>
                  </a:lnTo>
                  <a:lnTo>
                    <a:pt x="6510" y="12683"/>
                  </a:lnTo>
                  <a:lnTo>
                    <a:pt x="6776" y="12631"/>
                  </a:lnTo>
                  <a:lnTo>
                    <a:pt x="6908" y="12603"/>
                  </a:lnTo>
                  <a:lnTo>
                    <a:pt x="7039" y="12576"/>
                  </a:lnTo>
                  <a:lnTo>
                    <a:pt x="7169" y="12547"/>
                  </a:lnTo>
                  <a:lnTo>
                    <a:pt x="7297" y="12518"/>
                  </a:lnTo>
                  <a:lnTo>
                    <a:pt x="7426" y="12490"/>
                  </a:lnTo>
                  <a:lnTo>
                    <a:pt x="7552" y="12460"/>
                  </a:lnTo>
                  <a:lnTo>
                    <a:pt x="7676" y="12430"/>
                  </a:lnTo>
                  <a:lnTo>
                    <a:pt x="7799" y="12400"/>
                  </a:lnTo>
                  <a:lnTo>
                    <a:pt x="7921" y="12369"/>
                  </a:lnTo>
                  <a:lnTo>
                    <a:pt x="8040" y="12337"/>
                  </a:lnTo>
                  <a:lnTo>
                    <a:pt x="8157" y="12305"/>
                  </a:lnTo>
                  <a:lnTo>
                    <a:pt x="8271" y="12272"/>
                  </a:lnTo>
                  <a:lnTo>
                    <a:pt x="8384" y="12239"/>
                  </a:lnTo>
                  <a:lnTo>
                    <a:pt x="8494" y="12205"/>
                  </a:lnTo>
                  <a:lnTo>
                    <a:pt x="8601" y="12171"/>
                  </a:lnTo>
                  <a:lnTo>
                    <a:pt x="8706" y="12135"/>
                  </a:lnTo>
                  <a:lnTo>
                    <a:pt x="8809" y="12100"/>
                  </a:lnTo>
                  <a:lnTo>
                    <a:pt x="8909" y="12063"/>
                  </a:lnTo>
                  <a:lnTo>
                    <a:pt x="9008" y="12027"/>
                  </a:lnTo>
                  <a:lnTo>
                    <a:pt x="9103" y="11988"/>
                  </a:lnTo>
                  <a:lnTo>
                    <a:pt x="9197" y="11951"/>
                  </a:lnTo>
                  <a:lnTo>
                    <a:pt x="9288" y="11913"/>
                  </a:lnTo>
                  <a:lnTo>
                    <a:pt x="9378" y="11874"/>
                  </a:lnTo>
                  <a:lnTo>
                    <a:pt x="9465" y="11835"/>
                  </a:lnTo>
                  <a:lnTo>
                    <a:pt x="9550" y="11795"/>
                  </a:lnTo>
                  <a:lnTo>
                    <a:pt x="9632" y="11756"/>
                  </a:lnTo>
                  <a:lnTo>
                    <a:pt x="9713" y="11716"/>
                  </a:lnTo>
                  <a:lnTo>
                    <a:pt x="9791" y="11676"/>
                  </a:lnTo>
                  <a:lnTo>
                    <a:pt x="9868" y="11634"/>
                  </a:lnTo>
                  <a:lnTo>
                    <a:pt x="9942" y="11593"/>
                  </a:lnTo>
                  <a:lnTo>
                    <a:pt x="10014" y="11552"/>
                  </a:lnTo>
                  <a:lnTo>
                    <a:pt x="10085" y="11510"/>
                  </a:lnTo>
                  <a:lnTo>
                    <a:pt x="10153" y="11469"/>
                  </a:lnTo>
                  <a:lnTo>
                    <a:pt x="10219" y="11428"/>
                  </a:lnTo>
                  <a:lnTo>
                    <a:pt x="10284" y="11385"/>
                  </a:lnTo>
                  <a:lnTo>
                    <a:pt x="10347" y="11343"/>
                  </a:lnTo>
                  <a:lnTo>
                    <a:pt x="10407" y="11301"/>
                  </a:lnTo>
                  <a:lnTo>
                    <a:pt x="10466" y="11259"/>
                  </a:lnTo>
                  <a:lnTo>
                    <a:pt x="10524" y="11217"/>
                  </a:lnTo>
                  <a:lnTo>
                    <a:pt x="10579" y="11174"/>
                  </a:lnTo>
                  <a:lnTo>
                    <a:pt x="10632" y="11132"/>
                  </a:lnTo>
                  <a:lnTo>
                    <a:pt x="10684" y="11089"/>
                  </a:lnTo>
                  <a:lnTo>
                    <a:pt x="10735" y="11047"/>
                  </a:lnTo>
                  <a:lnTo>
                    <a:pt x="10782" y="11006"/>
                  </a:lnTo>
                  <a:lnTo>
                    <a:pt x="10829" y="10963"/>
                  </a:lnTo>
                  <a:lnTo>
                    <a:pt x="10874" y="10921"/>
                  </a:lnTo>
                  <a:lnTo>
                    <a:pt x="10918" y="10880"/>
                  </a:lnTo>
                  <a:lnTo>
                    <a:pt x="10959" y="10838"/>
                  </a:lnTo>
                  <a:lnTo>
                    <a:pt x="10999" y="10796"/>
                  </a:lnTo>
                  <a:lnTo>
                    <a:pt x="11039" y="10756"/>
                  </a:lnTo>
                  <a:lnTo>
                    <a:pt x="11076" y="10714"/>
                  </a:lnTo>
                  <a:lnTo>
                    <a:pt x="11111" y="10673"/>
                  </a:lnTo>
                  <a:lnTo>
                    <a:pt x="11146" y="10633"/>
                  </a:lnTo>
                  <a:lnTo>
                    <a:pt x="11179" y="10592"/>
                  </a:lnTo>
                  <a:lnTo>
                    <a:pt x="11209" y="10553"/>
                  </a:lnTo>
                  <a:lnTo>
                    <a:pt x="11239" y="10513"/>
                  </a:lnTo>
                  <a:lnTo>
                    <a:pt x="11268" y="10475"/>
                  </a:lnTo>
                  <a:lnTo>
                    <a:pt x="11295" y="10435"/>
                  </a:lnTo>
                  <a:lnTo>
                    <a:pt x="11321" y="10397"/>
                  </a:lnTo>
                  <a:lnTo>
                    <a:pt x="11345" y="10359"/>
                  </a:lnTo>
                  <a:lnTo>
                    <a:pt x="11368" y="10322"/>
                  </a:lnTo>
                  <a:lnTo>
                    <a:pt x="11391" y="10285"/>
                  </a:lnTo>
                  <a:lnTo>
                    <a:pt x="11411" y="10249"/>
                  </a:lnTo>
                  <a:lnTo>
                    <a:pt x="11430" y="10213"/>
                  </a:lnTo>
                  <a:lnTo>
                    <a:pt x="11449" y="10178"/>
                  </a:lnTo>
                  <a:lnTo>
                    <a:pt x="11466" y="10143"/>
                  </a:lnTo>
                  <a:lnTo>
                    <a:pt x="11482" y="10109"/>
                  </a:lnTo>
                  <a:lnTo>
                    <a:pt x="11497" y="10075"/>
                  </a:lnTo>
                  <a:lnTo>
                    <a:pt x="11510" y="10042"/>
                  </a:lnTo>
                  <a:lnTo>
                    <a:pt x="11523" y="10010"/>
                  </a:lnTo>
                  <a:lnTo>
                    <a:pt x="11535" y="9978"/>
                  </a:lnTo>
                  <a:lnTo>
                    <a:pt x="11545" y="9948"/>
                  </a:lnTo>
                  <a:lnTo>
                    <a:pt x="11555" y="9918"/>
                  </a:lnTo>
                  <a:lnTo>
                    <a:pt x="11563" y="9889"/>
                  </a:lnTo>
                  <a:lnTo>
                    <a:pt x="11571" y="9860"/>
                  </a:lnTo>
                  <a:lnTo>
                    <a:pt x="11577" y="9830"/>
                  </a:lnTo>
                  <a:lnTo>
                    <a:pt x="11583" y="9800"/>
                  </a:lnTo>
                  <a:lnTo>
                    <a:pt x="11588" y="9770"/>
                  </a:lnTo>
                  <a:lnTo>
                    <a:pt x="11592" y="9738"/>
                  </a:lnTo>
                  <a:lnTo>
                    <a:pt x="11595" y="9706"/>
                  </a:lnTo>
                  <a:lnTo>
                    <a:pt x="11597" y="9674"/>
                  </a:lnTo>
                  <a:lnTo>
                    <a:pt x="11599" y="9641"/>
                  </a:lnTo>
                  <a:lnTo>
                    <a:pt x="11599" y="9609"/>
                  </a:lnTo>
                  <a:lnTo>
                    <a:pt x="11599" y="9575"/>
                  </a:lnTo>
                  <a:lnTo>
                    <a:pt x="11599" y="9541"/>
                  </a:lnTo>
                  <a:lnTo>
                    <a:pt x="11597" y="9507"/>
                  </a:lnTo>
                  <a:lnTo>
                    <a:pt x="11595" y="9473"/>
                  </a:lnTo>
                  <a:lnTo>
                    <a:pt x="11592" y="9438"/>
                  </a:lnTo>
                  <a:lnTo>
                    <a:pt x="11588" y="9403"/>
                  </a:lnTo>
                  <a:lnTo>
                    <a:pt x="11583" y="9367"/>
                  </a:lnTo>
                  <a:lnTo>
                    <a:pt x="11572" y="9296"/>
                  </a:lnTo>
                  <a:lnTo>
                    <a:pt x="11559" y="9224"/>
                  </a:lnTo>
                  <a:lnTo>
                    <a:pt x="11542" y="9151"/>
                  </a:lnTo>
                  <a:lnTo>
                    <a:pt x="11524" y="9077"/>
                  </a:lnTo>
                  <a:lnTo>
                    <a:pt x="11503" y="9004"/>
                  </a:lnTo>
                  <a:lnTo>
                    <a:pt x="11481" y="8931"/>
                  </a:lnTo>
                  <a:lnTo>
                    <a:pt x="11456" y="8857"/>
                  </a:lnTo>
                  <a:lnTo>
                    <a:pt x="11430" y="8785"/>
                  </a:lnTo>
                  <a:lnTo>
                    <a:pt x="11401" y="8712"/>
                  </a:lnTo>
                  <a:lnTo>
                    <a:pt x="11371" y="8641"/>
                  </a:lnTo>
                  <a:lnTo>
                    <a:pt x="11341" y="8570"/>
                  </a:lnTo>
                  <a:lnTo>
                    <a:pt x="11308" y="8500"/>
                  </a:lnTo>
                  <a:lnTo>
                    <a:pt x="11275" y="8431"/>
                  </a:lnTo>
                  <a:lnTo>
                    <a:pt x="11240" y="8364"/>
                  </a:lnTo>
                  <a:lnTo>
                    <a:pt x="11205" y="8298"/>
                  </a:lnTo>
                  <a:lnTo>
                    <a:pt x="11168" y="8235"/>
                  </a:lnTo>
                  <a:lnTo>
                    <a:pt x="11132" y="8173"/>
                  </a:lnTo>
                  <a:lnTo>
                    <a:pt x="11094" y="8114"/>
                  </a:lnTo>
                  <a:lnTo>
                    <a:pt x="11057" y="8057"/>
                  </a:lnTo>
                  <a:lnTo>
                    <a:pt x="11019" y="8001"/>
                  </a:lnTo>
                  <a:lnTo>
                    <a:pt x="10980" y="7950"/>
                  </a:lnTo>
                  <a:lnTo>
                    <a:pt x="10942" y="7900"/>
                  </a:lnTo>
                  <a:lnTo>
                    <a:pt x="10905" y="7854"/>
                  </a:lnTo>
                  <a:lnTo>
                    <a:pt x="10867" y="7812"/>
                  </a:lnTo>
                  <a:lnTo>
                    <a:pt x="10833" y="7773"/>
                  </a:lnTo>
                  <a:lnTo>
                    <a:pt x="10796" y="7727"/>
                  </a:lnTo>
                  <a:lnTo>
                    <a:pt x="10755" y="7675"/>
                  </a:lnTo>
                  <a:lnTo>
                    <a:pt x="10710" y="7617"/>
                  </a:lnTo>
                  <a:lnTo>
                    <a:pt x="10661" y="7553"/>
                  </a:lnTo>
                  <a:lnTo>
                    <a:pt x="10610" y="7483"/>
                  </a:lnTo>
                  <a:lnTo>
                    <a:pt x="10498" y="7327"/>
                  </a:lnTo>
                  <a:lnTo>
                    <a:pt x="10375" y="7153"/>
                  </a:lnTo>
                  <a:lnTo>
                    <a:pt x="10241" y="6963"/>
                  </a:lnTo>
                  <a:lnTo>
                    <a:pt x="10096" y="6758"/>
                  </a:lnTo>
                  <a:lnTo>
                    <a:pt x="9943" y="6542"/>
                  </a:lnTo>
                  <a:lnTo>
                    <a:pt x="9782" y="6316"/>
                  </a:lnTo>
                  <a:lnTo>
                    <a:pt x="9614" y="6084"/>
                  </a:lnTo>
                  <a:lnTo>
                    <a:pt x="9527" y="5965"/>
                  </a:lnTo>
                  <a:lnTo>
                    <a:pt x="9439" y="5846"/>
                  </a:lnTo>
                  <a:lnTo>
                    <a:pt x="9350" y="5728"/>
                  </a:lnTo>
                  <a:lnTo>
                    <a:pt x="9260" y="5608"/>
                  </a:lnTo>
                  <a:lnTo>
                    <a:pt x="9168" y="5488"/>
                  </a:lnTo>
                  <a:lnTo>
                    <a:pt x="9076" y="5369"/>
                  </a:lnTo>
                  <a:lnTo>
                    <a:pt x="8983" y="5251"/>
                  </a:lnTo>
                  <a:lnTo>
                    <a:pt x="8888" y="5133"/>
                  </a:lnTo>
                  <a:lnTo>
                    <a:pt x="8794" y="5016"/>
                  </a:lnTo>
                  <a:lnTo>
                    <a:pt x="8699" y="4902"/>
                  </a:lnTo>
                  <a:lnTo>
                    <a:pt x="8603" y="4790"/>
                  </a:lnTo>
                  <a:lnTo>
                    <a:pt x="8508" y="4678"/>
                  </a:lnTo>
                  <a:lnTo>
                    <a:pt x="8500" y="4695"/>
                  </a:lnTo>
                  <a:lnTo>
                    <a:pt x="8491" y="4712"/>
                  </a:lnTo>
                  <a:lnTo>
                    <a:pt x="8480" y="4731"/>
                  </a:lnTo>
                  <a:lnTo>
                    <a:pt x="8467" y="4750"/>
                  </a:lnTo>
                  <a:lnTo>
                    <a:pt x="8454" y="4771"/>
                  </a:lnTo>
                  <a:lnTo>
                    <a:pt x="8437" y="4794"/>
                  </a:lnTo>
                  <a:lnTo>
                    <a:pt x="8418" y="4816"/>
                  </a:lnTo>
                  <a:lnTo>
                    <a:pt x="8395" y="4840"/>
                  </a:lnTo>
                  <a:lnTo>
                    <a:pt x="8372" y="4866"/>
                  </a:lnTo>
                  <a:lnTo>
                    <a:pt x="8346" y="4892"/>
                  </a:lnTo>
                  <a:lnTo>
                    <a:pt x="8316" y="4921"/>
                  </a:lnTo>
                  <a:lnTo>
                    <a:pt x="8284" y="4950"/>
                  </a:lnTo>
                  <a:lnTo>
                    <a:pt x="8248" y="4979"/>
                  </a:lnTo>
                  <a:lnTo>
                    <a:pt x="8210" y="5011"/>
                  </a:lnTo>
                  <a:lnTo>
                    <a:pt x="8169" y="5044"/>
                  </a:lnTo>
                  <a:lnTo>
                    <a:pt x="8124" y="5079"/>
                  </a:lnTo>
                  <a:lnTo>
                    <a:pt x="8018" y="5156"/>
                  </a:lnTo>
                  <a:lnTo>
                    <a:pt x="7909" y="5235"/>
                  </a:lnTo>
                  <a:lnTo>
                    <a:pt x="7797" y="5313"/>
                  </a:lnTo>
                  <a:lnTo>
                    <a:pt x="7682" y="5391"/>
                  </a:lnTo>
                  <a:lnTo>
                    <a:pt x="7564" y="5468"/>
                  </a:lnTo>
                  <a:lnTo>
                    <a:pt x="7446" y="5543"/>
                  </a:lnTo>
                  <a:lnTo>
                    <a:pt x="7325" y="5616"/>
                  </a:lnTo>
                  <a:lnTo>
                    <a:pt x="7265" y="5652"/>
                  </a:lnTo>
                  <a:lnTo>
                    <a:pt x="7204" y="5688"/>
                  </a:lnTo>
                  <a:lnTo>
                    <a:pt x="7143" y="5722"/>
                  </a:lnTo>
                  <a:lnTo>
                    <a:pt x="7081" y="5756"/>
                  </a:lnTo>
                  <a:lnTo>
                    <a:pt x="7020" y="5790"/>
                  </a:lnTo>
                  <a:lnTo>
                    <a:pt x="6958" y="5822"/>
                  </a:lnTo>
                  <a:lnTo>
                    <a:pt x="6898" y="5854"/>
                  </a:lnTo>
                  <a:lnTo>
                    <a:pt x="6836" y="5883"/>
                  </a:lnTo>
                  <a:lnTo>
                    <a:pt x="6775" y="5913"/>
                  </a:lnTo>
                  <a:lnTo>
                    <a:pt x="6713" y="5942"/>
                  </a:lnTo>
                  <a:lnTo>
                    <a:pt x="6653" y="5969"/>
                  </a:lnTo>
                  <a:lnTo>
                    <a:pt x="6592" y="5995"/>
                  </a:lnTo>
                  <a:lnTo>
                    <a:pt x="6531" y="6020"/>
                  </a:lnTo>
                  <a:lnTo>
                    <a:pt x="6472" y="6044"/>
                  </a:lnTo>
                  <a:lnTo>
                    <a:pt x="6411" y="6066"/>
                  </a:lnTo>
                  <a:lnTo>
                    <a:pt x="6352" y="6087"/>
                  </a:lnTo>
                  <a:lnTo>
                    <a:pt x="6294" y="6106"/>
                  </a:lnTo>
                  <a:lnTo>
                    <a:pt x="6235" y="6124"/>
                  </a:lnTo>
                  <a:lnTo>
                    <a:pt x="6175" y="6142"/>
                  </a:lnTo>
                  <a:lnTo>
                    <a:pt x="6114" y="6161"/>
                  </a:lnTo>
                  <a:lnTo>
                    <a:pt x="5981" y="6205"/>
                  </a:lnTo>
                  <a:lnTo>
                    <a:pt x="5841" y="6253"/>
                  </a:lnTo>
                  <a:lnTo>
                    <a:pt x="5695" y="6306"/>
                  </a:lnTo>
                  <a:lnTo>
                    <a:pt x="5545" y="6361"/>
                  </a:lnTo>
                  <a:lnTo>
                    <a:pt x="5394" y="6418"/>
                  </a:lnTo>
                  <a:lnTo>
                    <a:pt x="5092" y="6530"/>
                  </a:lnTo>
                  <a:lnTo>
                    <a:pt x="4947" y="6584"/>
                  </a:lnTo>
                  <a:lnTo>
                    <a:pt x="4808" y="6635"/>
                  </a:lnTo>
                  <a:lnTo>
                    <a:pt x="4677" y="6682"/>
                  </a:lnTo>
                  <a:lnTo>
                    <a:pt x="4558" y="6722"/>
                  </a:lnTo>
                  <a:lnTo>
                    <a:pt x="4501" y="6740"/>
                  </a:lnTo>
                  <a:lnTo>
                    <a:pt x="4450" y="6757"/>
                  </a:lnTo>
                  <a:lnTo>
                    <a:pt x="4401" y="6771"/>
                  </a:lnTo>
                  <a:lnTo>
                    <a:pt x="4356" y="6783"/>
                  </a:lnTo>
                  <a:lnTo>
                    <a:pt x="4316" y="6793"/>
                  </a:lnTo>
                  <a:lnTo>
                    <a:pt x="4280" y="6802"/>
                  </a:lnTo>
                  <a:lnTo>
                    <a:pt x="4248" y="6807"/>
                  </a:lnTo>
                  <a:lnTo>
                    <a:pt x="4222" y="6809"/>
                  </a:lnTo>
                  <a:lnTo>
                    <a:pt x="4194" y="6811"/>
                  </a:lnTo>
                  <a:lnTo>
                    <a:pt x="4160" y="6814"/>
                  </a:lnTo>
                  <a:lnTo>
                    <a:pt x="4072" y="6826"/>
                  </a:lnTo>
                  <a:lnTo>
                    <a:pt x="3963" y="6842"/>
                  </a:lnTo>
                  <a:lnTo>
                    <a:pt x="3834" y="6862"/>
                  </a:lnTo>
                  <a:lnTo>
                    <a:pt x="3530" y="6912"/>
                  </a:lnTo>
                  <a:lnTo>
                    <a:pt x="3187" y="6968"/>
                  </a:lnTo>
                  <a:lnTo>
                    <a:pt x="3009" y="6995"/>
                  </a:lnTo>
                  <a:lnTo>
                    <a:pt x="2831" y="7023"/>
                  </a:lnTo>
                  <a:lnTo>
                    <a:pt x="2655" y="7050"/>
                  </a:lnTo>
                  <a:lnTo>
                    <a:pt x="2487" y="7073"/>
                  </a:lnTo>
                  <a:lnTo>
                    <a:pt x="2327" y="7093"/>
                  </a:lnTo>
                  <a:lnTo>
                    <a:pt x="2251" y="7102"/>
                  </a:lnTo>
                  <a:lnTo>
                    <a:pt x="2179" y="7109"/>
                  </a:lnTo>
                  <a:lnTo>
                    <a:pt x="2111" y="7115"/>
                  </a:lnTo>
                  <a:lnTo>
                    <a:pt x="2048" y="7121"/>
                  </a:lnTo>
                  <a:lnTo>
                    <a:pt x="1990" y="7124"/>
                  </a:lnTo>
                  <a:lnTo>
                    <a:pt x="1936" y="7126"/>
                  </a:lnTo>
                  <a:lnTo>
                    <a:pt x="1869" y="7127"/>
                  </a:lnTo>
                  <a:lnTo>
                    <a:pt x="1797" y="7127"/>
                  </a:lnTo>
                  <a:lnTo>
                    <a:pt x="1719" y="7126"/>
                  </a:lnTo>
                  <a:lnTo>
                    <a:pt x="1639" y="7124"/>
                  </a:lnTo>
                  <a:lnTo>
                    <a:pt x="1467" y="7118"/>
                  </a:lnTo>
                  <a:lnTo>
                    <a:pt x="1287" y="7110"/>
                  </a:lnTo>
                  <a:lnTo>
                    <a:pt x="1287" y="6878"/>
                  </a:lnTo>
                  <a:lnTo>
                    <a:pt x="1373" y="6881"/>
                  </a:lnTo>
                  <a:lnTo>
                    <a:pt x="1462" y="6882"/>
                  </a:lnTo>
                  <a:lnTo>
                    <a:pt x="1529" y="6881"/>
                  </a:lnTo>
                  <a:lnTo>
                    <a:pt x="1601" y="6880"/>
                  </a:lnTo>
                  <a:lnTo>
                    <a:pt x="1678" y="6877"/>
                  </a:lnTo>
                  <a:lnTo>
                    <a:pt x="1760" y="6873"/>
                  </a:lnTo>
                  <a:lnTo>
                    <a:pt x="1845" y="6867"/>
                  </a:lnTo>
                  <a:lnTo>
                    <a:pt x="1936" y="6862"/>
                  </a:lnTo>
                  <a:lnTo>
                    <a:pt x="2029" y="6855"/>
                  </a:lnTo>
                  <a:lnTo>
                    <a:pt x="2126" y="6846"/>
                  </a:lnTo>
                  <a:lnTo>
                    <a:pt x="2227" y="6835"/>
                  </a:lnTo>
                  <a:lnTo>
                    <a:pt x="2331" y="6825"/>
                  </a:lnTo>
                  <a:lnTo>
                    <a:pt x="2438" y="6813"/>
                  </a:lnTo>
                  <a:lnTo>
                    <a:pt x="2547" y="6799"/>
                  </a:lnTo>
                  <a:lnTo>
                    <a:pt x="2658" y="6786"/>
                  </a:lnTo>
                  <a:lnTo>
                    <a:pt x="2772" y="6770"/>
                  </a:lnTo>
                  <a:lnTo>
                    <a:pt x="2886" y="6754"/>
                  </a:lnTo>
                  <a:lnTo>
                    <a:pt x="3003" y="6736"/>
                  </a:lnTo>
                  <a:lnTo>
                    <a:pt x="3122" y="6717"/>
                  </a:lnTo>
                  <a:lnTo>
                    <a:pt x="3240" y="6697"/>
                  </a:lnTo>
                  <a:lnTo>
                    <a:pt x="3360" y="6675"/>
                  </a:lnTo>
                  <a:lnTo>
                    <a:pt x="3480" y="6652"/>
                  </a:lnTo>
                  <a:lnTo>
                    <a:pt x="3601" y="6629"/>
                  </a:lnTo>
                  <a:lnTo>
                    <a:pt x="3720" y="6603"/>
                  </a:lnTo>
                  <a:lnTo>
                    <a:pt x="3841" y="6578"/>
                  </a:lnTo>
                  <a:lnTo>
                    <a:pt x="3961" y="6550"/>
                  </a:lnTo>
                  <a:lnTo>
                    <a:pt x="4080" y="6522"/>
                  </a:lnTo>
                  <a:lnTo>
                    <a:pt x="4197" y="6492"/>
                  </a:lnTo>
                  <a:lnTo>
                    <a:pt x="4314" y="6461"/>
                  </a:lnTo>
                  <a:lnTo>
                    <a:pt x="4429" y="6429"/>
                  </a:lnTo>
                  <a:lnTo>
                    <a:pt x="4543" y="6397"/>
                  </a:lnTo>
                  <a:lnTo>
                    <a:pt x="4654" y="6362"/>
                  </a:lnTo>
                  <a:lnTo>
                    <a:pt x="4762" y="6326"/>
                  </a:lnTo>
                  <a:lnTo>
                    <a:pt x="4869" y="6289"/>
                  </a:lnTo>
                  <a:lnTo>
                    <a:pt x="4971" y="6253"/>
                  </a:lnTo>
                  <a:lnTo>
                    <a:pt x="5067" y="6221"/>
                  </a:lnTo>
                  <a:lnTo>
                    <a:pt x="5159" y="6190"/>
                  </a:lnTo>
                  <a:lnTo>
                    <a:pt x="5244" y="6162"/>
                  </a:lnTo>
                  <a:lnTo>
                    <a:pt x="5326" y="6138"/>
                  </a:lnTo>
                  <a:lnTo>
                    <a:pt x="5402" y="6115"/>
                  </a:lnTo>
                  <a:lnTo>
                    <a:pt x="5544" y="6074"/>
                  </a:lnTo>
                  <a:lnTo>
                    <a:pt x="5674" y="6038"/>
                  </a:lnTo>
                  <a:lnTo>
                    <a:pt x="5792" y="6006"/>
                  </a:lnTo>
                  <a:lnTo>
                    <a:pt x="5904" y="5977"/>
                  </a:lnTo>
                  <a:lnTo>
                    <a:pt x="5958" y="5961"/>
                  </a:lnTo>
                  <a:lnTo>
                    <a:pt x="6011" y="5945"/>
                  </a:lnTo>
                  <a:lnTo>
                    <a:pt x="6063" y="5929"/>
                  </a:lnTo>
                  <a:lnTo>
                    <a:pt x="6116" y="5911"/>
                  </a:lnTo>
                  <a:lnTo>
                    <a:pt x="6168" y="5893"/>
                  </a:lnTo>
                  <a:lnTo>
                    <a:pt x="6221" y="5873"/>
                  </a:lnTo>
                  <a:lnTo>
                    <a:pt x="6275" y="5852"/>
                  </a:lnTo>
                  <a:lnTo>
                    <a:pt x="6331" y="5827"/>
                  </a:lnTo>
                  <a:lnTo>
                    <a:pt x="6387" y="5802"/>
                  </a:lnTo>
                  <a:lnTo>
                    <a:pt x="6446" y="5773"/>
                  </a:lnTo>
                  <a:lnTo>
                    <a:pt x="6508" y="5743"/>
                  </a:lnTo>
                  <a:lnTo>
                    <a:pt x="6571" y="5709"/>
                  </a:lnTo>
                  <a:lnTo>
                    <a:pt x="6638" y="5673"/>
                  </a:lnTo>
                  <a:lnTo>
                    <a:pt x="6709" y="5632"/>
                  </a:lnTo>
                  <a:lnTo>
                    <a:pt x="6783" y="5588"/>
                  </a:lnTo>
                  <a:lnTo>
                    <a:pt x="6862" y="5540"/>
                  </a:lnTo>
                  <a:lnTo>
                    <a:pt x="6944" y="5487"/>
                  </a:lnTo>
                  <a:lnTo>
                    <a:pt x="7031" y="5431"/>
                  </a:lnTo>
                  <a:lnTo>
                    <a:pt x="7119" y="5373"/>
                  </a:lnTo>
                  <a:lnTo>
                    <a:pt x="7202" y="5316"/>
                  </a:lnTo>
                  <a:lnTo>
                    <a:pt x="7281" y="5261"/>
                  </a:lnTo>
                  <a:lnTo>
                    <a:pt x="7357" y="5208"/>
                  </a:lnTo>
                  <a:lnTo>
                    <a:pt x="7427" y="5156"/>
                  </a:lnTo>
                  <a:lnTo>
                    <a:pt x="7495" y="5106"/>
                  </a:lnTo>
                  <a:lnTo>
                    <a:pt x="7557" y="5058"/>
                  </a:lnTo>
                  <a:lnTo>
                    <a:pt x="7616" y="5011"/>
                  </a:lnTo>
                  <a:lnTo>
                    <a:pt x="7673" y="4967"/>
                  </a:lnTo>
                  <a:lnTo>
                    <a:pt x="7724" y="4923"/>
                  </a:lnTo>
                  <a:lnTo>
                    <a:pt x="7773" y="4882"/>
                  </a:lnTo>
                  <a:lnTo>
                    <a:pt x="7819" y="4841"/>
                  </a:lnTo>
                  <a:lnTo>
                    <a:pt x="7861" y="4804"/>
                  </a:lnTo>
                  <a:lnTo>
                    <a:pt x="7900" y="4768"/>
                  </a:lnTo>
                  <a:lnTo>
                    <a:pt x="7936" y="4733"/>
                  </a:lnTo>
                  <a:lnTo>
                    <a:pt x="7969" y="4702"/>
                  </a:lnTo>
                  <a:lnTo>
                    <a:pt x="8000" y="4671"/>
                  </a:lnTo>
                  <a:lnTo>
                    <a:pt x="8028" y="4641"/>
                  </a:lnTo>
                  <a:lnTo>
                    <a:pt x="8075" y="4590"/>
                  </a:lnTo>
                  <a:lnTo>
                    <a:pt x="8113" y="4546"/>
                  </a:lnTo>
                  <a:lnTo>
                    <a:pt x="8143" y="4509"/>
                  </a:lnTo>
                  <a:lnTo>
                    <a:pt x="8164" y="4480"/>
                  </a:lnTo>
                  <a:lnTo>
                    <a:pt x="8179" y="4460"/>
                  </a:lnTo>
                  <a:lnTo>
                    <a:pt x="8190" y="4443"/>
                  </a:lnTo>
                  <a:lnTo>
                    <a:pt x="8201" y="4343"/>
                  </a:lnTo>
                  <a:lnTo>
                    <a:pt x="8147" y="4286"/>
                  </a:lnTo>
                  <a:lnTo>
                    <a:pt x="8092" y="4231"/>
                  </a:lnTo>
                  <a:lnTo>
                    <a:pt x="8037" y="4177"/>
                  </a:lnTo>
                  <a:lnTo>
                    <a:pt x="7982" y="4124"/>
                  </a:lnTo>
                  <a:lnTo>
                    <a:pt x="7451" y="3613"/>
                  </a:lnTo>
                  <a:lnTo>
                    <a:pt x="7168" y="3341"/>
                  </a:lnTo>
                  <a:lnTo>
                    <a:pt x="6874" y="3063"/>
                  </a:lnTo>
                  <a:lnTo>
                    <a:pt x="6725" y="2921"/>
                  </a:lnTo>
                  <a:lnTo>
                    <a:pt x="6572" y="2779"/>
                  </a:lnTo>
                  <a:lnTo>
                    <a:pt x="6419" y="2635"/>
                  </a:lnTo>
                  <a:lnTo>
                    <a:pt x="6264" y="2491"/>
                  </a:lnTo>
                  <a:lnTo>
                    <a:pt x="6106" y="2348"/>
                  </a:lnTo>
                  <a:lnTo>
                    <a:pt x="5948" y="2204"/>
                  </a:lnTo>
                  <a:lnTo>
                    <a:pt x="5789" y="2062"/>
                  </a:lnTo>
                  <a:lnTo>
                    <a:pt x="5629" y="1920"/>
                  </a:lnTo>
                  <a:lnTo>
                    <a:pt x="5468" y="1779"/>
                  </a:lnTo>
                  <a:lnTo>
                    <a:pt x="5306" y="1639"/>
                  </a:lnTo>
                  <a:lnTo>
                    <a:pt x="5144" y="1501"/>
                  </a:lnTo>
                  <a:lnTo>
                    <a:pt x="4982" y="1366"/>
                  </a:lnTo>
                  <a:lnTo>
                    <a:pt x="4819" y="1232"/>
                  </a:lnTo>
                  <a:lnTo>
                    <a:pt x="4657" y="1101"/>
                  </a:lnTo>
                  <a:lnTo>
                    <a:pt x="4495" y="972"/>
                  </a:lnTo>
                  <a:lnTo>
                    <a:pt x="4333" y="847"/>
                  </a:lnTo>
                  <a:lnTo>
                    <a:pt x="4173" y="726"/>
                  </a:lnTo>
                  <a:lnTo>
                    <a:pt x="4092" y="667"/>
                  </a:lnTo>
                  <a:lnTo>
                    <a:pt x="4012" y="609"/>
                  </a:lnTo>
                  <a:lnTo>
                    <a:pt x="3932" y="551"/>
                  </a:lnTo>
                  <a:lnTo>
                    <a:pt x="3853" y="495"/>
                  </a:lnTo>
                  <a:lnTo>
                    <a:pt x="3774" y="440"/>
                  </a:lnTo>
                  <a:lnTo>
                    <a:pt x="3695" y="386"/>
                  </a:lnTo>
                  <a:lnTo>
                    <a:pt x="3616" y="333"/>
                  </a:lnTo>
                  <a:lnTo>
                    <a:pt x="3538" y="282"/>
                  </a:lnTo>
                  <a:lnTo>
                    <a:pt x="3461" y="231"/>
                  </a:lnTo>
                  <a:lnTo>
                    <a:pt x="3383" y="183"/>
                  </a:lnTo>
                  <a:lnTo>
                    <a:pt x="3306" y="135"/>
                  </a:lnTo>
                  <a:lnTo>
                    <a:pt x="3230" y="88"/>
                  </a:lnTo>
                  <a:lnTo>
                    <a:pt x="3153" y="44"/>
                  </a:lnTo>
                  <a:lnTo>
                    <a:pt x="3078" y="0"/>
                  </a:lnTo>
                  <a:close/>
                  <a:moveTo>
                    <a:pt x="1287" y="8749"/>
                  </a:moveTo>
                  <a:lnTo>
                    <a:pt x="1287" y="8749"/>
                  </a:lnTo>
                  <a:lnTo>
                    <a:pt x="1317" y="8782"/>
                  </a:lnTo>
                  <a:lnTo>
                    <a:pt x="1345" y="8812"/>
                  </a:lnTo>
                  <a:lnTo>
                    <a:pt x="1374" y="8842"/>
                  </a:lnTo>
                  <a:lnTo>
                    <a:pt x="1402" y="8870"/>
                  </a:lnTo>
                  <a:lnTo>
                    <a:pt x="1430" y="8895"/>
                  </a:lnTo>
                  <a:lnTo>
                    <a:pt x="1459" y="8918"/>
                  </a:lnTo>
                  <a:lnTo>
                    <a:pt x="1486" y="8940"/>
                  </a:lnTo>
                  <a:lnTo>
                    <a:pt x="1515" y="8959"/>
                  </a:lnTo>
                  <a:lnTo>
                    <a:pt x="1538" y="8973"/>
                  </a:lnTo>
                  <a:lnTo>
                    <a:pt x="1561" y="8986"/>
                  </a:lnTo>
                  <a:lnTo>
                    <a:pt x="1587" y="8999"/>
                  </a:lnTo>
                  <a:lnTo>
                    <a:pt x="1614" y="9011"/>
                  </a:lnTo>
                  <a:lnTo>
                    <a:pt x="1643" y="9022"/>
                  </a:lnTo>
                  <a:lnTo>
                    <a:pt x="1674" y="9034"/>
                  </a:lnTo>
                  <a:lnTo>
                    <a:pt x="1737" y="9057"/>
                  </a:lnTo>
                  <a:lnTo>
                    <a:pt x="1806" y="9080"/>
                  </a:lnTo>
                  <a:lnTo>
                    <a:pt x="1878" y="9102"/>
                  </a:lnTo>
                  <a:lnTo>
                    <a:pt x="2033" y="9147"/>
                  </a:lnTo>
                  <a:lnTo>
                    <a:pt x="2113" y="9172"/>
                  </a:lnTo>
                  <a:lnTo>
                    <a:pt x="2194" y="9198"/>
                  </a:lnTo>
                  <a:lnTo>
                    <a:pt x="2276" y="9226"/>
                  </a:lnTo>
                  <a:lnTo>
                    <a:pt x="2358" y="9256"/>
                  </a:lnTo>
                  <a:lnTo>
                    <a:pt x="2399" y="9271"/>
                  </a:lnTo>
                  <a:lnTo>
                    <a:pt x="2439" y="9287"/>
                  </a:lnTo>
                  <a:lnTo>
                    <a:pt x="2479" y="9305"/>
                  </a:lnTo>
                  <a:lnTo>
                    <a:pt x="2518" y="9323"/>
                  </a:lnTo>
                  <a:lnTo>
                    <a:pt x="2558" y="9342"/>
                  </a:lnTo>
                  <a:lnTo>
                    <a:pt x="2597" y="9362"/>
                  </a:lnTo>
                  <a:lnTo>
                    <a:pt x="2635" y="9383"/>
                  </a:lnTo>
                  <a:lnTo>
                    <a:pt x="2672" y="9405"/>
                  </a:lnTo>
                  <a:lnTo>
                    <a:pt x="2817" y="9494"/>
                  </a:lnTo>
                  <a:lnTo>
                    <a:pt x="2889" y="9539"/>
                  </a:lnTo>
                  <a:lnTo>
                    <a:pt x="2960" y="9584"/>
                  </a:lnTo>
                  <a:lnTo>
                    <a:pt x="3031" y="9631"/>
                  </a:lnTo>
                  <a:lnTo>
                    <a:pt x="3101" y="9679"/>
                  </a:lnTo>
                  <a:lnTo>
                    <a:pt x="3170" y="9727"/>
                  </a:lnTo>
                  <a:lnTo>
                    <a:pt x="3239" y="9777"/>
                  </a:lnTo>
                  <a:lnTo>
                    <a:pt x="3307" y="9829"/>
                  </a:lnTo>
                  <a:lnTo>
                    <a:pt x="3374" y="9883"/>
                  </a:lnTo>
                  <a:lnTo>
                    <a:pt x="3441" y="9939"/>
                  </a:lnTo>
                  <a:lnTo>
                    <a:pt x="3506" y="9998"/>
                  </a:lnTo>
                  <a:lnTo>
                    <a:pt x="3539" y="10027"/>
                  </a:lnTo>
                  <a:lnTo>
                    <a:pt x="3571" y="10059"/>
                  </a:lnTo>
                  <a:lnTo>
                    <a:pt x="3603" y="10090"/>
                  </a:lnTo>
                  <a:lnTo>
                    <a:pt x="3634" y="10123"/>
                  </a:lnTo>
                  <a:lnTo>
                    <a:pt x="3666" y="10156"/>
                  </a:lnTo>
                  <a:lnTo>
                    <a:pt x="3698" y="10189"/>
                  </a:lnTo>
                  <a:lnTo>
                    <a:pt x="3729" y="10223"/>
                  </a:lnTo>
                  <a:lnTo>
                    <a:pt x="3761" y="10259"/>
                  </a:lnTo>
                  <a:lnTo>
                    <a:pt x="3819" y="10327"/>
                  </a:lnTo>
                  <a:lnTo>
                    <a:pt x="3870" y="10388"/>
                  </a:lnTo>
                  <a:lnTo>
                    <a:pt x="3914" y="10443"/>
                  </a:lnTo>
                  <a:lnTo>
                    <a:pt x="3952" y="10493"/>
                  </a:lnTo>
                  <a:lnTo>
                    <a:pt x="3985" y="10537"/>
                  </a:lnTo>
                  <a:lnTo>
                    <a:pt x="4014" y="10577"/>
                  </a:lnTo>
                  <a:lnTo>
                    <a:pt x="4037" y="10616"/>
                  </a:lnTo>
                  <a:lnTo>
                    <a:pt x="4058" y="10652"/>
                  </a:lnTo>
                  <a:lnTo>
                    <a:pt x="4076" y="10687"/>
                  </a:lnTo>
                  <a:lnTo>
                    <a:pt x="4093" y="10722"/>
                  </a:lnTo>
                  <a:lnTo>
                    <a:pt x="4108" y="10757"/>
                  </a:lnTo>
                  <a:lnTo>
                    <a:pt x="4122" y="10792"/>
                  </a:lnTo>
                  <a:lnTo>
                    <a:pt x="4152" y="10871"/>
                  </a:lnTo>
                  <a:lnTo>
                    <a:pt x="4187" y="10964"/>
                  </a:lnTo>
                  <a:lnTo>
                    <a:pt x="4195" y="10991"/>
                  </a:lnTo>
                  <a:lnTo>
                    <a:pt x="4205" y="11018"/>
                  </a:lnTo>
                  <a:lnTo>
                    <a:pt x="4213" y="11047"/>
                  </a:lnTo>
                  <a:lnTo>
                    <a:pt x="4221" y="11076"/>
                  </a:lnTo>
                  <a:lnTo>
                    <a:pt x="4228" y="11106"/>
                  </a:lnTo>
                  <a:lnTo>
                    <a:pt x="4235" y="11137"/>
                  </a:lnTo>
                  <a:lnTo>
                    <a:pt x="4247" y="11200"/>
                  </a:lnTo>
                  <a:lnTo>
                    <a:pt x="4258" y="11263"/>
                  </a:lnTo>
                  <a:lnTo>
                    <a:pt x="4266" y="11328"/>
                  </a:lnTo>
                  <a:lnTo>
                    <a:pt x="4274" y="11393"/>
                  </a:lnTo>
                  <a:lnTo>
                    <a:pt x="4279" y="11455"/>
                  </a:lnTo>
                  <a:lnTo>
                    <a:pt x="4283" y="11515"/>
                  </a:lnTo>
                  <a:lnTo>
                    <a:pt x="4285" y="11572"/>
                  </a:lnTo>
                  <a:lnTo>
                    <a:pt x="4287" y="11625"/>
                  </a:lnTo>
                  <a:lnTo>
                    <a:pt x="4287" y="11672"/>
                  </a:lnTo>
                  <a:lnTo>
                    <a:pt x="4287" y="11714"/>
                  </a:lnTo>
                  <a:lnTo>
                    <a:pt x="4285" y="11749"/>
                  </a:lnTo>
                  <a:lnTo>
                    <a:pt x="4283" y="11776"/>
                  </a:lnTo>
                  <a:lnTo>
                    <a:pt x="4280" y="11794"/>
                  </a:lnTo>
                  <a:lnTo>
                    <a:pt x="4278" y="11801"/>
                  </a:lnTo>
                  <a:lnTo>
                    <a:pt x="4276" y="11806"/>
                  </a:lnTo>
                  <a:lnTo>
                    <a:pt x="4274" y="11810"/>
                  </a:lnTo>
                  <a:lnTo>
                    <a:pt x="4270" y="11812"/>
                  </a:lnTo>
                  <a:lnTo>
                    <a:pt x="4266" y="11813"/>
                  </a:lnTo>
                  <a:lnTo>
                    <a:pt x="4263" y="11815"/>
                  </a:lnTo>
                  <a:lnTo>
                    <a:pt x="4259" y="11813"/>
                  </a:lnTo>
                  <a:lnTo>
                    <a:pt x="4255" y="11812"/>
                  </a:lnTo>
                  <a:lnTo>
                    <a:pt x="4246" y="11806"/>
                  </a:lnTo>
                  <a:lnTo>
                    <a:pt x="4236" y="11799"/>
                  </a:lnTo>
                  <a:lnTo>
                    <a:pt x="4227" y="11788"/>
                  </a:lnTo>
                  <a:lnTo>
                    <a:pt x="4216" y="11776"/>
                  </a:lnTo>
                  <a:lnTo>
                    <a:pt x="4197" y="11751"/>
                  </a:lnTo>
                  <a:lnTo>
                    <a:pt x="4181" y="11727"/>
                  </a:lnTo>
                  <a:lnTo>
                    <a:pt x="4167" y="11702"/>
                  </a:lnTo>
                  <a:lnTo>
                    <a:pt x="3940" y="10941"/>
                  </a:lnTo>
                  <a:lnTo>
                    <a:pt x="3920" y="10913"/>
                  </a:lnTo>
                  <a:lnTo>
                    <a:pt x="3891" y="10877"/>
                  </a:lnTo>
                  <a:lnTo>
                    <a:pt x="3849" y="10824"/>
                  </a:lnTo>
                  <a:lnTo>
                    <a:pt x="3789" y="10751"/>
                  </a:lnTo>
                  <a:lnTo>
                    <a:pt x="3713" y="10659"/>
                  </a:lnTo>
                  <a:lnTo>
                    <a:pt x="3618" y="10546"/>
                  </a:lnTo>
                  <a:lnTo>
                    <a:pt x="3500" y="10408"/>
                  </a:lnTo>
                  <a:lnTo>
                    <a:pt x="3438" y="10335"/>
                  </a:lnTo>
                  <a:lnTo>
                    <a:pt x="3382" y="10264"/>
                  </a:lnTo>
                  <a:lnTo>
                    <a:pt x="3329" y="10196"/>
                  </a:lnTo>
                  <a:lnTo>
                    <a:pt x="3279" y="10131"/>
                  </a:lnTo>
                  <a:lnTo>
                    <a:pt x="3186" y="10008"/>
                  </a:lnTo>
                  <a:lnTo>
                    <a:pt x="3143" y="9952"/>
                  </a:lnTo>
                  <a:lnTo>
                    <a:pt x="3098" y="9897"/>
                  </a:lnTo>
                  <a:lnTo>
                    <a:pt x="3054" y="9845"/>
                  </a:lnTo>
                  <a:lnTo>
                    <a:pt x="3031" y="9821"/>
                  </a:lnTo>
                  <a:lnTo>
                    <a:pt x="3008" y="9796"/>
                  </a:lnTo>
                  <a:lnTo>
                    <a:pt x="2985" y="9773"/>
                  </a:lnTo>
                  <a:lnTo>
                    <a:pt x="2961" y="9750"/>
                  </a:lnTo>
                  <a:lnTo>
                    <a:pt x="2936" y="9727"/>
                  </a:lnTo>
                  <a:lnTo>
                    <a:pt x="2912" y="9705"/>
                  </a:lnTo>
                  <a:lnTo>
                    <a:pt x="2885" y="9685"/>
                  </a:lnTo>
                  <a:lnTo>
                    <a:pt x="2859" y="9664"/>
                  </a:lnTo>
                  <a:lnTo>
                    <a:pt x="2830" y="9645"/>
                  </a:lnTo>
                  <a:lnTo>
                    <a:pt x="2801" y="9625"/>
                  </a:lnTo>
                  <a:lnTo>
                    <a:pt x="2771" y="9607"/>
                  </a:lnTo>
                  <a:lnTo>
                    <a:pt x="2740" y="9589"/>
                  </a:lnTo>
                  <a:lnTo>
                    <a:pt x="2707" y="9572"/>
                  </a:lnTo>
                  <a:lnTo>
                    <a:pt x="2673" y="9556"/>
                  </a:lnTo>
                  <a:lnTo>
                    <a:pt x="2637" y="9540"/>
                  </a:lnTo>
                  <a:lnTo>
                    <a:pt x="2599" y="9523"/>
                  </a:lnTo>
                  <a:lnTo>
                    <a:pt x="2520" y="9491"/>
                  </a:lnTo>
                  <a:lnTo>
                    <a:pt x="2435" y="9458"/>
                  </a:lnTo>
                  <a:lnTo>
                    <a:pt x="2347" y="9426"/>
                  </a:lnTo>
                  <a:lnTo>
                    <a:pt x="2258" y="9395"/>
                  </a:lnTo>
                  <a:lnTo>
                    <a:pt x="2168" y="9366"/>
                  </a:lnTo>
                  <a:lnTo>
                    <a:pt x="2079" y="9337"/>
                  </a:lnTo>
                  <a:lnTo>
                    <a:pt x="1993" y="9310"/>
                  </a:lnTo>
                  <a:lnTo>
                    <a:pt x="1836" y="9263"/>
                  </a:lnTo>
                  <a:lnTo>
                    <a:pt x="1709" y="9226"/>
                  </a:lnTo>
                  <a:lnTo>
                    <a:pt x="1592" y="9193"/>
                  </a:lnTo>
                  <a:lnTo>
                    <a:pt x="1568" y="9178"/>
                  </a:lnTo>
                  <a:lnTo>
                    <a:pt x="1503" y="9134"/>
                  </a:lnTo>
                  <a:lnTo>
                    <a:pt x="1458" y="9102"/>
                  </a:lnTo>
                  <a:lnTo>
                    <a:pt x="1406" y="9064"/>
                  </a:lnTo>
                  <a:lnTo>
                    <a:pt x="1348" y="9021"/>
                  </a:lnTo>
                  <a:lnTo>
                    <a:pt x="1287" y="8975"/>
                  </a:lnTo>
                  <a:lnTo>
                    <a:pt x="1287" y="8749"/>
                  </a:lnTo>
                  <a:close/>
                </a:path>
              </a:pathLst>
            </a:custGeom>
            <a:solidFill>
              <a:schemeClr val="bg1"/>
            </a:solidFill>
            <a:ln>
              <a:noFill/>
            </a:ln>
          </p:spPr>
          <p:txBody>
            <a:bodyPr anchor="ctr" anchorCtr="1"/>
            <a:lstStyle/>
            <a:p>
              <a:endParaRPr altLang="en-US" lang="zh-CN"/>
            </a:p>
          </p:txBody>
        </p:sp>
      </p:grpSp>
      <p:grpSp>
        <p:nvGrpSpPr>
          <p:cNvPr id="15" name="组合 14"/>
          <p:cNvGrpSpPr/>
          <p:nvPr/>
        </p:nvGrpSpPr>
        <p:grpSpPr>
          <a:xfrm>
            <a:off x="3976371" y="4658996"/>
            <a:ext cx="830263" cy="836613"/>
            <a:chOff x="3976371" y="4658996"/>
            <a:chExt cx="830263" cy="836613"/>
          </a:xfrm>
        </p:grpSpPr>
        <p:sp>
          <p:nvSpPr>
            <p:cNvPr id="8" name="MH_Other_4"/>
            <p:cNvSpPr>
              <a:spLocks noChangeArrowheads="1"/>
            </p:cNvSpPr>
            <p:nvPr/>
          </p:nvSpPr>
          <p:spPr bwMode="auto">
            <a:xfrm>
              <a:off x="3976371" y="4658996"/>
              <a:ext cx="830263" cy="836613"/>
            </a:xfrm>
            <a:prstGeom prst="ellipse">
              <a:avLst/>
            </a:prstGeom>
            <a:solidFill>
              <a:srgbClr val="FF0000"/>
            </a:solidFill>
            <a:ln w="28575">
              <a:noFill/>
              <a:bevel/>
            </a:ln>
          </p:spPr>
          <p:txBody>
            <a:bodyPr anchor="ctr">
              <a:normAutofit/>
            </a:bodyPr>
            <a:lstStyle/>
            <a:p>
              <a:pPr algn="ctr"/>
              <a:endParaRPr altLang="zh-CN" lang="zh-CN" sz="8000">
                <a:solidFill>
                  <a:schemeClr val="bg1"/>
                </a:solidFill>
                <a:sym charset="0" panose="020f0502020204030204" pitchFamily="34" typeface="Calibri"/>
              </a:endParaRPr>
            </a:p>
          </p:txBody>
        </p:sp>
        <p:sp>
          <p:nvSpPr>
            <p:cNvPr id="37" name="KSO_Shape"/>
            <p:cNvSpPr/>
            <p:nvPr/>
          </p:nvSpPr>
          <p:spPr bwMode="auto">
            <a:xfrm>
              <a:off x="4098334" y="4781551"/>
              <a:ext cx="599078" cy="574675"/>
            </a:xfrm>
            <a:custGeom>
              <a:gdLst>
                <a:gd fmla="*/ 26141707 w 36198383" name="T0"/>
                <a:gd fmla="*/ 35454797 h 41968192" name="T1"/>
                <a:gd fmla="*/ 23249595 w 36198383" name="T2"/>
                <a:gd fmla="*/ 36992769 h 41968192" name="T3"/>
                <a:gd fmla="*/ 15776895 w 36198383" name="T4"/>
                <a:gd fmla="*/ 25781001 h 41968192" name="T5"/>
                <a:gd fmla="*/ 9126743 w 36198383" name="T6"/>
                <a:gd fmla="*/ 31096511 h 41968192" name="T7"/>
                <a:gd fmla="*/ 11305953 w 36198383" name="T8"/>
                <a:gd fmla="*/ 30852681 h 41968192" name="T9"/>
                <a:gd fmla="*/ 15776895 w 36198383" name="T10"/>
                <a:gd fmla="*/ 25781001 h 41968192" name="T11"/>
                <a:gd fmla="*/ 13395533 w 36198383" name="T12"/>
                <a:gd fmla="*/ 22933777 h 41968192" name="T13"/>
                <a:gd fmla="*/ 7570312 w 36198383" name="T14"/>
                <a:gd fmla="*/ 26313757 h 41968192" name="T15"/>
                <a:gd fmla="*/ 6925149 w 36198383" name="T16"/>
                <a:gd fmla="*/ 28425777 h 41968192" name="T17"/>
                <a:gd fmla="*/ 9868548 w 36198383" name="T18"/>
                <a:gd fmla="*/ 22426437 h 41968192" name="T19"/>
                <a:gd fmla="*/ 29746635 w 36198383" name="T20"/>
                <a:gd fmla="*/ 25356637 h 41968192" name="T21"/>
                <a:gd fmla="*/ 29859167 w 36198383" name="T22"/>
                <a:gd fmla="*/ 27269681 h 41968192" name="T23"/>
                <a:gd fmla="*/ 30414317 w 36198383" name="T24"/>
                <a:gd fmla="*/ 37033713 h 41968192" name="T25"/>
                <a:gd fmla="*/ 22938543 w 36198383" name="T26"/>
                <a:gd fmla="*/ 37480093 h 41968192" name="T27"/>
                <a:gd fmla="*/ 26475751 w 36198383" name="T28"/>
                <a:gd fmla="*/ 35923397 h 41968192" name="T29"/>
                <a:gd fmla="*/ 23051075 w 36198383" name="T30"/>
                <a:gd fmla="*/ 19549985 h 41968192" name="T31"/>
                <a:gd fmla="*/ 28570523 w 36198383" name="T32"/>
                <a:gd fmla="*/ 10137213 h 41968192" name="T33"/>
                <a:gd fmla="*/ 29213271 w 36198383" name="T34"/>
                <a:gd fmla="*/ 18128557 h 41968192" name="T35"/>
                <a:gd fmla="*/ 28478059 w 36198383" name="T36"/>
                <a:gd fmla="*/ 15525377 h 41968192" name="T37"/>
                <a:gd fmla="*/ 23140267 w 36198383" name="T38"/>
                <a:gd fmla="*/ 18859997 h 41968192" name="T39"/>
                <a:gd fmla="*/ 12550961 w 36198383" name="T40"/>
                <a:gd fmla="*/ 31384515 h 41968192" name="T41"/>
                <a:gd fmla="*/ 7123143 w 36198383" name="T42"/>
                <a:gd fmla="*/ 32007177 h 41968192" name="T43"/>
                <a:gd fmla="*/ 13019846 w 36198383" name="T44"/>
                <a:gd fmla="*/ 24400193 h 41968192" name="T45"/>
                <a:gd fmla="*/ 13995127 w 36198383" name="T46"/>
                <a:gd fmla="*/ 23601233 h 41968192" name="T47"/>
                <a:gd fmla="*/ 21981181 w 36198383" name="T48"/>
                <a:gd fmla="*/ 12164500 h 41968192" name="T49"/>
                <a:gd fmla="*/ 26741307 w 36198383" name="T50"/>
                <a:gd fmla="*/ 11920687 h 41968192" name="T51"/>
                <a:gd fmla="*/ 28570523 w 36198383" name="T52"/>
                <a:gd fmla="*/ 10137213 h 41968192" name="T53"/>
                <a:gd fmla="*/ 4449843 w 36198383" name="T54"/>
                <a:gd fmla="*/ 9391278 h 41968192" name="T55"/>
                <a:gd fmla="*/ 5923171 w 36198383" name="T56"/>
                <a:gd fmla="*/ 10874223 h 41968192" name="T57"/>
                <a:gd fmla="*/ 3852930 w 36198383" name="T58"/>
                <a:gd fmla="*/ 13432581 h 41968192" name="T59"/>
                <a:gd fmla="*/ 2674488 w 36198383" name="T60"/>
                <a:gd fmla="*/ 0 h 41968192" name="T61"/>
                <a:gd fmla="*/ 5697829 w 36198383" name="T62"/>
                <a:gd fmla="*/ 4868589 h 41968192" name="T63"/>
                <a:gd fmla="*/ 17221027 w 36198383" name="T64"/>
                <a:gd fmla="*/ 13679307 h 41968192" name="T65"/>
                <a:gd fmla="*/ 23095155 w 36198383" name="T66"/>
                <a:gd fmla="*/ 14346956 h 41968192" name="T67"/>
                <a:gd fmla="*/ 17532363 w 36198383" name="T68"/>
                <a:gd fmla="*/ 16946285 h 41968192" name="T69"/>
                <a:gd fmla="*/ 4831338 w 36198383" name="T70"/>
                <a:gd fmla="*/ 8585672 h 41968192" name="T71"/>
                <a:gd fmla="*/ 2674488 w 36198383" name="T72"/>
                <a:gd fmla="*/ 0 h 4196819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41968192" w="36198383">
                  <a:moveTo>
                    <a:pt x="13954332" y="34010601"/>
                  </a:moveTo>
                  <a:cubicBezTo>
                    <a:pt x="17487883" y="35188465"/>
                    <a:pt x="21561593" y="35657357"/>
                    <a:pt x="26141707" y="35454797"/>
                  </a:cubicBezTo>
                  <a:cubicBezTo>
                    <a:pt x="25699075" y="36036225"/>
                    <a:pt x="25987911" y="36523873"/>
                    <a:pt x="26989459" y="36970261"/>
                  </a:cubicBezTo>
                  <a:cubicBezTo>
                    <a:pt x="27991007" y="37390389"/>
                    <a:pt x="26741883" y="37390389"/>
                    <a:pt x="23249595" y="36992769"/>
                  </a:cubicBezTo>
                  <a:cubicBezTo>
                    <a:pt x="19734801" y="36591393"/>
                    <a:pt x="16643881" y="35589837"/>
                    <a:pt x="13954332" y="34010601"/>
                  </a:cubicBezTo>
                  <a:close/>
                  <a:moveTo>
                    <a:pt x="15776895" y="25781001"/>
                  </a:moveTo>
                  <a:cubicBezTo>
                    <a:pt x="16065707" y="29738561"/>
                    <a:pt x="14752930" y="33230969"/>
                    <a:pt x="11838565" y="36280729"/>
                  </a:cubicBezTo>
                  <a:cubicBezTo>
                    <a:pt x="12461197" y="33275981"/>
                    <a:pt x="11549755" y="31542909"/>
                    <a:pt x="9126743" y="31096511"/>
                  </a:cubicBezTo>
                  <a:cubicBezTo>
                    <a:pt x="9126743" y="31096511"/>
                    <a:pt x="9126743" y="31096511"/>
                    <a:pt x="13196351" y="27739149"/>
                  </a:cubicBezTo>
                  <a:cubicBezTo>
                    <a:pt x="12506206" y="29205885"/>
                    <a:pt x="11883575" y="30252481"/>
                    <a:pt x="11305953" y="30852681"/>
                  </a:cubicBezTo>
                  <a:cubicBezTo>
                    <a:pt x="11861070" y="31295327"/>
                    <a:pt x="12329919" y="31963049"/>
                    <a:pt x="12727503" y="32874601"/>
                  </a:cubicBezTo>
                  <a:cubicBezTo>
                    <a:pt x="14152803" y="31186541"/>
                    <a:pt x="15154264" y="28827009"/>
                    <a:pt x="15776895" y="25781001"/>
                  </a:cubicBezTo>
                  <a:close/>
                  <a:moveTo>
                    <a:pt x="9868548" y="22426437"/>
                  </a:moveTo>
                  <a:cubicBezTo>
                    <a:pt x="11031557" y="22430787"/>
                    <a:pt x="12206951" y="22599671"/>
                    <a:pt x="13395533" y="22933777"/>
                  </a:cubicBezTo>
                  <a:cubicBezTo>
                    <a:pt x="10304753" y="22933777"/>
                    <a:pt x="7791617" y="23466473"/>
                    <a:pt x="5878634" y="24535611"/>
                  </a:cubicBezTo>
                  <a:cubicBezTo>
                    <a:pt x="6700092" y="25113321"/>
                    <a:pt x="7258983" y="25691033"/>
                    <a:pt x="7570312" y="26313757"/>
                  </a:cubicBezTo>
                  <a:cubicBezTo>
                    <a:pt x="8256735" y="25867345"/>
                    <a:pt x="9438284" y="25447193"/>
                    <a:pt x="11017433" y="25068305"/>
                  </a:cubicBezTo>
                  <a:lnTo>
                    <a:pt x="6925149" y="28425777"/>
                  </a:lnTo>
                  <a:cubicBezTo>
                    <a:pt x="6947654" y="25957377"/>
                    <a:pt x="5432271" y="24734433"/>
                    <a:pt x="2363996" y="24779449"/>
                  </a:cubicBezTo>
                  <a:cubicBezTo>
                    <a:pt x="4811255" y="23203641"/>
                    <a:pt x="7309928" y="22416865"/>
                    <a:pt x="9868548" y="22426437"/>
                  </a:cubicBezTo>
                  <a:close/>
                  <a:moveTo>
                    <a:pt x="26055637" y="17948277"/>
                  </a:moveTo>
                  <a:cubicBezTo>
                    <a:pt x="27409753" y="19039839"/>
                    <a:pt x="28655091" y="21508041"/>
                    <a:pt x="29746635" y="25356637"/>
                  </a:cubicBezTo>
                  <a:cubicBezTo>
                    <a:pt x="25230415" y="22464563"/>
                    <a:pt x="23831285" y="21976925"/>
                    <a:pt x="25564255" y="23822449"/>
                  </a:cubicBezTo>
                  <a:cubicBezTo>
                    <a:pt x="27278467" y="25690481"/>
                    <a:pt x="28722609" y="26845813"/>
                    <a:pt x="29859167" y="27269681"/>
                  </a:cubicBezTo>
                  <a:cubicBezTo>
                    <a:pt x="31104503" y="30338057"/>
                    <a:pt x="31835951" y="33541469"/>
                    <a:pt x="31993493" y="36812401"/>
                  </a:cubicBezTo>
                  <a:cubicBezTo>
                    <a:pt x="28523805" y="35589553"/>
                    <a:pt x="28013667" y="35679581"/>
                    <a:pt x="30414317" y="37033713"/>
                  </a:cubicBezTo>
                  <a:cubicBezTo>
                    <a:pt x="28433781" y="37836445"/>
                    <a:pt x="30346797" y="39059293"/>
                    <a:pt x="36198383" y="40728517"/>
                  </a:cubicBezTo>
                  <a:cubicBezTo>
                    <a:pt x="28902657" y="43129201"/>
                    <a:pt x="24495215" y="42041393"/>
                    <a:pt x="22938543" y="37480093"/>
                  </a:cubicBezTo>
                  <a:cubicBezTo>
                    <a:pt x="26453245" y="38215301"/>
                    <a:pt x="28212471" y="38012745"/>
                    <a:pt x="28189965" y="36969945"/>
                  </a:cubicBezTo>
                  <a:cubicBezTo>
                    <a:pt x="27075913" y="36546077"/>
                    <a:pt x="26498257" y="36212229"/>
                    <a:pt x="26475751" y="35923397"/>
                  </a:cubicBezTo>
                  <a:cubicBezTo>
                    <a:pt x="27856125" y="32251101"/>
                    <a:pt x="26498257" y="27914865"/>
                    <a:pt x="22428407" y="22888433"/>
                  </a:cubicBezTo>
                  <a:cubicBezTo>
                    <a:pt x="23962571" y="22175731"/>
                    <a:pt x="24165127" y="21042909"/>
                    <a:pt x="23051075" y="19549985"/>
                  </a:cubicBezTo>
                  <a:cubicBezTo>
                    <a:pt x="23831285" y="18818525"/>
                    <a:pt x="24829055" y="18282123"/>
                    <a:pt x="26055637" y="17948277"/>
                  </a:cubicBezTo>
                  <a:close/>
                  <a:moveTo>
                    <a:pt x="28570523" y="10137213"/>
                  </a:moveTo>
                  <a:cubicBezTo>
                    <a:pt x="29547467" y="10129653"/>
                    <a:pt x="30503641" y="10248687"/>
                    <a:pt x="31437661" y="10499065"/>
                  </a:cubicBezTo>
                  <a:cubicBezTo>
                    <a:pt x="31591457" y="13057233"/>
                    <a:pt x="30859993" y="15592895"/>
                    <a:pt x="29213271" y="18128557"/>
                  </a:cubicBezTo>
                  <a:cubicBezTo>
                    <a:pt x="29610883" y="16635667"/>
                    <a:pt x="29569623" y="15525377"/>
                    <a:pt x="29123243" y="14812692"/>
                  </a:cubicBezTo>
                  <a:cubicBezTo>
                    <a:pt x="29123243" y="14812692"/>
                    <a:pt x="29123243" y="14812692"/>
                    <a:pt x="28478059" y="15525377"/>
                  </a:cubicBezTo>
                  <a:cubicBezTo>
                    <a:pt x="28856915" y="16946999"/>
                    <a:pt x="28699371" y="18237335"/>
                    <a:pt x="27990415" y="19441399"/>
                  </a:cubicBezTo>
                  <a:cubicBezTo>
                    <a:pt x="28012923" y="16770702"/>
                    <a:pt x="26388703" y="16594406"/>
                    <a:pt x="23140267" y="18859997"/>
                  </a:cubicBezTo>
                  <a:cubicBezTo>
                    <a:pt x="21204707" y="20217851"/>
                    <a:pt x="18556443" y="22288389"/>
                    <a:pt x="15199225" y="25067865"/>
                  </a:cubicBezTo>
                  <a:cubicBezTo>
                    <a:pt x="15176719" y="27115901"/>
                    <a:pt x="14287712" y="29227701"/>
                    <a:pt x="12550961" y="31384515"/>
                  </a:cubicBezTo>
                  <a:cubicBezTo>
                    <a:pt x="13706294" y="29115173"/>
                    <a:pt x="14265206" y="27292197"/>
                    <a:pt x="14242699" y="25889329"/>
                  </a:cubicBezTo>
                  <a:cubicBezTo>
                    <a:pt x="12127088" y="27648539"/>
                    <a:pt x="9748902" y="29692823"/>
                    <a:pt x="7123143" y="32007177"/>
                  </a:cubicBezTo>
                  <a:cubicBezTo>
                    <a:pt x="7123143" y="32007177"/>
                    <a:pt x="7123143" y="32007177"/>
                    <a:pt x="5656470" y="30206707"/>
                  </a:cubicBezTo>
                  <a:cubicBezTo>
                    <a:pt x="8413516" y="28072401"/>
                    <a:pt x="10881729" y="26136895"/>
                    <a:pt x="13019846" y="24400193"/>
                  </a:cubicBezTo>
                  <a:cubicBezTo>
                    <a:pt x="11639448" y="24088861"/>
                    <a:pt x="9748902" y="24287661"/>
                    <a:pt x="7299445" y="25000349"/>
                  </a:cubicBezTo>
                  <a:cubicBezTo>
                    <a:pt x="9748902" y="23710011"/>
                    <a:pt x="11973294" y="23244891"/>
                    <a:pt x="13995127" y="23601233"/>
                  </a:cubicBezTo>
                  <a:cubicBezTo>
                    <a:pt x="17378603" y="20840515"/>
                    <a:pt x="19936841" y="18638689"/>
                    <a:pt x="21628579" y="17014515"/>
                  </a:cubicBezTo>
                  <a:cubicBezTo>
                    <a:pt x="24494407" y="14257547"/>
                    <a:pt x="24606939" y="12655879"/>
                    <a:pt x="21981181" y="12164500"/>
                  </a:cubicBezTo>
                  <a:cubicBezTo>
                    <a:pt x="23294059" y="11676873"/>
                    <a:pt x="24606939" y="11766896"/>
                    <a:pt x="25919819" y="12434571"/>
                  </a:cubicBezTo>
                  <a:cubicBezTo>
                    <a:pt x="25919819" y="12434571"/>
                    <a:pt x="25919819" y="12434571"/>
                    <a:pt x="26741307" y="11920687"/>
                  </a:cubicBezTo>
                  <a:cubicBezTo>
                    <a:pt x="26118627" y="11343036"/>
                    <a:pt x="25053319" y="11099223"/>
                    <a:pt x="23519127" y="11208001"/>
                  </a:cubicBezTo>
                  <a:cubicBezTo>
                    <a:pt x="25256347" y="10514069"/>
                    <a:pt x="26942283" y="10149814"/>
                    <a:pt x="28570523" y="10137213"/>
                  </a:cubicBezTo>
                  <a:close/>
                  <a:moveTo>
                    <a:pt x="4431802" y="9390517"/>
                  </a:moveTo>
                  <a:cubicBezTo>
                    <a:pt x="4437821" y="9389405"/>
                    <a:pt x="4443834" y="9389659"/>
                    <a:pt x="4449843" y="9391278"/>
                  </a:cubicBezTo>
                  <a:cubicBezTo>
                    <a:pt x="4503685" y="9405793"/>
                    <a:pt x="4557191" y="9529983"/>
                    <a:pt x="4610516" y="9763851"/>
                  </a:cubicBezTo>
                  <a:cubicBezTo>
                    <a:pt x="4831794" y="10832959"/>
                    <a:pt x="5278096" y="11208085"/>
                    <a:pt x="5923171" y="10874223"/>
                  </a:cubicBezTo>
                  <a:cubicBezTo>
                    <a:pt x="4831794" y="15326967"/>
                    <a:pt x="4520506" y="19419591"/>
                    <a:pt x="4989312" y="23110827"/>
                  </a:cubicBezTo>
                  <a:cubicBezTo>
                    <a:pt x="3965442" y="20173593"/>
                    <a:pt x="3564145" y="16947511"/>
                    <a:pt x="3852930" y="13432581"/>
                  </a:cubicBezTo>
                  <a:cubicBezTo>
                    <a:pt x="4054461" y="10772357"/>
                    <a:pt x="4245250" y="9425003"/>
                    <a:pt x="4431802" y="9390517"/>
                  </a:cubicBezTo>
                  <a:close/>
                  <a:moveTo>
                    <a:pt x="2674488" y="0"/>
                  </a:moveTo>
                  <a:cubicBezTo>
                    <a:pt x="3184630" y="6050104"/>
                    <a:pt x="4009858" y="8184328"/>
                    <a:pt x="5187687" y="6383929"/>
                  </a:cubicBezTo>
                  <a:cubicBezTo>
                    <a:pt x="6054178" y="9005765"/>
                    <a:pt x="6234229" y="8495653"/>
                    <a:pt x="5697829" y="4868589"/>
                  </a:cubicBezTo>
                  <a:cubicBezTo>
                    <a:pt x="8901217" y="5648764"/>
                    <a:pt x="11883295" y="6961559"/>
                    <a:pt x="14662817" y="8806970"/>
                  </a:cubicBezTo>
                  <a:cubicBezTo>
                    <a:pt x="14865373" y="10007239"/>
                    <a:pt x="15709357" y="11631351"/>
                    <a:pt x="17221027" y="13679307"/>
                  </a:cubicBezTo>
                  <a:cubicBezTo>
                    <a:pt x="18713939" y="15746018"/>
                    <a:pt x="18488877" y="14279441"/>
                    <a:pt x="16534587" y="9272074"/>
                  </a:cubicBezTo>
                  <a:cubicBezTo>
                    <a:pt x="20090571" y="11098733"/>
                    <a:pt x="22273677" y="12786608"/>
                    <a:pt x="23095155" y="14346956"/>
                  </a:cubicBezTo>
                  <a:cubicBezTo>
                    <a:pt x="22517495" y="15457205"/>
                    <a:pt x="21782291" y="16346152"/>
                    <a:pt x="20938307" y="16968791"/>
                  </a:cubicBezTo>
                  <a:cubicBezTo>
                    <a:pt x="19670455" y="15592234"/>
                    <a:pt x="18533889" y="15592234"/>
                    <a:pt x="17532363" y="16946285"/>
                  </a:cubicBezTo>
                  <a:cubicBezTo>
                    <a:pt x="13372459" y="11987680"/>
                    <a:pt x="9370098" y="9808445"/>
                    <a:pt x="5521530" y="10453588"/>
                  </a:cubicBezTo>
                  <a:cubicBezTo>
                    <a:pt x="5255206" y="10386073"/>
                    <a:pt x="5033894" y="9763434"/>
                    <a:pt x="4831338" y="8585672"/>
                  </a:cubicBezTo>
                  <a:cubicBezTo>
                    <a:pt x="3807304" y="8338114"/>
                    <a:pt x="3297161" y="10029743"/>
                    <a:pt x="3297161" y="13634298"/>
                  </a:cubicBezTo>
                  <a:cubicBezTo>
                    <a:pt x="-885249" y="11230011"/>
                    <a:pt x="-1084054" y="6695249"/>
                    <a:pt x="2674488" y="0"/>
                  </a:cubicBezTo>
                  <a:close/>
                </a:path>
              </a:pathLst>
            </a:custGeom>
            <a:solidFill>
              <a:schemeClr val="bg1"/>
            </a:solidFill>
            <a:ln>
              <a:noFill/>
            </a:ln>
          </p:spPr>
          <p:txBody>
            <a:bodyPr anchor="ctr"/>
            <a:lstStyle/>
            <a:p>
              <a:endParaRPr altLang="en-US" lang="zh-CN"/>
            </a:p>
          </p:txBody>
        </p:sp>
      </p:grpSp>
      <p:grpSp>
        <p:nvGrpSpPr>
          <p:cNvPr id="4" name="组合 3"/>
          <p:cNvGrpSpPr/>
          <p:nvPr/>
        </p:nvGrpSpPr>
        <p:grpSpPr>
          <a:xfrm>
            <a:off x="5922963" y="2743201"/>
            <a:ext cx="830262" cy="835025"/>
            <a:chOff x="5922963" y="2743201"/>
            <a:chExt cx="830262" cy="835025"/>
          </a:xfrm>
        </p:grpSpPr>
        <p:sp>
          <p:nvSpPr>
            <p:cNvPr id="9" name="MH_Other_5"/>
            <p:cNvSpPr>
              <a:spLocks noChangeArrowheads="1"/>
            </p:cNvSpPr>
            <p:nvPr/>
          </p:nvSpPr>
          <p:spPr bwMode="auto">
            <a:xfrm>
              <a:off x="5922963" y="2743201"/>
              <a:ext cx="830262" cy="835025"/>
            </a:xfrm>
            <a:prstGeom prst="ellipse">
              <a:avLst/>
            </a:prstGeom>
            <a:solidFill>
              <a:schemeClr val="accent2"/>
            </a:solidFill>
            <a:ln w="28575">
              <a:noFill/>
              <a:bevel/>
            </a:ln>
          </p:spPr>
          <p:txBody>
            <a:bodyPr anchor="ctr">
              <a:normAutofit/>
            </a:bodyPr>
            <a:lstStyle/>
            <a:p>
              <a:pPr algn="ctr">
                <a:defRPr/>
              </a:pPr>
              <a:endParaRPr altLang="zh-CN" lang="zh-CN" sz="8000">
                <a:solidFill>
                  <a:schemeClr val="bg1"/>
                </a:solidFill>
                <a:sym charset="0" panose="020f0502020204030204" pitchFamily="34" typeface="Calibri"/>
              </a:endParaRPr>
            </a:p>
          </p:txBody>
        </p:sp>
        <p:sp>
          <p:nvSpPr>
            <p:cNvPr id="38" name="KSO_Shape"/>
            <p:cNvSpPr/>
            <p:nvPr/>
          </p:nvSpPr>
          <p:spPr bwMode="auto">
            <a:xfrm>
              <a:off x="6029643" y="2804161"/>
              <a:ext cx="648000" cy="648000"/>
            </a:xfrm>
            <a:custGeom>
              <a:gdLst>
                <a:gd fmla="*/ 302431985 w 9644" name="T0"/>
                <a:gd fmla="*/ 302692879 h 8640" name="T1"/>
                <a:gd fmla="*/ 302431985 w 9644" name="T2"/>
                <a:gd fmla="*/ 302692879 h 8640" name="T3"/>
                <a:gd fmla="*/ 302431985 w 9644" name="T4"/>
                <a:gd fmla="*/ 302692879 h 8640" name="T5"/>
                <a:gd fmla="*/ 302431985 w 9644" name="T6"/>
                <a:gd fmla="*/ 302692879 h 8640" name="T7"/>
                <a:gd fmla="*/ 302431985 w 9644" name="T8"/>
                <a:gd fmla="*/ 302692879 h 8640" name="T9"/>
                <a:gd fmla="*/ 302431985 w 9644" name="T10"/>
                <a:gd fmla="*/ 302692879 h 8640" name="T11"/>
                <a:gd fmla="*/ 302431985 w 9644" name="T12"/>
                <a:gd fmla="*/ 302692879 h 8640" name="T13"/>
                <a:gd fmla="*/ 302431985 w 9644" name="T14"/>
                <a:gd fmla="*/ 302692879 h 8640" name="T15"/>
                <a:gd fmla="*/ 302431985 w 9644" name="T16"/>
                <a:gd fmla="*/ 302692879 h 8640" name="T17"/>
                <a:gd fmla="*/ 302431985 w 9644" name="T18"/>
                <a:gd fmla="*/ 302692879 h 8640" name="T19"/>
                <a:gd fmla="*/ 302431985 w 9644" name="T20"/>
                <a:gd fmla="*/ 302692879 h 8640" name="T21"/>
                <a:gd fmla="*/ 302431985 w 9644" name="T22"/>
                <a:gd fmla="*/ 302692879 h 8640" name="T23"/>
                <a:gd fmla="*/ 302431985 w 9644" name="T24"/>
                <a:gd fmla="*/ 302692879 h 8640" name="T25"/>
                <a:gd fmla="*/ 302431985 w 9644" name="T26"/>
                <a:gd fmla="*/ 302692879 h 8640" name="T27"/>
                <a:gd fmla="*/ 302431985 w 9644" name="T28"/>
                <a:gd fmla="*/ 302692879 h 8640" name="T29"/>
                <a:gd fmla="*/ 302431985 w 9644" name="T30"/>
                <a:gd fmla="*/ 302692879 h 8640" name="T31"/>
                <a:gd fmla="*/ 302431985 w 9644" name="T32"/>
                <a:gd fmla="*/ 302692879 h 8640" name="T33"/>
                <a:gd fmla="*/ 302431985 w 9644" name="T34"/>
                <a:gd fmla="*/ 302692879 h 8640" name="T35"/>
                <a:gd fmla="*/ 302431985 w 9644" name="T36"/>
                <a:gd fmla="*/ 302692879 h 8640" name="T37"/>
                <a:gd fmla="*/ 302431985 w 9644" name="T38"/>
                <a:gd fmla="*/ 302692879 h 8640" name="T39"/>
                <a:gd fmla="*/ 302431985 w 9644" name="T40"/>
                <a:gd fmla="*/ 302692879 h 8640" name="T41"/>
                <a:gd fmla="*/ 302431985 w 9644" name="T42"/>
                <a:gd fmla="*/ 302692879 h 8640" name="T43"/>
                <a:gd fmla="*/ 302431985 w 9644" name="T44"/>
                <a:gd fmla="*/ 302692879 h 8640" name="T45"/>
                <a:gd fmla="*/ 302431985 w 9644" name="T46"/>
                <a:gd fmla="*/ 302692879 h 8640" name="T47"/>
                <a:gd fmla="*/ 302431985 w 9644" name="T48"/>
                <a:gd fmla="*/ 302692879 h 8640" name="T49"/>
                <a:gd fmla="*/ 302431985 w 9644" name="T50"/>
                <a:gd fmla="*/ 302692879 h 8640" name="T51"/>
                <a:gd fmla="*/ 302431985 w 9644" name="T52"/>
                <a:gd fmla="*/ 302692879 h 8640" name="T53"/>
                <a:gd fmla="*/ 302431985 w 9644" name="T54"/>
                <a:gd fmla="*/ 302692879 h 8640" name="T55"/>
                <a:gd fmla="*/ 302431985 w 9644" name="T56"/>
                <a:gd fmla="*/ 302692879 h 8640" name="T57"/>
                <a:gd fmla="*/ 302431985 w 9644" name="T58"/>
                <a:gd fmla="*/ 302692879 h 8640" name="T59"/>
                <a:gd fmla="*/ 302431985 w 9644" name="T60"/>
                <a:gd fmla="*/ 302692879 h 8640" name="T61"/>
                <a:gd fmla="*/ 302431985 w 9644" name="T62"/>
                <a:gd fmla="*/ 302692879 h 8640" name="T63"/>
                <a:gd fmla="*/ 302431985 w 9644" name="T64"/>
                <a:gd fmla="*/ 302692879 h 8640" name="T65"/>
                <a:gd fmla="*/ 302431985 w 9644" name="T66"/>
                <a:gd fmla="*/ 302692879 h 8640" name="T67"/>
                <a:gd fmla="*/ 302431985 w 9644" name="T68"/>
                <a:gd fmla="*/ 302692879 h 8640" name="T69"/>
                <a:gd fmla="*/ 302431985 w 9644" name="T70"/>
                <a:gd fmla="*/ 302692879 h 8640" name="T71"/>
                <a:gd fmla="*/ 302431985 w 9644" name="T72"/>
                <a:gd fmla="*/ 302692879 h 8640" name="T73"/>
                <a:gd fmla="*/ 302431985 w 9644" name="T74"/>
                <a:gd fmla="*/ 302692879 h 8640" name="T75"/>
                <a:gd fmla="*/ 302431985 w 9644" name="T76"/>
                <a:gd fmla="*/ 302692879 h 8640" name="T77"/>
                <a:gd fmla="*/ 302431985 w 9644" name="T78"/>
                <a:gd fmla="*/ 302692879 h 8640" name="T79"/>
                <a:gd fmla="*/ 302431985 w 9644" name="T80"/>
                <a:gd fmla="*/ 302692879 h 8640" name="T81"/>
                <a:gd fmla="*/ 302431985 w 9644" name="T82"/>
                <a:gd fmla="*/ 302692879 h 8640" name="T83"/>
                <a:gd fmla="*/ 302431985 w 9644" name="T84"/>
                <a:gd fmla="*/ 302692879 h 8640" name="T85"/>
                <a:gd fmla="*/ 302431985 w 9644" name="T86"/>
                <a:gd fmla="*/ 302692879 h 8640" name="T87"/>
                <a:gd fmla="*/ 302431985 w 9644" name="T88"/>
                <a:gd fmla="*/ 302692879 h 8640" name="T89"/>
                <a:gd fmla="*/ 302431985 w 9644" name="T90"/>
                <a:gd fmla="*/ 302692879 h 8640" name="T91"/>
                <a:gd fmla="*/ 302431985 w 9644" name="T92"/>
                <a:gd fmla="*/ 302692879 h 8640" name="T93"/>
                <a:gd fmla="*/ 302431985 w 9644" name="T94"/>
                <a:gd fmla="*/ 302692879 h 8640" name="T95"/>
                <a:gd fmla="*/ 302431985 w 9644" name="T96"/>
                <a:gd fmla="*/ 302692879 h 8640" name="T97"/>
                <a:gd fmla="*/ 302431985 w 9644" name="T98"/>
                <a:gd fmla="*/ 302692879 h 8640" name="T99"/>
                <a:gd fmla="*/ 302431985 w 9644" name="T100"/>
                <a:gd fmla="*/ 302692879 h 8640" name="T101"/>
                <a:gd fmla="*/ 302431985 w 9644" name="T102"/>
                <a:gd fmla="*/ 302692879 h 8640" name="T103"/>
                <a:gd fmla="*/ 302431985 w 9644" name="T104"/>
                <a:gd fmla="*/ 302692879 h 8640" name="T105"/>
                <a:gd fmla="*/ 302431985 w 9644" name="T106"/>
                <a:gd fmla="*/ 302692879 h 8640" name="T107"/>
                <a:gd fmla="*/ 302431985 w 9644" name="T108"/>
                <a:gd fmla="*/ 302692879 h 8640" name="T109"/>
                <a:gd fmla="*/ 302431985 w 9644" name="T110"/>
                <a:gd fmla="*/ 302692879 h 8640" name="T111"/>
                <a:gd fmla="*/ 302431985 w 9644" name="T112"/>
                <a:gd fmla="*/ 302692879 h 8640" name="T113"/>
                <a:gd fmla="*/ 302431985 w 9644" name="T114"/>
                <a:gd fmla="*/ 302692879 h 8640" name="T115"/>
                <a:gd fmla="*/ 302431985 w 9644" name="T116"/>
                <a:gd fmla="*/ 302692879 h 8640" name="T117"/>
                <a:gd fmla="*/ 302431985 w 9644" name="T118"/>
                <a:gd fmla="*/ 302692879 h 8640" name="T119"/>
                <a:gd fmla="*/ 302431985 w 9644" name="T120"/>
                <a:gd fmla="*/ 302692879 h 8640" name="T121"/>
                <a:gd fmla="*/ 302431985 w 9644" name="T122"/>
                <a:gd fmla="*/ 302692879 h 8640"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8640" w="9644">
                  <a:moveTo>
                    <a:pt x="745" y="4450"/>
                  </a:moveTo>
                  <a:lnTo>
                    <a:pt x="745" y="4450"/>
                  </a:lnTo>
                  <a:lnTo>
                    <a:pt x="601" y="4449"/>
                  </a:lnTo>
                  <a:lnTo>
                    <a:pt x="430" y="4447"/>
                  </a:lnTo>
                  <a:lnTo>
                    <a:pt x="229" y="4443"/>
                  </a:lnTo>
                  <a:lnTo>
                    <a:pt x="0" y="4439"/>
                  </a:lnTo>
                  <a:lnTo>
                    <a:pt x="25" y="4412"/>
                  </a:lnTo>
                  <a:lnTo>
                    <a:pt x="48" y="4385"/>
                  </a:lnTo>
                  <a:lnTo>
                    <a:pt x="69" y="4356"/>
                  </a:lnTo>
                  <a:lnTo>
                    <a:pt x="89" y="4328"/>
                  </a:lnTo>
                  <a:lnTo>
                    <a:pt x="108" y="4300"/>
                  </a:lnTo>
                  <a:lnTo>
                    <a:pt x="124" y="4271"/>
                  </a:lnTo>
                  <a:lnTo>
                    <a:pt x="140" y="4241"/>
                  </a:lnTo>
                  <a:lnTo>
                    <a:pt x="154" y="4212"/>
                  </a:lnTo>
                  <a:lnTo>
                    <a:pt x="166" y="4183"/>
                  </a:lnTo>
                  <a:lnTo>
                    <a:pt x="176" y="4152"/>
                  </a:lnTo>
                  <a:lnTo>
                    <a:pt x="186" y="4122"/>
                  </a:lnTo>
                  <a:lnTo>
                    <a:pt x="193" y="4091"/>
                  </a:lnTo>
                  <a:lnTo>
                    <a:pt x="198" y="4059"/>
                  </a:lnTo>
                  <a:lnTo>
                    <a:pt x="202" y="4028"/>
                  </a:lnTo>
                  <a:lnTo>
                    <a:pt x="204" y="3996"/>
                  </a:lnTo>
                  <a:lnTo>
                    <a:pt x="206" y="3964"/>
                  </a:lnTo>
                  <a:lnTo>
                    <a:pt x="204" y="3931"/>
                  </a:lnTo>
                  <a:lnTo>
                    <a:pt x="200" y="3896"/>
                  </a:lnTo>
                  <a:lnTo>
                    <a:pt x="193" y="3861"/>
                  </a:lnTo>
                  <a:lnTo>
                    <a:pt x="183" y="3823"/>
                  </a:lnTo>
                  <a:lnTo>
                    <a:pt x="195" y="3813"/>
                  </a:lnTo>
                  <a:lnTo>
                    <a:pt x="285" y="3842"/>
                  </a:lnTo>
                  <a:lnTo>
                    <a:pt x="395" y="3877"/>
                  </a:lnTo>
                  <a:lnTo>
                    <a:pt x="669" y="3964"/>
                  </a:lnTo>
                  <a:lnTo>
                    <a:pt x="673" y="4006"/>
                  </a:lnTo>
                  <a:lnTo>
                    <a:pt x="679" y="4055"/>
                  </a:lnTo>
                  <a:lnTo>
                    <a:pt x="685" y="4109"/>
                  </a:lnTo>
                  <a:lnTo>
                    <a:pt x="694" y="4166"/>
                  </a:lnTo>
                  <a:lnTo>
                    <a:pt x="705" y="4230"/>
                  </a:lnTo>
                  <a:lnTo>
                    <a:pt x="716" y="4298"/>
                  </a:lnTo>
                  <a:lnTo>
                    <a:pt x="729" y="4372"/>
                  </a:lnTo>
                  <a:lnTo>
                    <a:pt x="745" y="4450"/>
                  </a:lnTo>
                  <a:close/>
                  <a:moveTo>
                    <a:pt x="669" y="3877"/>
                  </a:moveTo>
                  <a:lnTo>
                    <a:pt x="152" y="3715"/>
                  </a:lnTo>
                  <a:lnTo>
                    <a:pt x="152" y="3694"/>
                  </a:lnTo>
                  <a:lnTo>
                    <a:pt x="174" y="3676"/>
                  </a:lnTo>
                  <a:lnTo>
                    <a:pt x="195" y="3658"/>
                  </a:lnTo>
                  <a:lnTo>
                    <a:pt x="216" y="3639"/>
                  </a:lnTo>
                  <a:lnTo>
                    <a:pt x="236" y="3620"/>
                  </a:lnTo>
                  <a:lnTo>
                    <a:pt x="255" y="3600"/>
                  </a:lnTo>
                  <a:lnTo>
                    <a:pt x="272" y="3580"/>
                  </a:lnTo>
                  <a:lnTo>
                    <a:pt x="289" y="3559"/>
                  </a:lnTo>
                  <a:lnTo>
                    <a:pt x="305" y="3538"/>
                  </a:lnTo>
                  <a:lnTo>
                    <a:pt x="321" y="3515"/>
                  </a:lnTo>
                  <a:lnTo>
                    <a:pt x="335" y="3493"/>
                  </a:lnTo>
                  <a:lnTo>
                    <a:pt x="348" y="3471"/>
                  </a:lnTo>
                  <a:lnTo>
                    <a:pt x="359" y="3447"/>
                  </a:lnTo>
                  <a:lnTo>
                    <a:pt x="371" y="3423"/>
                  </a:lnTo>
                  <a:lnTo>
                    <a:pt x="382" y="3399"/>
                  </a:lnTo>
                  <a:lnTo>
                    <a:pt x="391" y="3373"/>
                  </a:lnTo>
                  <a:lnTo>
                    <a:pt x="399" y="3349"/>
                  </a:lnTo>
                  <a:lnTo>
                    <a:pt x="449" y="3366"/>
                  </a:lnTo>
                  <a:lnTo>
                    <a:pt x="507" y="3386"/>
                  </a:lnTo>
                  <a:lnTo>
                    <a:pt x="578" y="3409"/>
                  </a:lnTo>
                  <a:lnTo>
                    <a:pt x="659" y="3434"/>
                  </a:lnTo>
                  <a:lnTo>
                    <a:pt x="657" y="3474"/>
                  </a:lnTo>
                  <a:lnTo>
                    <a:pt x="655" y="3519"/>
                  </a:lnTo>
                  <a:lnTo>
                    <a:pt x="655" y="3568"/>
                  </a:lnTo>
                  <a:lnTo>
                    <a:pt x="657" y="3621"/>
                  </a:lnTo>
                  <a:lnTo>
                    <a:pt x="658" y="3679"/>
                  </a:lnTo>
                  <a:lnTo>
                    <a:pt x="661" y="3741"/>
                  </a:lnTo>
                  <a:lnTo>
                    <a:pt x="665" y="3807"/>
                  </a:lnTo>
                  <a:lnTo>
                    <a:pt x="669" y="3877"/>
                  </a:lnTo>
                  <a:close/>
                  <a:moveTo>
                    <a:pt x="971" y="5076"/>
                  </a:moveTo>
                  <a:lnTo>
                    <a:pt x="216" y="5076"/>
                  </a:lnTo>
                  <a:lnTo>
                    <a:pt x="233" y="5049"/>
                  </a:lnTo>
                  <a:lnTo>
                    <a:pt x="248" y="5022"/>
                  </a:lnTo>
                  <a:lnTo>
                    <a:pt x="262" y="4997"/>
                  </a:lnTo>
                  <a:lnTo>
                    <a:pt x="274" y="4971"/>
                  </a:lnTo>
                  <a:lnTo>
                    <a:pt x="284" y="4945"/>
                  </a:lnTo>
                  <a:lnTo>
                    <a:pt x="292" y="4920"/>
                  </a:lnTo>
                  <a:lnTo>
                    <a:pt x="300" y="4896"/>
                  </a:lnTo>
                  <a:lnTo>
                    <a:pt x="305" y="4871"/>
                  </a:lnTo>
                  <a:lnTo>
                    <a:pt x="309" y="4847"/>
                  </a:lnTo>
                  <a:lnTo>
                    <a:pt x="311" y="4823"/>
                  </a:lnTo>
                  <a:lnTo>
                    <a:pt x="312" y="4799"/>
                  </a:lnTo>
                  <a:lnTo>
                    <a:pt x="311" y="4777"/>
                  </a:lnTo>
                  <a:lnTo>
                    <a:pt x="309" y="4753"/>
                  </a:lnTo>
                  <a:lnTo>
                    <a:pt x="304" y="4731"/>
                  </a:lnTo>
                  <a:lnTo>
                    <a:pt x="298" y="4709"/>
                  </a:lnTo>
                  <a:lnTo>
                    <a:pt x="291" y="4688"/>
                  </a:lnTo>
                  <a:lnTo>
                    <a:pt x="206" y="4547"/>
                  </a:lnTo>
                  <a:lnTo>
                    <a:pt x="767" y="4547"/>
                  </a:lnTo>
                  <a:lnTo>
                    <a:pt x="850" y="4765"/>
                  </a:lnTo>
                  <a:lnTo>
                    <a:pt x="971" y="5076"/>
                  </a:lnTo>
                  <a:close/>
                  <a:moveTo>
                    <a:pt x="788" y="2949"/>
                  </a:moveTo>
                  <a:lnTo>
                    <a:pt x="669" y="3359"/>
                  </a:lnTo>
                  <a:lnTo>
                    <a:pt x="610" y="3335"/>
                  </a:lnTo>
                  <a:lnTo>
                    <a:pt x="540" y="3305"/>
                  </a:lnTo>
                  <a:lnTo>
                    <a:pt x="368" y="3230"/>
                  </a:lnTo>
                  <a:lnTo>
                    <a:pt x="404" y="3208"/>
                  </a:lnTo>
                  <a:lnTo>
                    <a:pt x="444" y="3182"/>
                  </a:lnTo>
                  <a:lnTo>
                    <a:pt x="486" y="3151"/>
                  </a:lnTo>
                  <a:lnTo>
                    <a:pt x="532" y="3116"/>
                  </a:lnTo>
                  <a:lnTo>
                    <a:pt x="580" y="3076"/>
                  </a:lnTo>
                  <a:lnTo>
                    <a:pt x="632" y="3032"/>
                  </a:lnTo>
                  <a:lnTo>
                    <a:pt x="687" y="2981"/>
                  </a:lnTo>
                  <a:lnTo>
                    <a:pt x="745" y="2927"/>
                  </a:lnTo>
                  <a:lnTo>
                    <a:pt x="758" y="2927"/>
                  </a:lnTo>
                  <a:lnTo>
                    <a:pt x="768" y="2928"/>
                  </a:lnTo>
                  <a:lnTo>
                    <a:pt x="776" y="2931"/>
                  </a:lnTo>
                  <a:lnTo>
                    <a:pt x="783" y="2933"/>
                  </a:lnTo>
                  <a:lnTo>
                    <a:pt x="787" y="2935"/>
                  </a:lnTo>
                  <a:lnTo>
                    <a:pt x="789" y="2939"/>
                  </a:lnTo>
                  <a:lnTo>
                    <a:pt x="790" y="2943"/>
                  </a:lnTo>
                  <a:lnTo>
                    <a:pt x="788" y="2949"/>
                  </a:lnTo>
                  <a:close/>
                  <a:moveTo>
                    <a:pt x="1350" y="5605"/>
                  </a:moveTo>
                  <a:lnTo>
                    <a:pt x="1350" y="5605"/>
                  </a:lnTo>
                  <a:lnTo>
                    <a:pt x="702" y="5594"/>
                  </a:lnTo>
                  <a:lnTo>
                    <a:pt x="693" y="5558"/>
                  </a:lnTo>
                  <a:lnTo>
                    <a:pt x="684" y="5522"/>
                  </a:lnTo>
                  <a:lnTo>
                    <a:pt x="673" y="5488"/>
                  </a:lnTo>
                  <a:lnTo>
                    <a:pt x="661" y="5455"/>
                  </a:lnTo>
                  <a:lnTo>
                    <a:pt x="648" y="5423"/>
                  </a:lnTo>
                  <a:lnTo>
                    <a:pt x="633" y="5392"/>
                  </a:lnTo>
                  <a:lnTo>
                    <a:pt x="619" y="5363"/>
                  </a:lnTo>
                  <a:lnTo>
                    <a:pt x="603" y="5335"/>
                  </a:lnTo>
                  <a:lnTo>
                    <a:pt x="585" y="5309"/>
                  </a:lnTo>
                  <a:lnTo>
                    <a:pt x="566" y="5284"/>
                  </a:lnTo>
                  <a:lnTo>
                    <a:pt x="546" y="5261"/>
                  </a:lnTo>
                  <a:lnTo>
                    <a:pt x="526" y="5238"/>
                  </a:lnTo>
                  <a:lnTo>
                    <a:pt x="504" y="5217"/>
                  </a:lnTo>
                  <a:lnTo>
                    <a:pt x="482" y="5197"/>
                  </a:lnTo>
                  <a:lnTo>
                    <a:pt x="457" y="5180"/>
                  </a:lnTo>
                  <a:lnTo>
                    <a:pt x="432" y="5162"/>
                  </a:lnTo>
                  <a:lnTo>
                    <a:pt x="1025" y="5174"/>
                  </a:lnTo>
                  <a:lnTo>
                    <a:pt x="1052" y="5213"/>
                  </a:lnTo>
                  <a:lnTo>
                    <a:pt x="1083" y="5257"/>
                  </a:lnTo>
                  <a:lnTo>
                    <a:pt x="1117" y="5305"/>
                  </a:lnTo>
                  <a:lnTo>
                    <a:pt x="1156" y="5357"/>
                  </a:lnTo>
                  <a:lnTo>
                    <a:pt x="1198" y="5414"/>
                  </a:lnTo>
                  <a:lnTo>
                    <a:pt x="1245" y="5473"/>
                  </a:lnTo>
                  <a:lnTo>
                    <a:pt x="1350" y="5605"/>
                  </a:lnTo>
                  <a:close/>
                  <a:moveTo>
                    <a:pt x="6674" y="1933"/>
                  </a:moveTo>
                  <a:lnTo>
                    <a:pt x="6674" y="1933"/>
                  </a:lnTo>
                  <a:lnTo>
                    <a:pt x="6665" y="1938"/>
                  </a:lnTo>
                  <a:lnTo>
                    <a:pt x="6656" y="1943"/>
                  </a:lnTo>
                  <a:lnTo>
                    <a:pt x="6647" y="1945"/>
                  </a:lnTo>
                  <a:lnTo>
                    <a:pt x="6636" y="1947"/>
                  </a:lnTo>
                  <a:lnTo>
                    <a:pt x="6624" y="1947"/>
                  </a:lnTo>
                  <a:lnTo>
                    <a:pt x="6613" y="1947"/>
                  </a:lnTo>
                  <a:lnTo>
                    <a:pt x="6601" y="1946"/>
                  </a:lnTo>
                  <a:lnTo>
                    <a:pt x="6588" y="1944"/>
                  </a:lnTo>
                  <a:lnTo>
                    <a:pt x="6528" y="1929"/>
                  </a:lnTo>
                  <a:lnTo>
                    <a:pt x="6510" y="1924"/>
                  </a:lnTo>
                  <a:lnTo>
                    <a:pt x="6501" y="1923"/>
                  </a:lnTo>
                  <a:lnTo>
                    <a:pt x="6434" y="1905"/>
                  </a:lnTo>
                  <a:lnTo>
                    <a:pt x="6361" y="1889"/>
                  </a:lnTo>
                  <a:lnTo>
                    <a:pt x="6285" y="1872"/>
                  </a:lnTo>
                  <a:lnTo>
                    <a:pt x="6203" y="1857"/>
                  </a:lnTo>
                  <a:lnTo>
                    <a:pt x="6116" y="1842"/>
                  </a:lnTo>
                  <a:lnTo>
                    <a:pt x="6024" y="1826"/>
                  </a:lnTo>
                  <a:lnTo>
                    <a:pt x="5928" y="1812"/>
                  </a:lnTo>
                  <a:lnTo>
                    <a:pt x="5826" y="1798"/>
                  </a:lnTo>
                  <a:lnTo>
                    <a:pt x="5720" y="1785"/>
                  </a:lnTo>
                  <a:lnTo>
                    <a:pt x="5608" y="1772"/>
                  </a:lnTo>
                  <a:lnTo>
                    <a:pt x="5492" y="1761"/>
                  </a:lnTo>
                  <a:lnTo>
                    <a:pt x="5371" y="1749"/>
                  </a:lnTo>
                  <a:lnTo>
                    <a:pt x="5245" y="1737"/>
                  </a:lnTo>
                  <a:lnTo>
                    <a:pt x="5114" y="1727"/>
                  </a:lnTo>
                  <a:lnTo>
                    <a:pt x="4979" y="1716"/>
                  </a:lnTo>
                  <a:lnTo>
                    <a:pt x="4838" y="1707"/>
                  </a:lnTo>
                  <a:lnTo>
                    <a:pt x="4641" y="1736"/>
                  </a:lnTo>
                  <a:lnTo>
                    <a:pt x="4458" y="1765"/>
                  </a:lnTo>
                  <a:lnTo>
                    <a:pt x="4292" y="1795"/>
                  </a:lnTo>
                  <a:lnTo>
                    <a:pt x="4141" y="1823"/>
                  </a:lnTo>
                  <a:lnTo>
                    <a:pt x="4072" y="1837"/>
                  </a:lnTo>
                  <a:lnTo>
                    <a:pt x="4006" y="1851"/>
                  </a:lnTo>
                  <a:lnTo>
                    <a:pt x="3944" y="1865"/>
                  </a:lnTo>
                  <a:lnTo>
                    <a:pt x="3886" y="1879"/>
                  </a:lnTo>
                  <a:lnTo>
                    <a:pt x="3832" y="1892"/>
                  </a:lnTo>
                  <a:lnTo>
                    <a:pt x="3782" y="1906"/>
                  </a:lnTo>
                  <a:lnTo>
                    <a:pt x="3736" y="1920"/>
                  </a:lnTo>
                  <a:lnTo>
                    <a:pt x="3694" y="1933"/>
                  </a:lnTo>
                  <a:lnTo>
                    <a:pt x="3618" y="1959"/>
                  </a:lnTo>
                  <a:lnTo>
                    <a:pt x="3544" y="1986"/>
                  </a:lnTo>
                  <a:lnTo>
                    <a:pt x="3472" y="2014"/>
                  </a:lnTo>
                  <a:lnTo>
                    <a:pt x="3401" y="2045"/>
                  </a:lnTo>
                  <a:lnTo>
                    <a:pt x="3333" y="2077"/>
                  </a:lnTo>
                  <a:lnTo>
                    <a:pt x="3268" y="2111"/>
                  </a:lnTo>
                  <a:lnTo>
                    <a:pt x="3204" y="2147"/>
                  </a:lnTo>
                  <a:lnTo>
                    <a:pt x="3143" y="2185"/>
                  </a:lnTo>
                  <a:lnTo>
                    <a:pt x="3083" y="2223"/>
                  </a:lnTo>
                  <a:lnTo>
                    <a:pt x="3026" y="2266"/>
                  </a:lnTo>
                  <a:lnTo>
                    <a:pt x="2969" y="2308"/>
                  </a:lnTo>
                  <a:lnTo>
                    <a:pt x="2915" y="2353"/>
                  </a:lnTo>
                  <a:lnTo>
                    <a:pt x="2865" y="2400"/>
                  </a:lnTo>
                  <a:lnTo>
                    <a:pt x="2814" y="2448"/>
                  </a:lnTo>
                  <a:lnTo>
                    <a:pt x="2767" y="2497"/>
                  </a:lnTo>
                  <a:lnTo>
                    <a:pt x="2721" y="2549"/>
                  </a:lnTo>
                  <a:lnTo>
                    <a:pt x="2698" y="2579"/>
                  </a:lnTo>
                  <a:lnTo>
                    <a:pt x="2676" y="2610"/>
                  </a:lnTo>
                  <a:lnTo>
                    <a:pt x="2656" y="2642"/>
                  </a:lnTo>
                  <a:lnTo>
                    <a:pt x="2637" y="2673"/>
                  </a:lnTo>
                  <a:lnTo>
                    <a:pt x="2619" y="2706"/>
                  </a:lnTo>
                  <a:lnTo>
                    <a:pt x="2603" y="2739"/>
                  </a:lnTo>
                  <a:lnTo>
                    <a:pt x="2589" y="2773"/>
                  </a:lnTo>
                  <a:lnTo>
                    <a:pt x="2576" y="2808"/>
                  </a:lnTo>
                  <a:lnTo>
                    <a:pt x="2564" y="2844"/>
                  </a:lnTo>
                  <a:lnTo>
                    <a:pt x="2555" y="2880"/>
                  </a:lnTo>
                  <a:lnTo>
                    <a:pt x="2546" y="2916"/>
                  </a:lnTo>
                  <a:lnTo>
                    <a:pt x="2539" y="2954"/>
                  </a:lnTo>
                  <a:lnTo>
                    <a:pt x="2533" y="2993"/>
                  </a:lnTo>
                  <a:lnTo>
                    <a:pt x="2530" y="3032"/>
                  </a:lnTo>
                  <a:lnTo>
                    <a:pt x="2528" y="3070"/>
                  </a:lnTo>
                  <a:lnTo>
                    <a:pt x="2528" y="3110"/>
                  </a:lnTo>
                  <a:lnTo>
                    <a:pt x="2528" y="3145"/>
                  </a:lnTo>
                  <a:lnTo>
                    <a:pt x="2530" y="3182"/>
                  </a:lnTo>
                  <a:lnTo>
                    <a:pt x="2535" y="3217"/>
                  </a:lnTo>
                  <a:lnTo>
                    <a:pt x="2540" y="3254"/>
                  </a:lnTo>
                  <a:lnTo>
                    <a:pt x="2548" y="3290"/>
                  </a:lnTo>
                  <a:lnTo>
                    <a:pt x="2557" y="3328"/>
                  </a:lnTo>
                  <a:lnTo>
                    <a:pt x="2568" y="3365"/>
                  </a:lnTo>
                  <a:lnTo>
                    <a:pt x="2579" y="3403"/>
                  </a:lnTo>
                  <a:lnTo>
                    <a:pt x="2593" y="3440"/>
                  </a:lnTo>
                  <a:lnTo>
                    <a:pt x="2610" y="3479"/>
                  </a:lnTo>
                  <a:lnTo>
                    <a:pt x="2626" y="3517"/>
                  </a:lnTo>
                  <a:lnTo>
                    <a:pt x="2645" y="3557"/>
                  </a:lnTo>
                  <a:lnTo>
                    <a:pt x="2666" y="3595"/>
                  </a:lnTo>
                  <a:lnTo>
                    <a:pt x="2688" y="3635"/>
                  </a:lnTo>
                  <a:lnTo>
                    <a:pt x="2712" y="3675"/>
                  </a:lnTo>
                  <a:lnTo>
                    <a:pt x="2738" y="3715"/>
                  </a:lnTo>
                  <a:lnTo>
                    <a:pt x="2765" y="3756"/>
                  </a:lnTo>
                  <a:lnTo>
                    <a:pt x="2793" y="3797"/>
                  </a:lnTo>
                  <a:lnTo>
                    <a:pt x="2824" y="3838"/>
                  </a:lnTo>
                  <a:lnTo>
                    <a:pt x="2856" y="3880"/>
                  </a:lnTo>
                  <a:lnTo>
                    <a:pt x="2889" y="3922"/>
                  </a:lnTo>
                  <a:lnTo>
                    <a:pt x="2926" y="3964"/>
                  </a:lnTo>
                  <a:lnTo>
                    <a:pt x="2962" y="4008"/>
                  </a:lnTo>
                  <a:lnTo>
                    <a:pt x="3001" y="4050"/>
                  </a:lnTo>
                  <a:lnTo>
                    <a:pt x="3041" y="4093"/>
                  </a:lnTo>
                  <a:lnTo>
                    <a:pt x="3083" y="4137"/>
                  </a:lnTo>
                  <a:lnTo>
                    <a:pt x="3127" y="4181"/>
                  </a:lnTo>
                  <a:lnTo>
                    <a:pt x="3172" y="4226"/>
                  </a:lnTo>
                  <a:lnTo>
                    <a:pt x="3219" y="4271"/>
                  </a:lnTo>
                  <a:lnTo>
                    <a:pt x="3268" y="4315"/>
                  </a:lnTo>
                  <a:lnTo>
                    <a:pt x="3318" y="4361"/>
                  </a:lnTo>
                  <a:lnTo>
                    <a:pt x="3370" y="4407"/>
                  </a:lnTo>
                  <a:lnTo>
                    <a:pt x="3347" y="4417"/>
                  </a:lnTo>
                  <a:lnTo>
                    <a:pt x="3279" y="4407"/>
                  </a:lnTo>
                  <a:lnTo>
                    <a:pt x="3213" y="4399"/>
                  </a:lnTo>
                  <a:lnTo>
                    <a:pt x="3151" y="4392"/>
                  </a:lnTo>
                  <a:lnTo>
                    <a:pt x="3093" y="4387"/>
                  </a:lnTo>
                  <a:lnTo>
                    <a:pt x="3036" y="4383"/>
                  </a:lnTo>
                  <a:lnTo>
                    <a:pt x="2983" y="4381"/>
                  </a:lnTo>
                  <a:lnTo>
                    <a:pt x="2933" y="4381"/>
                  </a:lnTo>
                  <a:lnTo>
                    <a:pt x="2886" y="4382"/>
                  </a:lnTo>
                  <a:lnTo>
                    <a:pt x="2842" y="4385"/>
                  </a:lnTo>
                  <a:lnTo>
                    <a:pt x="2802" y="4389"/>
                  </a:lnTo>
                  <a:lnTo>
                    <a:pt x="2765" y="4395"/>
                  </a:lnTo>
                  <a:lnTo>
                    <a:pt x="2730" y="4403"/>
                  </a:lnTo>
                  <a:lnTo>
                    <a:pt x="2699" y="4413"/>
                  </a:lnTo>
                  <a:lnTo>
                    <a:pt x="2671" y="4423"/>
                  </a:lnTo>
                  <a:lnTo>
                    <a:pt x="2658" y="4429"/>
                  </a:lnTo>
                  <a:lnTo>
                    <a:pt x="2646" y="4436"/>
                  </a:lnTo>
                  <a:lnTo>
                    <a:pt x="2634" y="4442"/>
                  </a:lnTo>
                  <a:lnTo>
                    <a:pt x="2624" y="4450"/>
                  </a:lnTo>
                  <a:lnTo>
                    <a:pt x="2609" y="4466"/>
                  </a:lnTo>
                  <a:lnTo>
                    <a:pt x="2593" y="4482"/>
                  </a:lnTo>
                  <a:lnTo>
                    <a:pt x="2578" y="4499"/>
                  </a:lnTo>
                  <a:lnTo>
                    <a:pt x="2565" y="4515"/>
                  </a:lnTo>
                  <a:lnTo>
                    <a:pt x="2551" y="4531"/>
                  </a:lnTo>
                  <a:lnTo>
                    <a:pt x="2539" y="4549"/>
                  </a:lnTo>
                  <a:lnTo>
                    <a:pt x="2528" y="4568"/>
                  </a:lnTo>
                  <a:lnTo>
                    <a:pt x="2516" y="4585"/>
                  </a:lnTo>
                  <a:lnTo>
                    <a:pt x="2505" y="4604"/>
                  </a:lnTo>
                  <a:lnTo>
                    <a:pt x="2496" y="4623"/>
                  </a:lnTo>
                  <a:lnTo>
                    <a:pt x="2486" y="4642"/>
                  </a:lnTo>
                  <a:lnTo>
                    <a:pt x="2478" y="4662"/>
                  </a:lnTo>
                  <a:lnTo>
                    <a:pt x="2470" y="4682"/>
                  </a:lnTo>
                  <a:lnTo>
                    <a:pt x="2463" y="4702"/>
                  </a:lnTo>
                  <a:lnTo>
                    <a:pt x="2457" y="4723"/>
                  </a:lnTo>
                  <a:lnTo>
                    <a:pt x="2451" y="4744"/>
                  </a:lnTo>
                  <a:lnTo>
                    <a:pt x="2447" y="4765"/>
                  </a:lnTo>
                  <a:lnTo>
                    <a:pt x="2442" y="4787"/>
                  </a:lnTo>
                  <a:lnTo>
                    <a:pt x="2438" y="4810"/>
                  </a:lnTo>
                  <a:lnTo>
                    <a:pt x="2435" y="4832"/>
                  </a:lnTo>
                  <a:lnTo>
                    <a:pt x="2432" y="4854"/>
                  </a:lnTo>
                  <a:lnTo>
                    <a:pt x="2431" y="4878"/>
                  </a:lnTo>
                  <a:lnTo>
                    <a:pt x="2430" y="4926"/>
                  </a:lnTo>
                  <a:lnTo>
                    <a:pt x="2431" y="4974"/>
                  </a:lnTo>
                  <a:lnTo>
                    <a:pt x="2435" y="5025"/>
                  </a:lnTo>
                  <a:lnTo>
                    <a:pt x="2442" y="5076"/>
                  </a:lnTo>
                  <a:lnTo>
                    <a:pt x="2451" y="5130"/>
                  </a:lnTo>
                  <a:lnTo>
                    <a:pt x="2457" y="5159"/>
                  </a:lnTo>
                  <a:lnTo>
                    <a:pt x="2464" y="5187"/>
                  </a:lnTo>
                  <a:lnTo>
                    <a:pt x="2472" y="5216"/>
                  </a:lnTo>
                  <a:lnTo>
                    <a:pt x="2481" y="5247"/>
                  </a:lnTo>
                  <a:lnTo>
                    <a:pt x="2502" y="5309"/>
                  </a:lnTo>
                  <a:lnTo>
                    <a:pt x="2525" y="5375"/>
                  </a:lnTo>
                  <a:lnTo>
                    <a:pt x="2553" y="5443"/>
                  </a:lnTo>
                  <a:lnTo>
                    <a:pt x="2586" y="5513"/>
                  </a:lnTo>
                  <a:lnTo>
                    <a:pt x="2622" y="5587"/>
                  </a:lnTo>
                  <a:lnTo>
                    <a:pt x="2661" y="5665"/>
                  </a:lnTo>
                  <a:lnTo>
                    <a:pt x="2706" y="5745"/>
                  </a:lnTo>
                  <a:lnTo>
                    <a:pt x="2753" y="5827"/>
                  </a:lnTo>
                  <a:lnTo>
                    <a:pt x="2805" y="5913"/>
                  </a:lnTo>
                  <a:lnTo>
                    <a:pt x="2860" y="6001"/>
                  </a:lnTo>
                  <a:lnTo>
                    <a:pt x="2920" y="6092"/>
                  </a:lnTo>
                  <a:lnTo>
                    <a:pt x="2983" y="6186"/>
                  </a:lnTo>
                  <a:lnTo>
                    <a:pt x="3050" y="6283"/>
                  </a:lnTo>
                  <a:lnTo>
                    <a:pt x="3121" y="6383"/>
                  </a:lnTo>
                  <a:lnTo>
                    <a:pt x="3076" y="6374"/>
                  </a:lnTo>
                  <a:lnTo>
                    <a:pt x="3033" y="6365"/>
                  </a:lnTo>
                  <a:lnTo>
                    <a:pt x="2988" y="6355"/>
                  </a:lnTo>
                  <a:lnTo>
                    <a:pt x="2945" y="6344"/>
                  </a:lnTo>
                  <a:lnTo>
                    <a:pt x="2900" y="6332"/>
                  </a:lnTo>
                  <a:lnTo>
                    <a:pt x="2856" y="6320"/>
                  </a:lnTo>
                  <a:lnTo>
                    <a:pt x="2813" y="6307"/>
                  </a:lnTo>
                  <a:lnTo>
                    <a:pt x="2771" y="6293"/>
                  </a:lnTo>
                  <a:lnTo>
                    <a:pt x="2727" y="6278"/>
                  </a:lnTo>
                  <a:lnTo>
                    <a:pt x="2685" y="6263"/>
                  </a:lnTo>
                  <a:lnTo>
                    <a:pt x="2641" y="6246"/>
                  </a:lnTo>
                  <a:lnTo>
                    <a:pt x="2599" y="6229"/>
                  </a:lnTo>
                  <a:lnTo>
                    <a:pt x="2557" y="6211"/>
                  </a:lnTo>
                  <a:lnTo>
                    <a:pt x="2515" y="6192"/>
                  </a:lnTo>
                  <a:lnTo>
                    <a:pt x="2472" y="6172"/>
                  </a:lnTo>
                  <a:lnTo>
                    <a:pt x="2431" y="6152"/>
                  </a:lnTo>
                  <a:lnTo>
                    <a:pt x="2389" y="6131"/>
                  </a:lnTo>
                  <a:lnTo>
                    <a:pt x="2348" y="6109"/>
                  </a:lnTo>
                  <a:lnTo>
                    <a:pt x="2307" y="6087"/>
                  </a:lnTo>
                  <a:lnTo>
                    <a:pt x="2266" y="6063"/>
                  </a:lnTo>
                  <a:lnTo>
                    <a:pt x="2225" y="6038"/>
                  </a:lnTo>
                  <a:lnTo>
                    <a:pt x="2185" y="6014"/>
                  </a:lnTo>
                  <a:lnTo>
                    <a:pt x="2144" y="5988"/>
                  </a:lnTo>
                  <a:lnTo>
                    <a:pt x="2104" y="5961"/>
                  </a:lnTo>
                  <a:lnTo>
                    <a:pt x="2064" y="5933"/>
                  </a:lnTo>
                  <a:lnTo>
                    <a:pt x="2024" y="5904"/>
                  </a:lnTo>
                  <a:lnTo>
                    <a:pt x="1984" y="5876"/>
                  </a:lnTo>
                  <a:lnTo>
                    <a:pt x="1944" y="5846"/>
                  </a:lnTo>
                  <a:lnTo>
                    <a:pt x="1904" y="5815"/>
                  </a:lnTo>
                  <a:lnTo>
                    <a:pt x="1865" y="5783"/>
                  </a:lnTo>
                  <a:lnTo>
                    <a:pt x="1826" y="5752"/>
                  </a:lnTo>
                  <a:lnTo>
                    <a:pt x="1788" y="5719"/>
                  </a:lnTo>
                  <a:lnTo>
                    <a:pt x="1749" y="5685"/>
                  </a:lnTo>
                  <a:lnTo>
                    <a:pt x="1711" y="5651"/>
                  </a:lnTo>
                  <a:lnTo>
                    <a:pt x="1675" y="5617"/>
                  </a:lnTo>
                  <a:lnTo>
                    <a:pt x="1638" y="5583"/>
                  </a:lnTo>
                  <a:lnTo>
                    <a:pt x="1603" y="5547"/>
                  </a:lnTo>
                  <a:lnTo>
                    <a:pt x="1569" y="5512"/>
                  </a:lnTo>
                  <a:lnTo>
                    <a:pt x="1536" y="5477"/>
                  </a:lnTo>
                  <a:lnTo>
                    <a:pt x="1503" y="5442"/>
                  </a:lnTo>
                  <a:lnTo>
                    <a:pt x="1472" y="5405"/>
                  </a:lnTo>
                  <a:lnTo>
                    <a:pt x="1441" y="5369"/>
                  </a:lnTo>
                  <a:lnTo>
                    <a:pt x="1411" y="5332"/>
                  </a:lnTo>
                  <a:lnTo>
                    <a:pt x="1381" y="5296"/>
                  </a:lnTo>
                  <a:lnTo>
                    <a:pt x="1353" y="5258"/>
                  </a:lnTo>
                  <a:lnTo>
                    <a:pt x="1326" y="5221"/>
                  </a:lnTo>
                  <a:lnTo>
                    <a:pt x="1299" y="5183"/>
                  </a:lnTo>
                  <a:lnTo>
                    <a:pt x="1273" y="5145"/>
                  </a:lnTo>
                  <a:lnTo>
                    <a:pt x="1247" y="5107"/>
                  </a:lnTo>
                  <a:lnTo>
                    <a:pt x="1224" y="5068"/>
                  </a:lnTo>
                  <a:lnTo>
                    <a:pt x="1200" y="5028"/>
                  </a:lnTo>
                  <a:lnTo>
                    <a:pt x="1178" y="4989"/>
                  </a:lnTo>
                  <a:lnTo>
                    <a:pt x="1156" y="4950"/>
                  </a:lnTo>
                  <a:lnTo>
                    <a:pt x="1135" y="4910"/>
                  </a:lnTo>
                  <a:lnTo>
                    <a:pt x="1115" y="4870"/>
                  </a:lnTo>
                  <a:lnTo>
                    <a:pt x="1096" y="4829"/>
                  </a:lnTo>
                  <a:lnTo>
                    <a:pt x="1077" y="4787"/>
                  </a:lnTo>
                  <a:lnTo>
                    <a:pt x="1059" y="4746"/>
                  </a:lnTo>
                  <a:lnTo>
                    <a:pt x="1043" y="4705"/>
                  </a:lnTo>
                  <a:lnTo>
                    <a:pt x="1028" y="4663"/>
                  </a:lnTo>
                  <a:lnTo>
                    <a:pt x="1012" y="4621"/>
                  </a:lnTo>
                  <a:lnTo>
                    <a:pt x="998" y="4578"/>
                  </a:lnTo>
                  <a:lnTo>
                    <a:pt x="984" y="4536"/>
                  </a:lnTo>
                  <a:lnTo>
                    <a:pt x="971" y="4493"/>
                  </a:lnTo>
                  <a:lnTo>
                    <a:pt x="957" y="4440"/>
                  </a:lnTo>
                  <a:lnTo>
                    <a:pt x="944" y="4388"/>
                  </a:lnTo>
                  <a:lnTo>
                    <a:pt x="931" y="4335"/>
                  </a:lnTo>
                  <a:lnTo>
                    <a:pt x="920" y="4282"/>
                  </a:lnTo>
                  <a:lnTo>
                    <a:pt x="909" y="4230"/>
                  </a:lnTo>
                  <a:lnTo>
                    <a:pt x="900" y="4177"/>
                  </a:lnTo>
                  <a:lnTo>
                    <a:pt x="890" y="4124"/>
                  </a:lnTo>
                  <a:lnTo>
                    <a:pt x="883" y="4072"/>
                  </a:lnTo>
                  <a:lnTo>
                    <a:pt x="876" y="4019"/>
                  </a:lnTo>
                  <a:lnTo>
                    <a:pt x="870" y="3966"/>
                  </a:lnTo>
                  <a:lnTo>
                    <a:pt x="864" y="3914"/>
                  </a:lnTo>
                  <a:lnTo>
                    <a:pt x="861" y="3861"/>
                  </a:lnTo>
                  <a:lnTo>
                    <a:pt x="857" y="3809"/>
                  </a:lnTo>
                  <a:lnTo>
                    <a:pt x="855" y="3756"/>
                  </a:lnTo>
                  <a:lnTo>
                    <a:pt x="854" y="3703"/>
                  </a:lnTo>
                  <a:lnTo>
                    <a:pt x="853" y="3651"/>
                  </a:lnTo>
                  <a:lnTo>
                    <a:pt x="854" y="3594"/>
                  </a:lnTo>
                  <a:lnTo>
                    <a:pt x="855" y="3538"/>
                  </a:lnTo>
                  <a:lnTo>
                    <a:pt x="857" y="3481"/>
                  </a:lnTo>
                  <a:lnTo>
                    <a:pt x="861" y="3427"/>
                  </a:lnTo>
                  <a:lnTo>
                    <a:pt x="866" y="3373"/>
                  </a:lnTo>
                  <a:lnTo>
                    <a:pt x="871" y="3319"/>
                  </a:lnTo>
                  <a:lnTo>
                    <a:pt x="877" y="3268"/>
                  </a:lnTo>
                  <a:lnTo>
                    <a:pt x="886" y="3216"/>
                  </a:lnTo>
                  <a:lnTo>
                    <a:pt x="894" y="3164"/>
                  </a:lnTo>
                  <a:lnTo>
                    <a:pt x="903" y="3114"/>
                  </a:lnTo>
                  <a:lnTo>
                    <a:pt x="914" y="3064"/>
                  </a:lnTo>
                  <a:lnTo>
                    <a:pt x="926" y="3015"/>
                  </a:lnTo>
                  <a:lnTo>
                    <a:pt x="938" y="2967"/>
                  </a:lnTo>
                  <a:lnTo>
                    <a:pt x="953" y="2920"/>
                  </a:lnTo>
                  <a:lnTo>
                    <a:pt x="967" y="2873"/>
                  </a:lnTo>
                  <a:lnTo>
                    <a:pt x="983" y="2827"/>
                  </a:lnTo>
                  <a:lnTo>
                    <a:pt x="1000" y="2783"/>
                  </a:lnTo>
                  <a:lnTo>
                    <a:pt x="1017" y="2738"/>
                  </a:lnTo>
                  <a:lnTo>
                    <a:pt x="1036" y="2694"/>
                  </a:lnTo>
                  <a:lnTo>
                    <a:pt x="1056" y="2651"/>
                  </a:lnTo>
                  <a:lnTo>
                    <a:pt x="1076" y="2609"/>
                  </a:lnTo>
                  <a:lnTo>
                    <a:pt x="1098" y="2568"/>
                  </a:lnTo>
                  <a:lnTo>
                    <a:pt x="1120" y="2526"/>
                  </a:lnTo>
                  <a:lnTo>
                    <a:pt x="1145" y="2487"/>
                  </a:lnTo>
                  <a:lnTo>
                    <a:pt x="1170" y="2447"/>
                  </a:lnTo>
                  <a:lnTo>
                    <a:pt x="1196" y="2409"/>
                  </a:lnTo>
                  <a:lnTo>
                    <a:pt x="1223" y="2370"/>
                  </a:lnTo>
                  <a:lnTo>
                    <a:pt x="1250" y="2334"/>
                  </a:lnTo>
                  <a:lnTo>
                    <a:pt x="1279" y="2297"/>
                  </a:lnTo>
                  <a:lnTo>
                    <a:pt x="1308" y="2262"/>
                  </a:lnTo>
                  <a:lnTo>
                    <a:pt x="1340" y="2227"/>
                  </a:lnTo>
                  <a:lnTo>
                    <a:pt x="1372" y="2193"/>
                  </a:lnTo>
                  <a:lnTo>
                    <a:pt x="1416" y="2147"/>
                  </a:lnTo>
                  <a:lnTo>
                    <a:pt x="1462" y="2104"/>
                  </a:lnTo>
                  <a:lnTo>
                    <a:pt x="1509" y="2060"/>
                  </a:lnTo>
                  <a:lnTo>
                    <a:pt x="1556" y="2019"/>
                  </a:lnTo>
                  <a:lnTo>
                    <a:pt x="1606" y="1978"/>
                  </a:lnTo>
                  <a:lnTo>
                    <a:pt x="1655" y="1939"/>
                  </a:lnTo>
                  <a:lnTo>
                    <a:pt x="1704" y="1900"/>
                  </a:lnTo>
                  <a:lnTo>
                    <a:pt x="1756" y="1864"/>
                  </a:lnTo>
                  <a:lnTo>
                    <a:pt x="1808" y="1829"/>
                  </a:lnTo>
                  <a:lnTo>
                    <a:pt x="1860" y="1794"/>
                  </a:lnTo>
                  <a:lnTo>
                    <a:pt x="1913" y="1761"/>
                  </a:lnTo>
                  <a:lnTo>
                    <a:pt x="1968" y="1729"/>
                  </a:lnTo>
                  <a:lnTo>
                    <a:pt x="2024" y="1697"/>
                  </a:lnTo>
                  <a:lnTo>
                    <a:pt x="2080" y="1668"/>
                  </a:lnTo>
                  <a:lnTo>
                    <a:pt x="2136" y="1640"/>
                  </a:lnTo>
                  <a:lnTo>
                    <a:pt x="2195" y="1613"/>
                  </a:lnTo>
                  <a:lnTo>
                    <a:pt x="2254" y="1587"/>
                  </a:lnTo>
                  <a:lnTo>
                    <a:pt x="2314" y="1561"/>
                  </a:lnTo>
                  <a:lnTo>
                    <a:pt x="2374" y="1537"/>
                  </a:lnTo>
                  <a:lnTo>
                    <a:pt x="2436" y="1515"/>
                  </a:lnTo>
                  <a:lnTo>
                    <a:pt x="2498" y="1494"/>
                  </a:lnTo>
                  <a:lnTo>
                    <a:pt x="2560" y="1474"/>
                  </a:lnTo>
                  <a:lnTo>
                    <a:pt x="2625" y="1455"/>
                  </a:lnTo>
                  <a:lnTo>
                    <a:pt x="2690" y="1438"/>
                  </a:lnTo>
                  <a:lnTo>
                    <a:pt x="2755" y="1421"/>
                  </a:lnTo>
                  <a:lnTo>
                    <a:pt x="2822" y="1406"/>
                  </a:lnTo>
                  <a:lnTo>
                    <a:pt x="2889" y="1392"/>
                  </a:lnTo>
                  <a:lnTo>
                    <a:pt x="2957" y="1379"/>
                  </a:lnTo>
                  <a:lnTo>
                    <a:pt x="3027" y="1367"/>
                  </a:lnTo>
                  <a:lnTo>
                    <a:pt x="3097" y="1357"/>
                  </a:lnTo>
                  <a:lnTo>
                    <a:pt x="3168" y="1347"/>
                  </a:lnTo>
                  <a:lnTo>
                    <a:pt x="3239" y="1340"/>
                  </a:lnTo>
                  <a:lnTo>
                    <a:pt x="3304" y="1339"/>
                  </a:lnTo>
                  <a:lnTo>
                    <a:pt x="3367" y="1337"/>
                  </a:lnTo>
                  <a:lnTo>
                    <a:pt x="3431" y="1332"/>
                  </a:lnTo>
                  <a:lnTo>
                    <a:pt x="3493" y="1326"/>
                  </a:lnTo>
                  <a:lnTo>
                    <a:pt x="3555" y="1319"/>
                  </a:lnTo>
                  <a:lnTo>
                    <a:pt x="3616" y="1310"/>
                  </a:lnTo>
                  <a:lnTo>
                    <a:pt x="3676" y="1299"/>
                  </a:lnTo>
                  <a:lnTo>
                    <a:pt x="3736" y="1286"/>
                  </a:lnTo>
                  <a:lnTo>
                    <a:pt x="3795" y="1272"/>
                  </a:lnTo>
                  <a:lnTo>
                    <a:pt x="3852" y="1257"/>
                  </a:lnTo>
                  <a:lnTo>
                    <a:pt x="3910" y="1239"/>
                  </a:lnTo>
                  <a:lnTo>
                    <a:pt x="3968" y="1219"/>
                  </a:lnTo>
                  <a:lnTo>
                    <a:pt x="4023" y="1199"/>
                  </a:lnTo>
                  <a:lnTo>
                    <a:pt x="4079" y="1177"/>
                  </a:lnTo>
                  <a:lnTo>
                    <a:pt x="4133" y="1152"/>
                  </a:lnTo>
                  <a:lnTo>
                    <a:pt x="4187" y="1126"/>
                  </a:lnTo>
                  <a:lnTo>
                    <a:pt x="4241" y="1099"/>
                  </a:lnTo>
                  <a:lnTo>
                    <a:pt x="4293" y="1070"/>
                  </a:lnTo>
                  <a:lnTo>
                    <a:pt x="4346" y="1038"/>
                  </a:lnTo>
                  <a:lnTo>
                    <a:pt x="4396" y="1007"/>
                  </a:lnTo>
                  <a:lnTo>
                    <a:pt x="4447" y="973"/>
                  </a:lnTo>
                  <a:lnTo>
                    <a:pt x="4497" y="936"/>
                  </a:lnTo>
                  <a:lnTo>
                    <a:pt x="4545" y="899"/>
                  </a:lnTo>
                  <a:lnTo>
                    <a:pt x="4595" y="860"/>
                  </a:lnTo>
                  <a:lnTo>
                    <a:pt x="4642" y="819"/>
                  </a:lnTo>
                  <a:lnTo>
                    <a:pt x="4689" y="776"/>
                  </a:lnTo>
                  <a:lnTo>
                    <a:pt x="4736" y="732"/>
                  </a:lnTo>
                  <a:lnTo>
                    <a:pt x="4781" y="686"/>
                  </a:lnTo>
                  <a:lnTo>
                    <a:pt x="4826" y="639"/>
                  </a:lnTo>
                  <a:lnTo>
                    <a:pt x="4871" y="590"/>
                  </a:lnTo>
                  <a:lnTo>
                    <a:pt x="4914" y="539"/>
                  </a:lnTo>
                  <a:lnTo>
                    <a:pt x="4956" y="486"/>
                  </a:lnTo>
                  <a:lnTo>
                    <a:pt x="4988" y="449"/>
                  </a:lnTo>
                  <a:lnTo>
                    <a:pt x="5023" y="404"/>
                  </a:lnTo>
                  <a:lnTo>
                    <a:pt x="5062" y="352"/>
                  </a:lnTo>
                  <a:lnTo>
                    <a:pt x="5106" y="295"/>
                  </a:lnTo>
                  <a:lnTo>
                    <a:pt x="5151" y="231"/>
                  </a:lnTo>
                  <a:lnTo>
                    <a:pt x="5202" y="161"/>
                  </a:lnTo>
                  <a:lnTo>
                    <a:pt x="5314" y="0"/>
                  </a:lnTo>
                  <a:lnTo>
                    <a:pt x="5325" y="1"/>
                  </a:lnTo>
                  <a:lnTo>
                    <a:pt x="5336" y="2"/>
                  </a:lnTo>
                  <a:lnTo>
                    <a:pt x="5345" y="5"/>
                  </a:lnTo>
                  <a:lnTo>
                    <a:pt x="5355" y="8"/>
                  </a:lnTo>
                  <a:lnTo>
                    <a:pt x="5363" y="12"/>
                  </a:lnTo>
                  <a:lnTo>
                    <a:pt x="5371" y="18"/>
                  </a:lnTo>
                  <a:lnTo>
                    <a:pt x="5377" y="23"/>
                  </a:lnTo>
                  <a:lnTo>
                    <a:pt x="5383" y="31"/>
                  </a:lnTo>
                  <a:lnTo>
                    <a:pt x="5389" y="38"/>
                  </a:lnTo>
                  <a:lnTo>
                    <a:pt x="5392" y="47"/>
                  </a:lnTo>
                  <a:lnTo>
                    <a:pt x="5396" y="56"/>
                  </a:lnTo>
                  <a:lnTo>
                    <a:pt x="5398" y="67"/>
                  </a:lnTo>
                  <a:lnTo>
                    <a:pt x="5399" y="79"/>
                  </a:lnTo>
                  <a:lnTo>
                    <a:pt x="5400" y="92"/>
                  </a:lnTo>
                  <a:lnTo>
                    <a:pt x="5400" y="105"/>
                  </a:lnTo>
                  <a:lnTo>
                    <a:pt x="5399" y="120"/>
                  </a:lnTo>
                  <a:lnTo>
                    <a:pt x="5400" y="191"/>
                  </a:lnTo>
                  <a:lnTo>
                    <a:pt x="5403" y="247"/>
                  </a:lnTo>
                  <a:lnTo>
                    <a:pt x="5404" y="267"/>
                  </a:lnTo>
                  <a:lnTo>
                    <a:pt x="5405" y="283"/>
                  </a:lnTo>
                  <a:lnTo>
                    <a:pt x="5407" y="295"/>
                  </a:lnTo>
                  <a:lnTo>
                    <a:pt x="5410" y="303"/>
                  </a:lnTo>
                  <a:lnTo>
                    <a:pt x="5415" y="339"/>
                  </a:lnTo>
                  <a:lnTo>
                    <a:pt x="5418" y="374"/>
                  </a:lnTo>
                  <a:lnTo>
                    <a:pt x="5419" y="404"/>
                  </a:lnTo>
                  <a:lnTo>
                    <a:pt x="5418" y="432"/>
                  </a:lnTo>
                  <a:lnTo>
                    <a:pt x="5416" y="458"/>
                  </a:lnTo>
                  <a:lnTo>
                    <a:pt x="5412" y="482"/>
                  </a:lnTo>
                  <a:lnTo>
                    <a:pt x="5406" y="502"/>
                  </a:lnTo>
                  <a:lnTo>
                    <a:pt x="5399" y="519"/>
                  </a:lnTo>
                  <a:lnTo>
                    <a:pt x="5351" y="561"/>
                  </a:lnTo>
                  <a:lnTo>
                    <a:pt x="5295" y="613"/>
                  </a:lnTo>
                  <a:lnTo>
                    <a:pt x="5151" y="746"/>
                  </a:lnTo>
                  <a:lnTo>
                    <a:pt x="5173" y="767"/>
                  </a:lnTo>
                  <a:lnTo>
                    <a:pt x="5182" y="766"/>
                  </a:lnTo>
                  <a:lnTo>
                    <a:pt x="5193" y="762"/>
                  </a:lnTo>
                  <a:lnTo>
                    <a:pt x="5205" y="758"/>
                  </a:lnTo>
                  <a:lnTo>
                    <a:pt x="5220" y="749"/>
                  </a:lnTo>
                  <a:lnTo>
                    <a:pt x="5236" y="740"/>
                  </a:lnTo>
                  <a:lnTo>
                    <a:pt x="5255" y="728"/>
                  </a:lnTo>
                  <a:lnTo>
                    <a:pt x="5275" y="713"/>
                  </a:lnTo>
                  <a:lnTo>
                    <a:pt x="5297" y="697"/>
                  </a:lnTo>
                  <a:lnTo>
                    <a:pt x="5319" y="681"/>
                  </a:lnTo>
                  <a:lnTo>
                    <a:pt x="5342" y="667"/>
                  </a:lnTo>
                  <a:lnTo>
                    <a:pt x="5363" y="655"/>
                  </a:lnTo>
                  <a:lnTo>
                    <a:pt x="5384" y="647"/>
                  </a:lnTo>
                  <a:lnTo>
                    <a:pt x="5405" y="641"/>
                  </a:lnTo>
                  <a:lnTo>
                    <a:pt x="5425" y="638"/>
                  </a:lnTo>
                  <a:lnTo>
                    <a:pt x="5445" y="637"/>
                  </a:lnTo>
                  <a:lnTo>
                    <a:pt x="5464" y="638"/>
                  </a:lnTo>
                  <a:lnTo>
                    <a:pt x="5479" y="650"/>
                  </a:lnTo>
                  <a:lnTo>
                    <a:pt x="5493" y="662"/>
                  </a:lnTo>
                  <a:lnTo>
                    <a:pt x="5504" y="677"/>
                  </a:lnTo>
                  <a:lnTo>
                    <a:pt x="5513" y="692"/>
                  </a:lnTo>
                  <a:lnTo>
                    <a:pt x="5520" y="708"/>
                  </a:lnTo>
                  <a:lnTo>
                    <a:pt x="5525" y="727"/>
                  </a:lnTo>
                  <a:lnTo>
                    <a:pt x="5528" y="746"/>
                  </a:lnTo>
                  <a:lnTo>
                    <a:pt x="5530" y="767"/>
                  </a:lnTo>
                  <a:lnTo>
                    <a:pt x="5523" y="786"/>
                  </a:lnTo>
                  <a:lnTo>
                    <a:pt x="5513" y="803"/>
                  </a:lnTo>
                  <a:lnTo>
                    <a:pt x="5503" y="820"/>
                  </a:lnTo>
                  <a:lnTo>
                    <a:pt x="5489" y="835"/>
                  </a:lnTo>
                  <a:lnTo>
                    <a:pt x="5472" y="849"/>
                  </a:lnTo>
                  <a:lnTo>
                    <a:pt x="5454" y="862"/>
                  </a:lnTo>
                  <a:lnTo>
                    <a:pt x="5433" y="875"/>
                  </a:lnTo>
                  <a:lnTo>
                    <a:pt x="5410" y="886"/>
                  </a:lnTo>
                  <a:lnTo>
                    <a:pt x="5351" y="907"/>
                  </a:lnTo>
                  <a:lnTo>
                    <a:pt x="5326" y="917"/>
                  </a:lnTo>
                  <a:lnTo>
                    <a:pt x="5305" y="927"/>
                  </a:lnTo>
                  <a:lnTo>
                    <a:pt x="5287" y="936"/>
                  </a:lnTo>
                  <a:lnTo>
                    <a:pt x="5270" y="944"/>
                  </a:lnTo>
                  <a:lnTo>
                    <a:pt x="5258" y="954"/>
                  </a:lnTo>
                  <a:lnTo>
                    <a:pt x="5249" y="962"/>
                  </a:lnTo>
                  <a:lnTo>
                    <a:pt x="5270" y="983"/>
                  </a:lnTo>
                  <a:lnTo>
                    <a:pt x="5324" y="961"/>
                  </a:lnTo>
                  <a:lnTo>
                    <a:pt x="5375" y="942"/>
                  </a:lnTo>
                  <a:lnTo>
                    <a:pt x="5420" y="927"/>
                  </a:lnTo>
                  <a:lnTo>
                    <a:pt x="5462" y="916"/>
                  </a:lnTo>
                  <a:lnTo>
                    <a:pt x="5498" y="908"/>
                  </a:lnTo>
                  <a:lnTo>
                    <a:pt x="5516" y="906"/>
                  </a:lnTo>
                  <a:lnTo>
                    <a:pt x="5531" y="904"/>
                  </a:lnTo>
                  <a:lnTo>
                    <a:pt x="5546" y="903"/>
                  </a:lnTo>
                  <a:lnTo>
                    <a:pt x="5559" y="904"/>
                  </a:lnTo>
                  <a:lnTo>
                    <a:pt x="5572" y="906"/>
                  </a:lnTo>
                  <a:lnTo>
                    <a:pt x="5584" y="908"/>
                  </a:lnTo>
                  <a:lnTo>
                    <a:pt x="5592" y="911"/>
                  </a:lnTo>
                  <a:lnTo>
                    <a:pt x="5601" y="916"/>
                  </a:lnTo>
                  <a:lnTo>
                    <a:pt x="5608" y="922"/>
                  </a:lnTo>
                  <a:lnTo>
                    <a:pt x="5617" y="928"/>
                  </a:lnTo>
                  <a:lnTo>
                    <a:pt x="5622" y="934"/>
                  </a:lnTo>
                  <a:lnTo>
                    <a:pt x="5629" y="941"/>
                  </a:lnTo>
                  <a:lnTo>
                    <a:pt x="5635" y="948"/>
                  </a:lnTo>
                  <a:lnTo>
                    <a:pt x="5640" y="956"/>
                  </a:lnTo>
                  <a:lnTo>
                    <a:pt x="5645" y="964"/>
                  </a:lnTo>
                  <a:lnTo>
                    <a:pt x="5648" y="974"/>
                  </a:lnTo>
                  <a:lnTo>
                    <a:pt x="5652" y="983"/>
                  </a:lnTo>
                  <a:lnTo>
                    <a:pt x="5654" y="992"/>
                  </a:lnTo>
                  <a:lnTo>
                    <a:pt x="5658" y="1014"/>
                  </a:lnTo>
                  <a:lnTo>
                    <a:pt x="5659" y="1037"/>
                  </a:lnTo>
                  <a:lnTo>
                    <a:pt x="5658" y="1056"/>
                  </a:lnTo>
                  <a:lnTo>
                    <a:pt x="5655" y="1064"/>
                  </a:lnTo>
                  <a:lnTo>
                    <a:pt x="5653" y="1072"/>
                  </a:lnTo>
                  <a:lnTo>
                    <a:pt x="5651" y="1081"/>
                  </a:lnTo>
                  <a:lnTo>
                    <a:pt x="5647" y="1088"/>
                  </a:lnTo>
                  <a:lnTo>
                    <a:pt x="5642" y="1095"/>
                  </a:lnTo>
                  <a:lnTo>
                    <a:pt x="5637" y="1102"/>
                  </a:lnTo>
                  <a:lnTo>
                    <a:pt x="5632" y="1109"/>
                  </a:lnTo>
                  <a:lnTo>
                    <a:pt x="5625" y="1115"/>
                  </a:lnTo>
                  <a:lnTo>
                    <a:pt x="5610" y="1126"/>
                  </a:lnTo>
                  <a:lnTo>
                    <a:pt x="5593" y="1137"/>
                  </a:lnTo>
                  <a:lnTo>
                    <a:pt x="5572" y="1145"/>
                  </a:lnTo>
                  <a:lnTo>
                    <a:pt x="5519" y="1170"/>
                  </a:lnTo>
                  <a:lnTo>
                    <a:pt x="5480" y="1191"/>
                  </a:lnTo>
                  <a:lnTo>
                    <a:pt x="5466" y="1200"/>
                  </a:lnTo>
                  <a:lnTo>
                    <a:pt x="5454" y="1207"/>
                  </a:lnTo>
                  <a:lnTo>
                    <a:pt x="5447" y="1214"/>
                  </a:lnTo>
                  <a:lnTo>
                    <a:pt x="5443" y="1220"/>
                  </a:lnTo>
                  <a:lnTo>
                    <a:pt x="5464" y="1243"/>
                  </a:lnTo>
                  <a:lnTo>
                    <a:pt x="5588" y="1210"/>
                  </a:lnTo>
                  <a:lnTo>
                    <a:pt x="5633" y="1197"/>
                  </a:lnTo>
                  <a:lnTo>
                    <a:pt x="5667" y="1185"/>
                  </a:lnTo>
                  <a:lnTo>
                    <a:pt x="5689" y="1177"/>
                  </a:lnTo>
                  <a:lnTo>
                    <a:pt x="5696" y="1175"/>
                  </a:lnTo>
                  <a:lnTo>
                    <a:pt x="5701" y="1171"/>
                  </a:lnTo>
                  <a:lnTo>
                    <a:pt x="5702" y="1170"/>
                  </a:lnTo>
                  <a:lnTo>
                    <a:pt x="5701" y="1168"/>
                  </a:lnTo>
                  <a:lnTo>
                    <a:pt x="5698" y="1168"/>
                  </a:lnTo>
                  <a:lnTo>
                    <a:pt x="5691" y="1166"/>
                  </a:lnTo>
                  <a:lnTo>
                    <a:pt x="5705" y="1168"/>
                  </a:lnTo>
                  <a:lnTo>
                    <a:pt x="5718" y="1170"/>
                  </a:lnTo>
                  <a:lnTo>
                    <a:pt x="5732" y="1173"/>
                  </a:lnTo>
                  <a:lnTo>
                    <a:pt x="5745" y="1178"/>
                  </a:lnTo>
                  <a:lnTo>
                    <a:pt x="5759" y="1184"/>
                  </a:lnTo>
                  <a:lnTo>
                    <a:pt x="5772" y="1191"/>
                  </a:lnTo>
                  <a:lnTo>
                    <a:pt x="5786" y="1200"/>
                  </a:lnTo>
                  <a:lnTo>
                    <a:pt x="5799" y="1210"/>
                  </a:lnTo>
                  <a:lnTo>
                    <a:pt x="5819" y="1239"/>
                  </a:lnTo>
                  <a:lnTo>
                    <a:pt x="5836" y="1265"/>
                  </a:lnTo>
                  <a:lnTo>
                    <a:pt x="5850" y="1288"/>
                  </a:lnTo>
                  <a:lnTo>
                    <a:pt x="5861" y="1310"/>
                  </a:lnTo>
                  <a:lnTo>
                    <a:pt x="5869" y="1330"/>
                  </a:lnTo>
                  <a:lnTo>
                    <a:pt x="5874" y="1346"/>
                  </a:lnTo>
                  <a:lnTo>
                    <a:pt x="5876" y="1360"/>
                  </a:lnTo>
                  <a:lnTo>
                    <a:pt x="5876" y="1366"/>
                  </a:lnTo>
                  <a:lnTo>
                    <a:pt x="5875" y="1372"/>
                  </a:lnTo>
                  <a:lnTo>
                    <a:pt x="5855" y="1379"/>
                  </a:lnTo>
                  <a:lnTo>
                    <a:pt x="5834" y="1387"/>
                  </a:lnTo>
                  <a:lnTo>
                    <a:pt x="5810" y="1398"/>
                  </a:lnTo>
                  <a:lnTo>
                    <a:pt x="5786" y="1409"/>
                  </a:lnTo>
                  <a:lnTo>
                    <a:pt x="5759" y="1425"/>
                  </a:lnTo>
                  <a:lnTo>
                    <a:pt x="5730" y="1441"/>
                  </a:lnTo>
                  <a:lnTo>
                    <a:pt x="5701" y="1460"/>
                  </a:lnTo>
                  <a:lnTo>
                    <a:pt x="5669" y="1480"/>
                  </a:lnTo>
                  <a:lnTo>
                    <a:pt x="5680" y="1491"/>
                  </a:lnTo>
                  <a:lnTo>
                    <a:pt x="5692" y="1491"/>
                  </a:lnTo>
                  <a:lnTo>
                    <a:pt x="5706" y="1489"/>
                  </a:lnTo>
                  <a:lnTo>
                    <a:pt x="5738" y="1483"/>
                  </a:lnTo>
                  <a:lnTo>
                    <a:pt x="5775" y="1475"/>
                  </a:lnTo>
                  <a:lnTo>
                    <a:pt x="5821" y="1463"/>
                  </a:lnTo>
                  <a:lnTo>
                    <a:pt x="5867" y="1452"/>
                  </a:lnTo>
                  <a:lnTo>
                    <a:pt x="5907" y="1444"/>
                  </a:lnTo>
                  <a:lnTo>
                    <a:pt x="5942" y="1439"/>
                  </a:lnTo>
                  <a:lnTo>
                    <a:pt x="5957" y="1438"/>
                  </a:lnTo>
                  <a:lnTo>
                    <a:pt x="5971" y="1436"/>
                  </a:lnTo>
                  <a:lnTo>
                    <a:pt x="5998" y="1438"/>
                  </a:lnTo>
                  <a:lnTo>
                    <a:pt x="6010" y="1440"/>
                  </a:lnTo>
                  <a:lnTo>
                    <a:pt x="6022" y="1442"/>
                  </a:lnTo>
                  <a:lnTo>
                    <a:pt x="6034" y="1445"/>
                  </a:lnTo>
                  <a:lnTo>
                    <a:pt x="6044" y="1449"/>
                  </a:lnTo>
                  <a:lnTo>
                    <a:pt x="6053" y="1453"/>
                  </a:lnTo>
                  <a:lnTo>
                    <a:pt x="6064" y="1459"/>
                  </a:lnTo>
                  <a:lnTo>
                    <a:pt x="6072" y="1465"/>
                  </a:lnTo>
                  <a:lnTo>
                    <a:pt x="6082" y="1471"/>
                  </a:lnTo>
                  <a:lnTo>
                    <a:pt x="6090" y="1478"/>
                  </a:lnTo>
                  <a:lnTo>
                    <a:pt x="6097" y="1486"/>
                  </a:lnTo>
                  <a:lnTo>
                    <a:pt x="6105" y="1494"/>
                  </a:lnTo>
                  <a:lnTo>
                    <a:pt x="6111" y="1503"/>
                  </a:lnTo>
                  <a:lnTo>
                    <a:pt x="6117" y="1513"/>
                  </a:lnTo>
                  <a:lnTo>
                    <a:pt x="6123" y="1523"/>
                  </a:lnTo>
                  <a:lnTo>
                    <a:pt x="6122" y="1536"/>
                  </a:lnTo>
                  <a:lnTo>
                    <a:pt x="6119" y="1548"/>
                  </a:lnTo>
                  <a:lnTo>
                    <a:pt x="6113" y="1559"/>
                  </a:lnTo>
                  <a:lnTo>
                    <a:pt x="6106" y="1568"/>
                  </a:lnTo>
                  <a:lnTo>
                    <a:pt x="6098" y="1576"/>
                  </a:lnTo>
                  <a:lnTo>
                    <a:pt x="6086" y="1583"/>
                  </a:lnTo>
                  <a:lnTo>
                    <a:pt x="6073" y="1589"/>
                  </a:lnTo>
                  <a:lnTo>
                    <a:pt x="6058" y="1594"/>
                  </a:lnTo>
                  <a:lnTo>
                    <a:pt x="6042" y="1597"/>
                  </a:lnTo>
                  <a:lnTo>
                    <a:pt x="6025" y="1603"/>
                  </a:lnTo>
                  <a:lnTo>
                    <a:pt x="5991" y="1616"/>
                  </a:lnTo>
                  <a:lnTo>
                    <a:pt x="5955" y="1633"/>
                  </a:lnTo>
                  <a:lnTo>
                    <a:pt x="5918" y="1653"/>
                  </a:lnTo>
                  <a:lnTo>
                    <a:pt x="5916" y="1653"/>
                  </a:lnTo>
                  <a:lnTo>
                    <a:pt x="5921" y="1653"/>
                  </a:lnTo>
                  <a:lnTo>
                    <a:pt x="5950" y="1650"/>
                  </a:lnTo>
                  <a:lnTo>
                    <a:pt x="6091" y="1642"/>
                  </a:lnTo>
                  <a:lnTo>
                    <a:pt x="6125" y="1638"/>
                  </a:lnTo>
                  <a:lnTo>
                    <a:pt x="6160" y="1638"/>
                  </a:lnTo>
                  <a:lnTo>
                    <a:pt x="6196" y="1641"/>
                  </a:lnTo>
                  <a:lnTo>
                    <a:pt x="6231" y="1644"/>
                  </a:lnTo>
                  <a:lnTo>
                    <a:pt x="6266" y="1651"/>
                  </a:lnTo>
                  <a:lnTo>
                    <a:pt x="6301" y="1660"/>
                  </a:lnTo>
                  <a:lnTo>
                    <a:pt x="6337" y="1671"/>
                  </a:lnTo>
                  <a:lnTo>
                    <a:pt x="6372" y="1685"/>
                  </a:lnTo>
                  <a:lnTo>
                    <a:pt x="6406" y="1701"/>
                  </a:lnTo>
                  <a:lnTo>
                    <a:pt x="6441" y="1720"/>
                  </a:lnTo>
                  <a:lnTo>
                    <a:pt x="6476" y="1741"/>
                  </a:lnTo>
                  <a:lnTo>
                    <a:pt x="6512" y="1763"/>
                  </a:lnTo>
                  <a:lnTo>
                    <a:pt x="6547" y="1789"/>
                  </a:lnTo>
                  <a:lnTo>
                    <a:pt x="6582" y="1817"/>
                  </a:lnTo>
                  <a:lnTo>
                    <a:pt x="6617" y="1848"/>
                  </a:lnTo>
                  <a:lnTo>
                    <a:pt x="6652" y="1879"/>
                  </a:lnTo>
                  <a:lnTo>
                    <a:pt x="6657" y="1888"/>
                  </a:lnTo>
                  <a:lnTo>
                    <a:pt x="6663" y="1898"/>
                  </a:lnTo>
                  <a:lnTo>
                    <a:pt x="6669" y="1915"/>
                  </a:lnTo>
                  <a:lnTo>
                    <a:pt x="6674" y="1933"/>
                  </a:lnTo>
                  <a:close/>
                  <a:moveTo>
                    <a:pt x="3596" y="4536"/>
                  </a:moveTo>
                  <a:lnTo>
                    <a:pt x="3596" y="4536"/>
                  </a:lnTo>
                  <a:lnTo>
                    <a:pt x="3532" y="4554"/>
                  </a:lnTo>
                  <a:lnTo>
                    <a:pt x="3471" y="4573"/>
                  </a:lnTo>
                  <a:lnTo>
                    <a:pt x="3412" y="4592"/>
                  </a:lnTo>
                  <a:lnTo>
                    <a:pt x="3385" y="4604"/>
                  </a:lnTo>
                  <a:lnTo>
                    <a:pt x="3358" y="4615"/>
                  </a:lnTo>
                  <a:lnTo>
                    <a:pt x="3332" y="4627"/>
                  </a:lnTo>
                  <a:lnTo>
                    <a:pt x="3306" y="4639"/>
                  </a:lnTo>
                  <a:lnTo>
                    <a:pt x="3282" y="4652"/>
                  </a:lnTo>
                  <a:lnTo>
                    <a:pt x="3258" y="4665"/>
                  </a:lnTo>
                  <a:lnTo>
                    <a:pt x="3236" y="4679"/>
                  </a:lnTo>
                  <a:lnTo>
                    <a:pt x="3213" y="4694"/>
                  </a:lnTo>
                  <a:lnTo>
                    <a:pt x="3192" y="4708"/>
                  </a:lnTo>
                  <a:lnTo>
                    <a:pt x="3172" y="4723"/>
                  </a:lnTo>
                  <a:lnTo>
                    <a:pt x="3152" y="4738"/>
                  </a:lnTo>
                  <a:lnTo>
                    <a:pt x="3134" y="4753"/>
                  </a:lnTo>
                  <a:lnTo>
                    <a:pt x="3116" y="4770"/>
                  </a:lnTo>
                  <a:lnTo>
                    <a:pt x="3100" y="4786"/>
                  </a:lnTo>
                  <a:lnTo>
                    <a:pt x="3083" y="4804"/>
                  </a:lnTo>
                  <a:lnTo>
                    <a:pt x="3068" y="4822"/>
                  </a:lnTo>
                  <a:lnTo>
                    <a:pt x="3053" y="4839"/>
                  </a:lnTo>
                  <a:lnTo>
                    <a:pt x="3040" y="4858"/>
                  </a:lnTo>
                  <a:lnTo>
                    <a:pt x="3027" y="4877"/>
                  </a:lnTo>
                  <a:lnTo>
                    <a:pt x="3014" y="4897"/>
                  </a:lnTo>
                  <a:lnTo>
                    <a:pt x="3003" y="4917"/>
                  </a:lnTo>
                  <a:lnTo>
                    <a:pt x="2993" y="4937"/>
                  </a:lnTo>
                  <a:lnTo>
                    <a:pt x="2983" y="4958"/>
                  </a:lnTo>
                  <a:lnTo>
                    <a:pt x="2974" y="4979"/>
                  </a:lnTo>
                  <a:lnTo>
                    <a:pt x="2966" y="5000"/>
                  </a:lnTo>
                  <a:lnTo>
                    <a:pt x="2959" y="5022"/>
                  </a:lnTo>
                  <a:lnTo>
                    <a:pt x="2952" y="5054"/>
                  </a:lnTo>
                  <a:lnTo>
                    <a:pt x="2945" y="5088"/>
                  </a:lnTo>
                  <a:lnTo>
                    <a:pt x="2940" y="5121"/>
                  </a:lnTo>
                  <a:lnTo>
                    <a:pt x="2935" y="5154"/>
                  </a:lnTo>
                  <a:lnTo>
                    <a:pt x="2932" y="5188"/>
                  </a:lnTo>
                  <a:lnTo>
                    <a:pt x="2929" y="5222"/>
                  </a:lnTo>
                  <a:lnTo>
                    <a:pt x="2927" y="5257"/>
                  </a:lnTo>
                  <a:lnTo>
                    <a:pt x="2927" y="5293"/>
                  </a:lnTo>
                  <a:lnTo>
                    <a:pt x="2927" y="5327"/>
                  </a:lnTo>
                  <a:lnTo>
                    <a:pt x="2929" y="5362"/>
                  </a:lnTo>
                  <a:lnTo>
                    <a:pt x="2932" y="5398"/>
                  </a:lnTo>
                  <a:lnTo>
                    <a:pt x="2936" y="5437"/>
                  </a:lnTo>
                  <a:lnTo>
                    <a:pt x="2941" y="5476"/>
                  </a:lnTo>
                  <a:lnTo>
                    <a:pt x="2948" y="5516"/>
                  </a:lnTo>
                  <a:lnTo>
                    <a:pt x="2955" y="5557"/>
                  </a:lnTo>
                  <a:lnTo>
                    <a:pt x="2964" y="5600"/>
                  </a:lnTo>
                  <a:lnTo>
                    <a:pt x="2974" y="5644"/>
                  </a:lnTo>
                  <a:lnTo>
                    <a:pt x="2986" y="5688"/>
                  </a:lnTo>
                  <a:lnTo>
                    <a:pt x="2999" y="5735"/>
                  </a:lnTo>
                  <a:lnTo>
                    <a:pt x="3011" y="5782"/>
                  </a:lnTo>
                  <a:lnTo>
                    <a:pt x="3027" y="5830"/>
                  </a:lnTo>
                  <a:lnTo>
                    <a:pt x="3042" y="5880"/>
                  </a:lnTo>
                  <a:lnTo>
                    <a:pt x="3060" y="5931"/>
                  </a:lnTo>
                  <a:lnTo>
                    <a:pt x="3077" y="5983"/>
                  </a:lnTo>
                  <a:lnTo>
                    <a:pt x="3038" y="5944"/>
                  </a:lnTo>
                  <a:lnTo>
                    <a:pt x="3000" y="5904"/>
                  </a:lnTo>
                  <a:lnTo>
                    <a:pt x="2963" y="5862"/>
                  </a:lnTo>
                  <a:lnTo>
                    <a:pt x="2927" y="5818"/>
                  </a:lnTo>
                  <a:lnTo>
                    <a:pt x="2893" y="5772"/>
                  </a:lnTo>
                  <a:lnTo>
                    <a:pt x="2861" y="5725"/>
                  </a:lnTo>
                  <a:lnTo>
                    <a:pt x="2829" y="5675"/>
                  </a:lnTo>
                  <a:lnTo>
                    <a:pt x="2800" y="5624"/>
                  </a:lnTo>
                  <a:lnTo>
                    <a:pt x="2772" y="5571"/>
                  </a:lnTo>
                  <a:lnTo>
                    <a:pt x="2745" y="5517"/>
                  </a:lnTo>
                  <a:lnTo>
                    <a:pt x="2719" y="5460"/>
                  </a:lnTo>
                  <a:lnTo>
                    <a:pt x="2696" y="5402"/>
                  </a:lnTo>
                  <a:lnTo>
                    <a:pt x="2672" y="5342"/>
                  </a:lnTo>
                  <a:lnTo>
                    <a:pt x="2651" y="5281"/>
                  </a:lnTo>
                  <a:lnTo>
                    <a:pt x="2632" y="5217"/>
                  </a:lnTo>
                  <a:lnTo>
                    <a:pt x="2613" y="5152"/>
                  </a:lnTo>
                  <a:lnTo>
                    <a:pt x="2603" y="5102"/>
                  </a:lnTo>
                  <a:lnTo>
                    <a:pt x="2596" y="5055"/>
                  </a:lnTo>
                  <a:lnTo>
                    <a:pt x="2592" y="5033"/>
                  </a:lnTo>
                  <a:lnTo>
                    <a:pt x="2591" y="5009"/>
                  </a:lnTo>
                  <a:lnTo>
                    <a:pt x="2590" y="4988"/>
                  </a:lnTo>
                  <a:lnTo>
                    <a:pt x="2589" y="4966"/>
                  </a:lnTo>
                  <a:lnTo>
                    <a:pt x="2590" y="4945"/>
                  </a:lnTo>
                  <a:lnTo>
                    <a:pt x="2591" y="4924"/>
                  </a:lnTo>
                  <a:lnTo>
                    <a:pt x="2592" y="4904"/>
                  </a:lnTo>
                  <a:lnTo>
                    <a:pt x="2596" y="4884"/>
                  </a:lnTo>
                  <a:lnTo>
                    <a:pt x="2598" y="4865"/>
                  </a:lnTo>
                  <a:lnTo>
                    <a:pt x="2603" y="4845"/>
                  </a:lnTo>
                  <a:lnTo>
                    <a:pt x="2607" y="4827"/>
                  </a:lnTo>
                  <a:lnTo>
                    <a:pt x="2613" y="4809"/>
                  </a:lnTo>
                  <a:lnTo>
                    <a:pt x="2620" y="4791"/>
                  </a:lnTo>
                  <a:lnTo>
                    <a:pt x="2627" y="4775"/>
                  </a:lnTo>
                  <a:lnTo>
                    <a:pt x="2634" y="4757"/>
                  </a:lnTo>
                  <a:lnTo>
                    <a:pt x="2644" y="4740"/>
                  </a:lnTo>
                  <a:lnTo>
                    <a:pt x="2653" y="4725"/>
                  </a:lnTo>
                  <a:lnTo>
                    <a:pt x="2664" y="4710"/>
                  </a:lnTo>
                  <a:lnTo>
                    <a:pt x="2674" y="4695"/>
                  </a:lnTo>
                  <a:lnTo>
                    <a:pt x="2686" y="4679"/>
                  </a:lnTo>
                  <a:lnTo>
                    <a:pt x="2699" y="4665"/>
                  </a:lnTo>
                  <a:lnTo>
                    <a:pt x="2712" y="4652"/>
                  </a:lnTo>
                  <a:lnTo>
                    <a:pt x="2726" y="4639"/>
                  </a:lnTo>
                  <a:lnTo>
                    <a:pt x="2741" y="4627"/>
                  </a:lnTo>
                  <a:lnTo>
                    <a:pt x="2757" y="4614"/>
                  </a:lnTo>
                  <a:lnTo>
                    <a:pt x="2773" y="4602"/>
                  </a:lnTo>
                  <a:lnTo>
                    <a:pt x="2789" y="4590"/>
                  </a:lnTo>
                  <a:lnTo>
                    <a:pt x="2808" y="4580"/>
                  </a:lnTo>
                  <a:lnTo>
                    <a:pt x="2833" y="4565"/>
                  </a:lnTo>
                  <a:lnTo>
                    <a:pt x="2858" y="4551"/>
                  </a:lnTo>
                  <a:lnTo>
                    <a:pt x="2883" y="4538"/>
                  </a:lnTo>
                  <a:lnTo>
                    <a:pt x="2909" y="4528"/>
                  </a:lnTo>
                  <a:lnTo>
                    <a:pt x="2935" y="4517"/>
                  </a:lnTo>
                  <a:lnTo>
                    <a:pt x="2963" y="4507"/>
                  </a:lnTo>
                  <a:lnTo>
                    <a:pt x="2990" y="4499"/>
                  </a:lnTo>
                  <a:lnTo>
                    <a:pt x="3019" y="4490"/>
                  </a:lnTo>
                  <a:lnTo>
                    <a:pt x="3047" y="4483"/>
                  </a:lnTo>
                  <a:lnTo>
                    <a:pt x="3076" y="4477"/>
                  </a:lnTo>
                  <a:lnTo>
                    <a:pt x="3105" y="4473"/>
                  </a:lnTo>
                  <a:lnTo>
                    <a:pt x="3136" y="4468"/>
                  </a:lnTo>
                  <a:lnTo>
                    <a:pt x="3167" y="4464"/>
                  </a:lnTo>
                  <a:lnTo>
                    <a:pt x="3197" y="4462"/>
                  </a:lnTo>
                  <a:lnTo>
                    <a:pt x="3229" y="4461"/>
                  </a:lnTo>
                  <a:lnTo>
                    <a:pt x="3262" y="4461"/>
                  </a:lnTo>
                  <a:lnTo>
                    <a:pt x="3309" y="4462"/>
                  </a:lnTo>
                  <a:lnTo>
                    <a:pt x="3356" y="4466"/>
                  </a:lnTo>
                  <a:lnTo>
                    <a:pt x="3399" y="4472"/>
                  </a:lnTo>
                  <a:lnTo>
                    <a:pt x="3443" y="4480"/>
                  </a:lnTo>
                  <a:lnTo>
                    <a:pt x="3484" y="4490"/>
                  </a:lnTo>
                  <a:lnTo>
                    <a:pt x="3522" y="4503"/>
                  </a:lnTo>
                  <a:lnTo>
                    <a:pt x="3560" y="4518"/>
                  </a:lnTo>
                  <a:lnTo>
                    <a:pt x="3579" y="4527"/>
                  </a:lnTo>
                  <a:lnTo>
                    <a:pt x="3596" y="4536"/>
                  </a:lnTo>
                  <a:close/>
                  <a:moveTo>
                    <a:pt x="8671" y="4137"/>
                  </a:moveTo>
                  <a:lnTo>
                    <a:pt x="8671" y="4137"/>
                  </a:lnTo>
                  <a:lnTo>
                    <a:pt x="8686" y="4190"/>
                  </a:lnTo>
                  <a:lnTo>
                    <a:pt x="8700" y="4241"/>
                  </a:lnTo>
                  <a:lnTo>
                    <a:pt x="8711" y="4294"/>
                  </a:lnTo>
                  <a:lnTo>
                    <a:pt x="8723" y="4347"/>
                  </a:lnTo>
                  <a:lnTo>
                    <a:pt x="8734" y="4400"/>
                  </a:lnTo>
                  <a:lnTo>
                    <a:pt x="8744" y="4453"/>
                  </a:lnTo>
                  <a:lnTo>
                    <a:pt x="8753" y="4506"/>
                  </a:lnTo>
                  <a:lnTo>
                    <a:pt x="8761" y="4557"/>
                  </a:lnTo>
                  <a:lnTo>
                    <a:pt x="8768" y="4610"/>
                  </a:lnTo>
                  <a:lnTo>
                    <a:pt x="8774" y="4663"/>
                  </a:lnTo>
                  <a:lnTo>
                    <a:pt x="8778" y="4716"/>
                  </a:lnTo>
                  <a:lnTo>
                    <a:pt x="8783" y="4769"/>
                  </a:lnTo>
                  <a:lnTo>
                    <a:pt x="8787" y="4822"/>
                  </a:lnTo>
                  <a:lnTo>
                    <a:pt x="8789" y="4873"/>
                  </a:lnTo>
                  <a:lnTo>
                    <a:pt x="8790" y="4926"/>
                  </a:lnTo>
                  <a:lnTo>
                    <a:pt x="8790" y="4979"/>
                  </a:lnTo>
                  <a:lnTo>
                    <a:pt x="8790" y="5041"/>
                  </a:lnTo>
                  <a:lnTo>
                    <a:pt x="8788" y="5102"/>
                  </a:lnTo>
                  <a:lnTo>
                    <a:pt x="8785" y="5163"/>
                  </a:lnTo>
                  <a:lnTo>
                    <a:pt x="8781" y="5223"/>
                  </a:lnTo>
                  <a:lnTo>
                    <a:pt x="8775" y="5282"/>
                  </a:lnTo>
                  <a:lnTo>
                    <a:pt x="8768" y="5341"/>
                  </a:lnTo>
                  <a:lnTo>
                    <a:pt x="8761" y="5398"/>
                  </a:lnTo>
                  <a:lnTo>
                    <a:pt x="8751" y="5455"/>
                  </a:lnTo>
                  <a:lnTo>
                    <a:pt x="8741" y="5510"/>
                  </a:lnTo>
                  <a:lnTo>
                    <a:pt x="8729" y="5565"/>
                  </a:lnTo>
                  <a:lnTo>
                    <a:pt x="8716" y="5618"/>
                  </a:lnTo>
                  <a:lnTo>
                    <a:pt x="8702" y="5672"/>
                  </a:lnTo>
                  <a:lnTo>
                    <a:pt x="8687" y="5724"/>
                  </a:lnTo>
                  <a:lnTo>
                    <a:pt x="8670" y="5775"/>
                  </a:lnTo>
                  <a:lnTo>
                    <a:pt x="8653" y="5826"/>
                  </a:lnTo>
                  <a:lnTo>
                    <a:pt x="8634" y="5875"/>
                  </a:lnTo>
                  <a:lnTo>
                    <a:pt x="8614" y="5924"/>
                  </a:lnTo>
                  <a:lnTo>
                    <a:pt x="8592" y="5973"/>
                  </a:lnTo>
                  <a:lnTo>
                    <a:pt x="8569" y="6020"/>
                  </a:lnTo>
                  <a:lnTo>
                    <a:pt x="8546" y="6065"/>
                  </a:lnTo>
                  <a:lnTo>
                    <a:pt x="8521" y="6111"/>
                  </a:lnTo>
                  <a:lnTo>
                    <a:pt x="8494" y="6156"/>
                  </a:lnTo>
                  <a:lnTo>
                    <a:pt x="8467" y="6199"/>
                  </a:lnTo>
                  <a:lnTo>
                    <a:pt x="8438" y="6243"/>
                  </a:lnTo>
                  <a:lnTo>
                    <a:pt x="8408" y="6285"/>
                  </a:lnTo>
                  <a:lnTo>
                    <a:pt x="8377" y="6326"/>
                  </a:lnTo>
                  <a:lnTo>
                    <a:pt x="8345" y="6366"/>
                  </a:lnTo>
                  <a:lnTo>
                    <a:pt x="8311" y="6406"/>
                  </a:lnTo>
                  <a:lnTo>
                    <a:pt x="8276" y="6445"/>
                  </a:lnTo>
                  <a:lnTo>
                    <a:pt x="8240" y="6482"/>
                  </a:lnTo>
                  <a:lnTo>
                    <a:pt x="8203" y="6520"/>
                  </a:lnTo>
                  <a:lnTo>
                    <a:pt x="8164" y="6555"/>
                  </a:lnTo>
                  <a:lnTo>
                    <a:pt x="8111" y="6602"/>
                  </a:lnTo>
                  <a:lnTo>
                    <a:pt x="8057" y="6647"/>
                  </a:lnTo>
                  <a:lnTo>
                    <a:pt x="8002" y="6690"/>
                  </a:lnTo>
                  <a:lnTo>
                    <a:pt x="7946" y="6733"/>
                  </a:lnTo>
                  <a:lnTo>
                    <a:pt x="7889" y="6774"/>
                  </a:lnTo>
                  <a:lnTo>
                    <a:pt x="7832" y="6812"/>
                  </a:lnTo>
                  <a:lnTo>
                    <a:pt x="7773" y="6851"/>
                  </a:lnTo>
                  <a:lnTo>
                    <a:pt x="7713" y="6888"/>
                  </a:lnTo>
                  <a:lnTo>
                    <a:pt x="7653" y="6922"/>
                  </a:lnTo>
                  <a:lnTo>
                    <a:pt x="7591" y="6956"/>
                  </a:lnTo>
                  <a:lnTo>
                    <a:pt x="7529" y="6987"/>
                  </a:lnTo>
                  <a:lnTo>
                    <a:pt x="7465" y="7018"/>
                  </a:lnTo>
                  <a:lnTo>
                    <a:pt x="7401" y="7047"/>
                  </a:lnTo>
                  <a:lnTo>
                    <a:pt x="7336" y="7074"/>
                  </a:lnTo>
                  <a:lnTo>
                    <a:pt x="7270" y="7100"/>
                  </a:lnTo>
                  <a:lnTo>
                    <a:pt x="7203" y="7125"/>
                  </a:lnTo>
                  <a:lnTo>
                    <a:pt x="7135" y="7148"/>
                  </a:lnTo>
                  <a:lnTo>
                    <a:pt x="7066" y="7171"/>
                  </a:lnTo>
                  <a:lnTo>
                    <a:pt x="6997" y="7191"/>
                  </a:lnTo>
                  <a:lnTo>
                    <a:pt x="6925" y="7209"/>
                  </a:lnTo>
                  <a:lnTo>
                    <a:pt x="6853" y="7227"/>
                  </a:lnTo>
                  <a:lnTo>
                    <a:pt x="6782" y="7243"/>
                  </a:lnTo>
                  <a:lnTo>
                    <a:pt x="6708" y="7258"/>
                  </a:lnTo>
                  <a:lnTo>
                    <a:pt x="6634" y="7270"/>
                  </a:lnTo>
                  <a:lnTo>
                    <a:pt x="6557" y="7282"/>
                  </a:lnTo>
                  <a:lnTo>
                    <a:pt x="6482" y="7292"/>
                  </a:lnTo>
                  <a:lnTo>
                    <a:pt x="6405" y="7301"/>
                  </a:lnTo>
                  <a:lnTo>
                    <a:pt x="6326" y="7308"/>
                  </a:lnTo>
                  <a:lnTo>
                    <a:pt x="6247" y="7314"/>
                  </a:lnTo>
                  <a:lnTo>
                    <a:pt x="6167" y="7319"/>
                  </a:lnTo>
                  <a:lnTo>
                    <a:pt x="6086" y="7321"/>
                  </a:lnTo>
                  <a:lnTo>
                    <a:pt x="6004" y="7322"/>
                  </a:lnTo>
                  <a:lnTo>
                    <a:pt x="5945" y="7330"/>
                  </a:lnTo>
                  <a:lnTo>
                    <a:pt x="5887" y="7340"/>
                  </a:lnTo>
                  <a:lnTo>
                    <a:pt x="5828" y="7353"/>
                  </a:lnTo>
                  <a:lnTo>
                    <a:pt x="5770" y="7367"/>
                  </a:lnTo>
                  <a:lnTo>
                    <a:pt x="5713" y="7383"/>
                  </a:lnTo>
                  <a:lnTo>
                    <a:pt x="5655" y="7401"/>
                  </a:lnTo>
                  <a:lnTo>
                    <a:pt x="5599" y="7422"/>
                  </a:lnTo>
                  <a:lnTo>
                    <a:pt x="5543" y="7444"/>
                  </a:lnTo>
                  <a:lnTo>
                    <a:pt x="5487" y="7469"/>
                  </a:lnTo>
                  <a:lnTo>
                    <a:pt x="5431" y="7496"/>
                  </a:lnTo>
                  <a:lnTo>
                    <a:pt x="5377" y="7525"/>
                  </a:lnTo>
                  <a:lnTo>
                    <a:pt x="5322" y="7557"/>
                  </a:lnTo>
                  <a:lnTo>
                    <a:pt x="5268" y="7590"/>
                  </a:lnTo>
                  <a:lnTo>
                    <a:pt x="5214" y="7625"/>
                  </a:lnTo>
                  <a:lnTo>
                    <a:pt x="5161" y="7663"/>
                  </a:lnTo>
                  <a:lnTo>
                    <a:pt x="5108" y="7703"/>
                  </a:lnTo>
                  <a:lnTo>
                    <a:pt x="5055" y="7745"/>
                  </a:lnTo>
                  <a:lnTo>
                    <a:pt x="5003" y="7788"/>
                  </a:lnTo>
                  <a:lnTo>
                    <a:pt x="4952" y="7835"/>
                  </a:lnTo>
                  <a:lnTo>
                    <a:pt x="4901" y="7884"/>
                  </a:lnTo>
                  <a:lnTo>
                    <a:pt x="4850" y="7934"/>
                  </a:lnTo>
                  <a:lnTo>
                    <a:pt x="4799" y="7987"/>
                  </a:lnTo>
                  <a:lnTo>
                    <a:pt x="4750" y="8041"/>
                  </a:lnTo>
                  <a:lnTo>
                    <a:pt x="4700" y="8097"/>
                  </a:lnTo>
                  <a:lnTo>
                    <a:pt x="4651" y="8157"/>
                  </a:lnTo>
                  <a:lnTo>
                    <a:pt x="4603" y="8218"/>
                  </a:lnTo>
                  <a:lnTo>
                    <a:pt x="4555" y="8281"/>
                  </a:lnTo>
                  <a:lnTo>
                    <a:pt x="4507" y="8346"/>
                  </a:lnTo>
                  <a:lnTo>
                    <a:pt x="4460" y="8414"/>
                  </a:lnTo>
                  <a:lnTo>
                    <a:pt x="4413" y="8484"/>
                  </a:lnTo>
                  <a:lnTo>
                    <a:pt x="4366" y="8555"/>
                  </a:lnTo>
                  <a:lnTo>
                    <a:pt x="4320" y="8629"/>
                  </a:lnTo>
                  <a:lnTo>
                    <a:pt x="4310" y="8629"/>
                  </a:lnTo>
                  <a:lnTo>
                    <a:pt x="4303" y="8632"/>
                  </a:lnTo>
                  <a:lnTo>
                    <a:pt x="4300" y="8635"/>
                  </a:lnTo>
                  <a:lnTo>
                    <a:pt x="4299" y="8638"/>
                  </a:lnTo>
                  <a:lnTo>
                    <a:pt x="4298" y="8640"/>
                  </a:lnTo>
                  <a:lnTo>
                    <a:pt x="4291" y="8635"/>
                  </a:lnTo>
                  <a:lnTo>
                    <a:pt x="4283" y="8631"/>
                  </a:lnTo>
                  <a:lnTo>
                    <a:pt x="4276" y="8625"/>
                  </a:lnTo>
                  <a:lnTo>
                    <a:pt x="4269" y="8619"/>
                  </a:lnTo>
                  <a:lnTo>
                    <a:pt x="4264" y="8612"/>
                  </a:lnTo>
                  <a:lnTo>
                    <a:pt x="4259" y="8605"/>
                  </a:lnTo>
                  <a:lnTo>
                    <a:pt x="4254" y="8597"/>
                  </a:lnTo>
                  <a:lnTo>
                    <a:pt x="4249" y="8588"/>
                  </a:lnTo>
                  <a:lnTo>
                    <a:pt x="4242" y="8570"/>
                  </a:lnTo>
                  <a:lnTo>
                    <a:pt x="4238" y="8548"/>
                  </a:lnTo>
                  <a:lnTo>
                    <a:pt x="4234" y="8525"/>
                  </a:lnTo>
                  <a:lnTo>
                    <a:pt x="4233" y="8499"/>
                  </a:lnTo>
                  <a:lnTo>
                    <a:pt x="4238" y="8437"/>
                  </a:lnTo>
                  <a:lnTo>
                    <a:pt x="4239" y="8389"/>
                  </a:lnTo>
                  <a:lnTo>
                    <a:pt x="4238" y="8371"/>
                  </a:lnTo>
                  <a:lnTo>
                    <a:pt x="4238" y="8356"/>
                  </a:lnTo>
                  <a:lnTo>
                    <a:pt x="4235" y="8345"/>
                  </a:lnTo>
                  <a:lnTo>
                    <a:pt x="4233" y="8338"/>
                  </a:lnTo>
                  <a:lnTo>
                    <a:pt x="4228" y="8301"/>
                  </a:lnTo>
                  <a:lnTo>
                    <a:pt x="4226" y="8266"/>
                  </a:lnTo>
                  <a:lnTo>
                    <a:pt x="4225" y="8235"/>
                  </a:lnTo>
                  <a:lnTo>
                    <a:pt x="4225" y="8205"/>
                  </a:lnTo>
                  <a:lnTo>
                    <a:pt x="4227" y="8178"/>
                  </a:lnTo>
                  <a:lnTo>
                    <a:pt x="4231" y="8154"/>
                  </a:lnTo>
                  <a:lnTo>
                    <a:pt x="4237" y="8130"/>
                  </a:lnTo>
                  <a:lnTo>
                    <a:pt x="4244" y="8110"/>
                  </a:lnTo>
                  <a:lnTo>
                    <a:pt x="4292" y="8073"/>
                  </a:lnTo>
                  <a:lnTo>
                    <a:pt x="4349" y="8025"/>
                  </a:lnTo>
                  <a:lnTo>
                    <a:pt x="4416" y="7965"/>
                  </a:lnTo>
                  <a:lnTo>
                    <a:pt x="4493" y="7894"/>
                  </a:lnTo>
                  <a:lnTo>
                    <a:pt x="4470" y="7862"/>
                  </a:lnTo>
                  <a:lnTo>
                    <a:pt x="4462" y="7866"/>
                  </a:lnTo>
                  <a:lnTo>
                    <a:pt x="4451" y="7871"/>
                  </a:lnTo>
                  <a:lnTo>
                    <a:pt x="4427" y="7886"/>
                  </a:lnTo>
                  <a:lnTo>
                    <a:pt x="4395" y="7906"/>
                  </a:lnTo>
                  <a:lnTo>
                    <a:pt x="4357" y="7933"/>
                  </a:lnTo>
                  <a:lnTo>
                    <a:pt x="4338" y="7947"/>
                  </a:lnTo>
                  <a:lnTo>
                    <a:pt x="4319" y="7959"/>
                  </a:lnTo>
                  <a:lnTo>
                    <a:pt x="4300" y="7968"/>
                  </a:lnTo>
                  <a:lnTo>
                    <a:pt x="4283" y="7978"/>
                  </a:lnTo>
                  <a:lnTo>
                    <a:pt x="4267" y="7983"/>
                  </a:lnTo>
                  <a:lnTo>
                    <a:pt x="4251" y="7988"/>
                  </a:lnTo>
                  <a:lnTo>
                    <a:pt x="4237" y="7990"/>
                  </a:lnTo>
                  <a:lnTo>
                    <a:pt x="4222" y="7992"/>
                  </a:lnTo>
                  <a:lnTo>
                    <a:pt x="4206" y="7990"/>
                  </a:lnTo>
                  <a:lnTo>
                    <a:pt x="4190" y="7987"/>
                  </a:lnTo>
                  <a:lnTo>
                    <a:pt x="4174" y="7980"/>
                  </a:lnTo>
                  <a:lnTo>
                    <a:pt x="4158" y="7971"/>
                  </a:lnTo>
                  <a:lnTo>
                    <a:pt x="4150" y="7965"/>
                  </a:lnTo>
                  <a:lnTo>
                    <a:pt x="4143" y="7956"/>
                  </a:lnTo>
                  <a:lnTo>
                    <a:pt x="4135" y="7947"/>
                  </a:lnTo>
                  <a:lnTo>
                    <a:pt x="4128" y="7935"/>
                  </a:lnTo>
                  <a:lnTo>
                    <a:pt x="4121" y="7922"/>
                  </a:lnTo>
                  <a:lnTo>
                    <a:pt x="4116" y="7907"/>
                  </a:lnTo>
                  <a:lnTo>
                    <a:pt x="4110" y="7892"/>
                  </a:lnTo>
                  <a:lnTo>
                    <a:pt x="4104" y="7873"/>
                  </a:lnTo>
                  <a:lnTo>
                    <a:pt x="4110" y="7855"/>
                  </a:lnTo>
                  <a:lnTo>
                    <a:pt x="4119" y="7838"/>
                  </a:lnTo>
                  <a:lnTo>
                    <a:pt x="4131" y="7821"/>
                  </a:lnTo>
                  <a:lnTo>
                    <a:pt x="4144" y="7806"/>
                  </a:lnTo>
                  <a:lnTo>
                    <a:pt x="4160" y="7792"/>
                  </a:lnTo>
                  <a:lnTo>
                    <a:pt x="4179" y="7778"/>
                  </a:lnTo>
                  <a:lnTo>
                    <a:pt x="4199" y="7766"/>
                  </a:lnTo>
                  <a:lnTo>
                    <a:pt x="4222" y="7754"/>
                  </a:lnTo>
                  <a:lnTo>
                    <a:pt x="4285" y="7730"/>
                  </a:lnTo>
                  <a:lnTo>
                    <a:pt x="4333" y="7709"/>
                  </a:lnTo>
                  <a:lnTo>
                    <a:pt x="4352" y="7699"/>
                  </a:lnTo>
                  <a:lnTo>
                    <a:pt x="4366" y="7692"/>
                  </a:lnTo>
                  <a:lnTo>
                    <a:pt x="4377" y="7685"/>
                  </a:lnTo>
                  <a:lnTo>
                    <a:pt x="4384" y="7679"/>
                  </a:lnTo>
                  <a:lnTo>
                    <a:pt x="4362" y="7646"/>
                  </a:lnTo>
                  <a:lnTo>
                    <a:pt x="4303" y="7669"/>
                  </a:lnTo>
                  <a:lnTo>
                    <a:pt x="4249" y="7687"/>
                  </a:lnTo>
                  <a:lnTo>
                    <a:pt x="4201" y="7703"/>
                  </a:lnTo>
                  <a:lnTo>
                    <a:pt x="4158" y="7713"/>
                  </a:lnTo>
                  <a:lnTo>
                    <a:pt x="4120" y="7722"/>
                  </a:lnTo>
                  <a:lnTo>
                    <a:pt x="4103" y="7724"/>
                  </a:lnTo>
                  <a:lnTo>
                    <a:pt x="4087" y="7725"/>
                  </a:lnTo>
                  <a:lnTo>
                    <a:pt x="4073" y="7726"/>
                  </a:lnTo>
                  <a:lnTo>
                    <a:pt x="4060" y="7725"/>
                  </a:lnTo>
                  <a:lnTo>
                    <a:pt x="4049" y="7724"/>
                  </a:lnTo>
                  <a:lnTo>
                    <a:pt x="4039" y="7722"/>
                  </a:lnTo>
                  <a:lnTo>
                    <a:pt x="4029" y="7712"/>
                  </a:lnTo>
                  <a:lnTo>
                    <a:pt x="4019" y="7703"/>
                  </a:lnTo>
                  <a:lnTo>
                    <a:pt x="4011" y="7692"/>
                  </a:lnTo>
                  <a:lnTo>
                    <a:pt x="4004" y="7682"/>
                  </a:lnTo>
                  <a:lnTo>
                    <a:pt x="3997" y="7671"/>
                  </a:lnTo>
                  <a:lnTo>
                    <a:pt x="3992" y="7660"/>
                  </a:lnTo>
                  <a:lnTo>
                    <a:pt x="3988" y="7650"/>
                  </a:lnTo>
                  <a:lnTo>
                    <a:pt x="3985" y="7638"/>
                  </a:lnTo>
                  <a:lnTo>
                    <a:pt x="3983" y="7626"/>
                  </a:lnTo>
                  <a:lnTo>
                    <a:pt x="3982" y="7615"/>
                  </a:lnTo>
                  <a:lnTo>
                    <a:pt x="3982" y="7603"/>
                  </a:lnTo>
                  <a:lnTo>
                    <a:pt x="3982" y="7590"/>
                  </a:lnTo>
                  <a:lnTo>
                    <a:pt x="3984" y="7578"/>
                  </a:lnTo>
                  <a:lnTo>
                    <a:pt x="3986" y="7565"/>
                  </a:lnTo>
                  <a:lnTo>
                    <a:pt x="3991" y="7551"/>
                  </a:lnTo>
                  <a:lnTo>
                    <a:pt x="3996" y="7538"/>
                  </a:lnTo>
                  <a:lnTo>
                    <a:pt x="4037" y="7514"/>
                  </a:lnTo>
                  <a:lnTo>
                    <a:pt x="4085" y="7484"/>
                  </a:lnTo>
                  <a:lnTo>
                    <a:pt x="4139" y="7449"/>
                  </a:lnTo>
                  <a:lnTo>
                    <a:pt x="4201" y="7409"/>
                  </a:lnTo>
                  <a:lnTo>
                    <a:pt x="4179" y="7387"/>
                  </a:lnTo>
                  <a:lnTo>
                    <a:pt x="4125" y="7407"/>
                  </a:lnTo>
                  <a:lnTo>
                    <a:pt x="4077" y="7423"/>
                  </a:lnTo>
                  <a:lnTo>
                    <a:pt x="4033" y="7437"/>
                  </a:lnTo>
                  <a:lnTo>
                    <a:pt x="3996" y="7447"/>
                  </a:lnTo>
                  <a:lnTo>
                    <a:pt x="3963" y="7453"/>
                  </a:lnTo>
                  <a:lnTo>
                    <a:pt x="3936" y="7456"/>
                  </a:lnTo>
                  <a:lnTo>
                    <a:pt x="3925" y="7456"/>
                  </a:lnTo>
                  <a:lnTo>
                    <a:pt x="3915" y="7456"/>
                  </a:lnTo>
                  <a:lnTo>
                    <a:pt x="3906" y="7454"/>
                  </a:lnTo>
                  <a:lnTo>
                    <a:pt x="3898" y="7451"/>
                  </a:lnTo>
                  <a:lnTo>
                    <a:pt x="3865" y="7423"/>
                  </a:lnTo>
                  <a:lnTo>
                    <a:pt x="3837" y="7395"/>
                  </a:lnTo>
                  <a:lnTo>
                    <a:pt x="3812" y="7369"/>
                  </a:lnTo>
                  <a:lnTo>
                    <a:pt x="3794" y="7344"/>
                  </a:lnTo>
                  <a:lnTo>
                    <a:pt x="3785" y="7332"/>
                  </a:lnTo>
                  <a:lnTo>
                    <a:pt x="3778" y="7321"/>
                  </a:lnTo>
                  <a:lnTo>
                    <a:pt x="3771" y="7309"/>
                  </a:lnTo>
                  <a:lnTo>
                    <a:pt x="3767" y="7299"/>
                  </a:lnTo>
                  <a:lnTo>
                    <a:pt x="3763" y="7288"/>
                  </a:lnTo>
                  <a:lnTo>
                    <a:pt x="3761" y="7278"/>
                  </a:lnTo>
                  <a:lnTo>
                    <a:pt x="3758" y="7267"/>
                  </a:lnTo>
                  <a:lnTo>
                    <a:pt x="3758" y="7258"/>
                  </a:lnTo>
                  <a:lnTo>
                    <a:pt x="3850" y="7220"/>
                  </a:lnTo>
                  <a:lnTo>
                    <a:pt x="3975" y="7171"/>
                  </a:lnTo>
                  <a:lnTo>
                    <a:pt x="3973" y="7161"/>
                  </a:lnTo>
                  <a:lnTo>
                    <a:pt x="3971" y="7152"/>
                  </a:lnTo>
                  <a:lnTo>
                    <a:pt x="3968" y="7145"/>
                  </a:lnTo>
                  <a:lnTo>
                    <a:pt x="3963" y="7139"/>
                  </a:lnTo>
                  <a:lnTo>
                    <a:pt x="3949" y="7139"/>
                  </a:lnTo>
                  <a:lnTo>
                    <a:pt x="3933" y="7140"/>
                  </a:lnTo>
                  <a:lnTo>
                    <a:pt x="3897" y="7146"/>
                  </a:lnTo>
                  <a:lnTo>
                    <a:pt x="3855" y="7154"/>
                  </a:lnTo>
                  <a:lnTo>
                    <a:pt x="3807" y="7166"/>
                  </a:lnTo>
                  <a:lnTo>
                    <a:pt x="3758" y="7178"/>
                  </a:lnTo>
                  <a:lnTo>
                    <a:pt x="3719" y="7186"/>
                  </a:lnTo>
                  <a:lnTo>
                    <a:pt x="3686" y="7191"/>
                  </a:lnTo>
                  <a:lnTo>
                    <a:pt x="3673" y="7193"/>
                  </a:lnTo>
                  <a:lnTo>
                    <a:pt x="3661" y="7193"/>
                  </a:lnTo>
                  <a:lnTo>
                    <a:pt x="3637" y="7192"/>
                  </a:lnTo>
                  <a:lnTo>
                    <a:pt x="3626" y="7189"/>
                  </a:lnTo>
                  <a:lnTo>
                    <a:pt x="3615" y="7187"/>
                  </a:lnTo>
                  <a:lnTo>
                    <a:pt x="3605" y="7185"/>
                  </a:lnTo>
                  <a:lnTo>
                    <a:pt x="3594" y="7181"/>
                  </a:lnTo>
                  <a:lnTo>
                    <a:pt x="3585" y="7177"/>
                  </a:lnTo>
                  <a:lnTo>
                    <a:pt x="3574" y="7172"/>
                  </a:lnTo>
                  <a:lnTo>
                    <a:pt x="3565" y="7166"/>
                  </a:lnTo>
                  <a:lnTo>
                    <a:pt x="3556" y="7159"/>
                  </a:lnTo>
                  <a:lnTo>
                    <a:pt x="3548" y="7152"/>
                  </a:lnTo>
                  <a:lnTo>
                    <a:pt x="3539" y="7145"/>
                  </a:lnTo>
                  <a:lnTo>
                    <a:pt x="3532" y="7135"/>
                  </a:lnTo>
                  <a:lnTo>
                    <a:pt x="3524" y="7127"/>
                  </a:lnTo>
                  <a:lnTo>
                    <a:pt x="3509" y="7106"/>
                  </a:lnTo>
                  <a:lnTo>
                    <a:pt x="3514" y="7093"/>
                  </a:lnTo>
                  <a:lnTo>
                    <a:pt x="3520" y="7081"/>
                  </a:lnTo>
                  <a:lnTo>
                    <a:pt x="3529" y="7070"/>
                  </a:lnTo>
                  <a:lnTo>
                    <a:pt x="3541" y="7059"/>
                  </a:lnTo>
                  <a:lnTo>
                    <a:pt x="3555" y="7050"/>
                  </a:lnTo>
                  <a:lnTo>
                    <a:pt x="3572" y="7040"/>
                  </a:lnTo>
                  <a:lnTo>
                    <a:pt x="3591" y="7032"/>
                  </a:lnTo>
                  <a:lnTo>
                    <a:pt x="3613" y="7025"/>
                  </a:lnTo>
                  <a:lnTo>
                    <a:pt x="3653" y="7013"/>
                  </a:lnTo>
                  <a:lnTo>
                    <a:pt x="3683" y="7003"/>
                  </a:lnTo>
                  <a:lnTo>
                    <a:pt x="3704" y="6994"/>
                  </a:lnTo>
                  <a:lnTo>
                    <a:pt x="3710" y="6991"/>
                  </a:lnTo>
                  <a:lnTo>
                    <a:pt x="3715" y="6987"/>
                  </a:lnTo>
                  <a:lnTo>
                    <a:pt x="3714" y="6986"/>
                  </a:lnTo>
                  <a:lnTo>
                    <a:pt x="3713" y="6985"/>
                  </a:lnTo>
                  <a:lnTo>
                    <a:pt x="3707" y="6984"/>
                  </a:lnTo>
                  <a:lnTo>
                    <a:pt x="3696" y="6984"/>
                  </a:lnTo>
                  <a:lnTo>
                    <a:pt x="3682" y="6985"/>
                  </a:lnTo>
                  <a:lnTo>
                    <a:pt x="3642" y="6990"/>
                  </a:lnTo>
                  <a:lnTo>
                    <a:pt x="3586" y="6998"/>
                  </a:lnTo>
                  <a:lnTo>
                    <a:pt x="3552" y="7002"/>
                  </a:lnTo>
                  <a:lnTo>
                    <a:pt x="3518" y="7002"/>
                  </a:lnTo>
                  <a:lnTo>
                    <a:pt x="3482" y="7000"/>
                  </a:lnTo>
                  <a:lnTo>
                    <a:pt x="3447" y="6997"/>
                  </a:lnTo>
                  <a:lnTo>
                    <a:pt x="3412" y="6990"/>
                  </a:lnTo>
                  <a:lnTo>
                    <a:pt x="3377" y="6982"/>
                  </a:lnTo>
                  <a:lnTo>
                    <a:pt x="3340" y="6971"/>
                  </a:lnTo>
                  <a:lnTo>
                    <a:pt x="3304" y="6958"/>
                  </a:lnTo>
                  <a:lnTo>
                    <a:pt x="3268" y="6943"/>
                  </a:lnTo>
                  <a:lnTo>
                    <a:pt x="3231" y="6925"/>
                  </a:lnTo>
                  <a:lnTo>
                    <a:pt x="3194" y="6905"/>
                  </a:lnTo>
                  <a:lnTo>
                    <a:pt x="3156" y="6883"/>
                  </a:lnTo>
                  <a:lnTo>
                    <a:pt x="3118" y="6858"/>
                  </a:lnTo>
                  <a:lnTo>
                    <a:pt x="3080" y="6832"/>
                  </a:lnTo>
                  <a:lnTo>
                    <a:pt x="3041" y="6803"/>
                  </a:lnTo>
                  <a:lnTo>
                    <a:pt x="3002" y="6771"/>
                  </a:lnTo>
                  <a:lnTo>
                    <a:pt x="2990" y="6751"/>
                  </a:lnTo>
                  <a:lnTo>
                    <a:pt x="2982" y="6734"/>
                  </a:lnTo>
                  <a:lnTo>
                    <a:pt x="2976" y="6718"/>
                  </a:lnTo>
                  <a:lnTo>
                    <a:pt x="2975" y="6713"/>
                  </a:lnTo>
                  <a:lnTo>
                    <a:pt x="2975" y="6707"/>
                  </a:lnTo>
                  <a:lnTo>
                    <a:pt x="2975" y="6702"/>
                  </a:lnTo>
                  <a:lnTo>
                    <a:pt x="2976" y="6697"/>
                  </a:lnTo>
                  <a:lnTo>
                    <a:pt x="2979" y="6694"/>
                  </a:lnTo>
                  <a:lnTo>
                    <a:pt x="2982" y="6690"/>
                  </a:lnTo>
                  <a:lnTo>
                    <a:pt x="2986" y="6688"/>
                  </a:lnTo>
                  <a:lnTo>
                    <a:pt x="2990" y="6687"/>
                  </a:lnTo>
                  <a:lnTo>
                    <a:pt x="2996" y="6686"/>
                  </a:lnTo>
                  <a:lnTo>
                    <a:pt x="3002" y="6686"/>
                  </a:lnTo>
                  <a:lnTo>
                    <a:pt x="3069" y="6703"/>
                  </a:lnTo>
                  <a:lnTo>
                    <a:pt x="3142" y="6720"/>
                  </a:lnTo>
                  <a:lnTo>
                    <a:pt x="3221" y="6736"/>
                  </a:lnTo>
                  <a:lnTo>
                    <a:pt x="3306" y="6752"/>
                  </a:lnTo>
                  <a:lnTo>
                    <a:pt x="3398" y="6769"/>
                  </a:lnTo>
                  <a:lnTo>
                    <a:pt x="3495" y="6784"/>
                  </a:lnTo>
                  <a:lnTo>
                    <a:pt x="3599" y="6799"/>
                  </a:lnTo>
                  <a:lnTo>
                    <a:pt x="3709" y="6815"/>
                  </a:lnTo>
                  <a:lnTo>
                    <a:pt x="3825" y="6830"/>
                  </a:lnTo>
                  <a:lnTo>
                    <a:pt x="3949" y="6844"/>
                  </a:lnTo>
                  <a:lnTo>
                    <a:pt x="4078" y="6858"/>
                  </a:lnTo>
                  <a:lnTo>
                    <a:pt x="4213" y="6871"/>
                  </a:lnTo>
                  <a:lnTo>
                    <a:pt x="4354" y="6885"/>
                  </a:lnTo>
                  <a:lnTo>
                    <a:pt x="4502" y="6898"/>
                  </a:lnTo>
                  <a:lnTo>
                    <a:pt x="4656" y="6911"/>
                  </a:lnTo>
                  <a:lnTo>
                    <a:pt x="4817" y="6923"/>
                  </a:lnTo>
                  <a:lnTo>
                    <a:pt x="5007" y="6896"/>
                  </a:lnTo>
                  <a:lnTo>
                    <a:pt x="5183" y="6869"/>
                  </a:lnTo>
                  <a:lnTo>
                    <a:pt x="5345" y="6841"/>
                  </a:lnTo>
                  <a:lnTo>
                    <a:pt x="5422" y="6826"/>
                  </a:lnTo>
                  <a:lnTo>
                    <a:pt x="5494" y="6812"/>
                  </a:lnTo>
                  <a:lnTo>
                    <a:pt x="5563" y="6798"/>
                  </a:lnTo>
                  <a:lnTo>
                    <a:pt x="5628" y="6784"/>
                  </a:lnTo>
                  <a:lnTo>
                    <a:pt x="5691" y="6769"/>
                  </a:lnTo>
                  <a:lnTo>
                    <a:pt x="5749" y="6755"/>
                  </a:lnTo>
                  <a:lnTo>
                    <a:pt x="5804" y="6741"/>
                  </a:lnTo>
                  <a:lnTo>
                    <a:pt x="5857" y="6725"/>
                  </a:lnTo>
                  <a:lnTo>
                    <a:pt x="5905" y="6711"/>
                  </a:lnTo>
                  <a:lnTo>
                    <a:pt x="5950" y="6696"/>
                  </a:lnTo>
                  <a:lnTo>
                    <a:pt x="6025" y="6670"/>
                  </a:lnTo>
                  <a:lnTo>
                    <a:pt x="6098" y="6643"/>
                  </a:lnTo>
                  <a:lnTo>
                    <a:pt x="6169" y="6615"/>
                  </a:lnTo>
                  <a:lnTo>
                    <a:pt x="6238" y="6585"/>
                  </a:lnTo>
                  <a:lnTo>
                    <a:pt x="6305" y="6553"/>
                  </a:lnTo>
                  <a:lnTo>
                    <a:pt x="6371" y="6519"/>
                  </a:lnTo>
                  <a:lnTo>
                    <a:pt x="6434" y="6482"/>
                  </a:lnTo>
                  <a:lnTo>
                    <a:pt x="6495" y="6445"/>
                  </a:lnTo>
                  <a:lnTo>
                    <a:pt x="6555" y="6406"/>
                  </a:lnTo>
                  <a:lnTo>
                    <a:pt x="6614" y="6365"/>
                  </a:lnTo>
                  <a:lnTo>
                    <a:pt x="6669" y="6321"/>
                  </a:lnTo>
                  <a:lnTo>
                    <a:pt x="6724" y="6277"/>
                  </a:lnTo>
                  <a:lnTo>
                    <a:pt x="6776" y="6230"/>
                  </a:lnTo>
                  <a:lnTo>
                    <a:pt x="6826" y="6182"/>
                  </a:lnTo>
                  <a:lnTo>
                    <a:pt x="6876" y="6132"/>
                  </a:lnTo>
                  <a:lnTo>
                    <a:pt x="6923" y="6081"/>
                  </a:lnTo>
                  <a:lnTo>
                    <a:pt x="6944" y="6051"/>
                  </a:lnTo>
                  <a:lnTo>
                    <a:pt x="6965" y="6022"/>
                  </a:lnTo>
                  <a:lnTo>
                    <a:pt x="6985" y="5991"/>
                  </a:lnTo>
                  <a:lnTo>
                    <a:pt x="7003" y="5961"/>
                  </a:lnTo>
                  <a:lnTo>
                    <a:pt x="7019" y="5928"/>
                  </a:lnTo>
                  <a:lnTo>
                    <a:pt x="7034" y="5895"/>
                  </a:lnTo>
                  <a:lnTo>
                    <a:pt x="7047" y="5861"/>
                  </a:lnTo>
                  <a:lnTo>
                    <a:pt x="7060" y="5827"/>
                  </a:lnTo>
                  <a:lnTo>
                    <a:pt x="7071" y="5792"/>
                  </a:lnTo>
                  <a:lnTo>
                    <a:pt x="7080" y="5755"/>
                  </a:lnTo>
                  <a:lnTo>
                    <a:pt x="7088" y="5718"/>
                  </a:lnTo>
                  <a:lnTo>
                    <a:pt x="7094" y="5680"/>
                  </a:lnTo>
                  <a:lnTo>
                    <a:pt x="7100" y="5640"/>
                  </a:lnTo>
                  <a:lnTo>
                    <a:pt x="7104" y="5601"/>
                  </a:lnTo>
                  <a:lnTo>
                    <a:pt x="7105" y="5560"/>
                  </a:lnTo>
                  <a:lnTo>
                    <a:pt x="7106" y="5519"/>
                  </a:lnTo>
                  <a:lnTo>
                    <a:pt x="7105" y="5483"/>
                  </a:lnTo>
                  <a:lnTo>
                    <a:pt x="7102" y="5446"/>
                  </a:lnTo>
                  <a:lnTo>
                    <a:pt x="7099" y="5410"/>
                  </a:lnTo>
                  <a:lnTo>
                    <a:pt x="7093" y="5374"/>
                  </a:lnTo>
                  <a:lnTo>
                    <a:pt x="7086" y="5336"/>
                  </a:lnTo>
                  <a:lnTo>
                    <a:pt x="7076" y="5298"/>
                  </a:lnTo>
                  <a:lnTo>
                    <a:pt x="7066" y="5261"/>
                  </a:lnTo>
                  <a:lnTo>
                    <a:pt x="7054" y="5223"/>
                  </a:lnTo>
                  <a:lnTo>
                    <a:pt x="7040" y="5184"/>
                  </a:lnTo>
                  <a:lnTo>
                    <a:pt x="7025" y="5147"/>
                  </a:lnTo>
                  <a:lnTo>
                    <a:pt x="7007" y="5108"/>
                  </a:lnTo>
                  <a:lnTo>
                    <a:pt x="6988" y="5068"/>
                  </a:lnTo>
                  <a:lnTo>
                    <a:pt x="6968" y="5029"/>
                  </a:lnTo>
                  <a:lnTo>
                    <a:pt x="6946" y="4989"/>
                  </a:lnTo>
                  <a:lnTo>
                    <a:pt x="6923" y="4950"/>
                  </a:lnTo>
                  <a:lnTo>
                    <a:pt x="6898" y="4908"/>
                  </a:lnTo>
                  <a:lnTo>
                    <a:pt x="6871" y="4869"/>
                  </a:lnTo>
                  <a:lnTo>
                    <a:pt x="6843" y="4827"/>
                  </a:lnTo>
                  <a:lnTo>
                    <a:pt x="6812" y="4786"/>
                  </a:lnTo>
                  <a:lnTo>
                    <a:pt x="6781" y="4744"/>
                  </a:lnTo>
                  <a:lnTo>
                    <a:pt x="6748" y="4703"/>
                  </a:lnTo>
                  <a:lnTo>
                    <a:pt x="6712" y="4661"/>
                  </a:lnTo>
                  <a:lnTo>
                    <a:pt x="6676" y="4618"/>
                  </a:lnTo>
                  <a:lnTo>
                    <a:pt x="6638" y="4575"/>
                  </a:lnTo>
                  <a:lnTo>
                    <a:pt x="6598" y="4533"/>
                  </a:lnTo>
                  <a:lnTo>
                    <a:pt x="6557" y="4489"/>
                  </a:lnTo>
                  <a:lnTo>
                    <a:pt x="6514" y="4446"/>
                  </a:lnTo>
                  <a:lnTo>
                    <a:pt x="6469" y="4401"/>
                  </a:lnTo>
                  <a:lnTo>
                    <a:pt x="6422" y="4358"/>
                  </a:lnTo>
                  <a:lnTo>
                    <a:pt x="6375" y="4313"/>
                  </a:lnTo>
                  <a:lnTo>
                    <a:pt x="6326" y="4268"/>
                  </a:lnTo>
                  <a:lnTo>
                    <a:pt x="6274" y="4223"/>
                  </a:lnTo>
                  <a:lnTo>
                    <a:pt x="6285" y="4212"/>
                  </a:lnTo>
                  <a:lnTo>
                    <a:pt x="6499" y="4235"/>
                  </a:lnTo>
                  <a:lnTo>
                    <a:pt x="6644" y="4253"/>
                  </a:lnTo>
                  <a:lnTo>
                    <a:pt x="6721" y="4262"/>
                  </a:lnTo>
                  <a:lnTo>
                    <a:pt x="6732" y="4265"/>
                  </a:lnTo>
                  <a:lnTo>
                    <a:pt x="6734" y="4266"/>
                  </a:lnTo>
                  <a:lnTo>
                    <a:pt x="6732" y="4266"/>
                  </a:lnTo>
                  <a:lnTo>
                    <a:pt x="6728" y="4266"/>
                  </a:lnTo>
                  <a:lnTo>
                    <a:pt x="6761" y="4266"/>
                  </a:lnTo>
                  <a:lnTo>
                    <a:pt x="6792" y="4264"/>
                  </a:lnTo>
                  <a:lnTo>
                    <a:pt x="6823" y="4259"/>
                  </a:lnTo>
                  <a:lnTo>
                    <a:pt x="6852" y="4254"/>
                  </a:lnTo>
                  <a:lnTo>
                    <a:pt x="6880" y="4247"/>
                  </a:lnTo>
                  <a:lnTo>
                    <a:pt x="6907" y="4239"/>
                  </a:lnTo>
                  <a:lnTo>
                    <a:pt x="6933" y="4228"/>
                  </a:lnTo>
                  <a:lnTo>
                    <a:pt x="6957" y="4218"/>
                  </a:lnTo>
                  <a:lnTo>
                    <a:pt x="6980" y="4205"/>
                  </a:lnTo>
                  <a:lnTo>
                    <a:pt x="7003" y="4191"/>
                  </a:lnTo>
                  <a:lnTo>
                    <a:pt x="7022" y="4174"/>
                  </a:lnTo>
                  <a:lnTo>
                    <a:pt x="7041" y="4157"/>
                  </a:lnTo>
                  <a:lnTo>
                    <a:pt x="7060" y="4138"/>
                  </a:lnTo>
                  <a:lnTo>
                    <a:pt x="7076" y="4117"/>
                  </a:lnTo>
                  <a:lnTo>
                    <a:pt x="7092" y="4096"/>
                  </a:lnTo>
                  <a:lnTo>
                    <a:pt x="7106" y="4072"/>
                  </a:lnTo>
                  <a:lnTo>
                    <a:pt x="7118" y="4051"/>
                  </a:lnTo>
                  <a:lnTo>
                    <a:pt x="7128" y="4030"/>
                  </a:lnTo>
                  <a:lnTo>
                    <a:pt x="7139" y="4009"/>
                  </a:lnTo>
                  <a:lnTo>
                    <a:pt x="7148" y="3986"/>
                  </a:lnTo>
                  <a:lnTo>
                    <a:pt x="7158" y="3964"/>
                  </a:lnTo>
                  <a:lnTo>
                    <a:pt x="7165" y="3942"/>
                  </a:lnTo>
                  <a:lnTo>
                    <a:pt x="7173" y="3917"/>
                  </a:lnTo>
                  <a:lnTo>
                    <a:pt x="7179" y="3894"/>
                  </a:lnTo>
                  <a:lnTo>
                    <a:pt x="7185" y="3869"/>
                  </a:lnTo>
                  <a:lnTo>
                    <a:pt x="7189" y="3844"/>
                  </a:lnTo>
                  <a:lnTo>
                    <a:pt x="7194" y="3818"/>
                  </a:lnTo>
                  <a:lnTo>
                    <a:pt x="7197" y="3793"/>
                  </a:lnTo>
                  <a:lnTo>
                    <a:pt x="7200" y="3766"/>
                  </a:lnTo>
                  <a:lnTo>
                    <a:pt x="7201" y="3739"/>
                  </a:lnTo>
                  <a:lnTo>
                    <a:pt x="7202" y="3712"/>
                  </a:lnTo>
                  <a:lnTo>
                    <a:pt x="7203" y="3683"/>
                  </a:lnTo>
                  <a:lnTo>
                    <a:pt x="7202" y="3641"/>
                  </a:lnTo>
                  <a:lnTo>
                    <a:pt x="7200" y="3598"/>
                  </a:lnTo>
                  <a:lnTo>
                    <a:pt x="7195" y="3554"/>
                  </a:lnTo>
                  <a:lnTo>
                    <a:pt x="7189" y="3511"/>
                  </a:lnTo>
                  <a:lnTo>
                    <a:pt x="7181" y="3465"/>
                  </a:lnTo>
                  <a:lnTo>
                    <a:pt x="7172" y="3420"/>
                  </a:lnTo>
                  <a:lnTo>
                    <a:pt x="7160" y="3373"/>
                  </a:lnTo>
                  <a:lnTo>
                    <a:pt x="7146" y="3326"/>
                  </a:lnTo>
                  <a:lnTo>
                    <a:pt x="7132" y="3279"/>
                  </a:lnTo>
                  <a:lnTo>
                    <a:pt x="7114" y="3231"/>
                  </a:lnTo>
                  <a:lnTo>
                    <a:pt x="7095" y="3182"/>
                  </a:lnTo>
                  <a:lnTo>
                    <a:pt x="7075" y="3133"/>
                  </a:lnTo>
                  <a:lnTo>
                    <a:pt x="7053" y="3082"/>
                  </a:lnTo>
                  <a:lnTo>
                    <a:pt x="7030" y="3032"/>
                  </a:lnTo>
                  <a:lnTo>
                    <a:pt x="7004" y="2980"/>
                  </a:lnTo>
                  <a:lnTo>
                    <a:pt x="6977" y="2927"/>
                  </a:lnTo>
                  <a:lnTo>
                    <a:pt x="6940" y="2867"/>
                  </a:lnTo>
                  <a:lnTo>
                    <a:pt x="6899" y="2799"/>
                  </a:lnTo>
                  <a:lnTo>
                    <a:pt x="6850" y="2725"/>
                  </a:lnTo>
                  <a:lnTo>
                    <a:pt x="6796" y="2644"/>
                  </a:lnTo>
                  <a:lnTo>
                    <a:pt x="6734" y="2555"/>
                  </a:lnTo>
                  <a:lnTo>
                    <a:pt x="6667" y="2460"/>
                  </a:lnTo>
                  <a:lnTo>
                    <a:pt x="6593" y="2356"/>
                  </a:lnTo>
                  <a:lnTo>
                    <a:pt x="6512" y="2247"/>
                  </a:lnTo>
                  <a:lnTo>
                    <a:pt x="6556" y="2255"/>
                  </a:lnTo>
                  <a:lnTo>
                    <a:pt x="6601" y="2265"/>
                  </a:lnTo>
                  <a:lnTo>
                    <a:pt x="6644" y="2275"/>
                  </a:lnTo>
                  <a:lnTo>
                    <a:pt x="6689" y="2286"/>
                  </a:lnTo>
                  <a:lnTo>
                    <a:pt x="6732" y="2297"/>
                  </a:lnTo>
                  <a:lnTo>
                    <a:pt x="6776" y="2309"/>
                  </a:lnTo>
                  <a:lnTo>
                    <a:pt x="6819" y="2323"/>
                  </a:lnTo>
                  <a:lnTo>
                    <a:pt x="6863" y="2337"/>
                  </a:lnTo>
                  <a:lnTo>
                    <a:pt x="6906" y="2351"/>
                  </a:lnTo>
                  <a:lnTo>
                    <a:pt x="6948" y="2367"/>
                  </a:lnTo>
                  <a:lnTo>
                    <a:pt x="6992" y="2383"/>
                  </a:lnTo>
                  <a:lnTo>
                    <a:pt x="7034" y="2401"/>
                  </a:lnTo>
                  <a:lnTo>
                    <a:pt x="7076" y="2418"/>
                  </a:lnTo>
                  <a:lnTo>
                    <a:pt x="7119" y="2437"/>
                  </a:lnTo>
                  <a:lnTo>
                    <a:pt x="7161" y="2457"/>
                  </a:lnTo>
                  <a:lnTo>
                    <a:pt x="7203" y="2477"/>
                  </a:lnTo>
                  <a:lnTo>
                    <a:pt x="7244" y="2498"/>
                  </a:lnTo>
                  <a:lnTo>
                    <a:pt x="7287" y="2521"/>
                  </a:lnTo>
                  <a:lnTo>
                    <a:pt x="7328" y="2543"/>
                  </a:lnTo>
                  <a:lnTo>
                    <a:pt x="7369" y="2566"/>
                  </a:lnTo>
                  <a:lnTo>
                    <a:pt x="7410" y="2591"/>
                  </a:lnTo>
                  <a:lnTo>
                    <a:pt x="7451" y="2617"/>
                  </a:lnTo>
                  <a:lnTo>
                    <a:pt x="7492" y="2643"/>
                  </a:lnTo>
                  <a:lnTo>
                    <a:pt x="7532" y="2669"/>
                  </a:lnTo>
                  <a:lnTo>
                    <a:pt x="7572" y="2697"/>
                  </a:lnTo>
                  <a:lnTo>
                    <a:pt x="7613" y="2725"/>
                  </a:lnTo>
                  <a:lnTo>
                    <a:pt x="7653" y="2753"/>
                  </a:lnTo>
                  <a:lnTo>
                    <a:pt x="7693" y="2784"/>
                  </a:lnTo>
                  <a:lnTo>
                    <a:pt x="7733" y="2814"/>
                  </a:lnTo>
                  <a:lnTo>
                    <a:pt x="7772" y="2846"/>
                  </a:lnTo>
                  <a:lnTo>
                    <a:pt x="7812" y="2878"/>
                  </a:lnTo>
                  <a:lnTo>
                    <a:pt x="7851" y="2911"/>
                  </a:lnTo>
                  <a:lnTo>
                    <a:pt x="7889" y="2945"/>
                  </a:lnTo>
                  <a:lnTo>
                    <a:pt x="7928" y="2979"/>
                  </a:lnTo>
                  <a:lnTo>
                    <a:pt x="7964" y="3013"/>
                  </a:lnTo>
                  <a:lnTo>
                    <a:pt x="8001" y="3047"/>
                  </a:lnTo>
                  <a:lnTo>
                    <a:pt x="8036" y="3082"/>
                  </a:lnTo>
                  <a:lnTo>
                    <a:pt x="8070" y="3117"/>
                  </a:lnTo>
                  <a:lnTo>
                    <a:pt x="8104" y="3152"/>
                  </a:lnTo>
                  <a:lnTo>
                    <a:pt x="8137" y="3188"/>
                  </a:lnTo>
                  <a:lnTo>
                    <a:pt x="8169" y="3224"/>
                  </a:lnTo>
                  <a:lnTo>
                    <a:pt x="8201" y="3261"/>
                  </a:lnTo>
                  <a:lnTo>
                    <a:pt x="8230" y="3297"/>
                  </a:lnTo>
                  <a:lnTo>
                    <a:pt x="8260" y="3333"/>
                  </a:lnTo>
                  <a:lnTo>
                    <a:pt x="8289" y="3371"/>
                  </a:lnTo>
                  <a:lnTo>
                    <a:pt x="8316" y="3409"/>
                  </a:lnTo>
                  <a:lnTo>
                    <a:pt x="8343" y="3446"/>
                  </a:lnTo>
                  <a:lnTo>
                    <a:pt x="8370" y="3485"/>
                  </a:lnTo>
                  <a:lnTo>
                    <a:pt x="8394" y="3522"/>
                  </a:lnTo>
                  <a:lnTo>
                    <a:pt x="8419" y="3561"/>
                  </a:lnTo>
                  <a:lnTo>
                    <a:pt x="8442" y="3601"/>
                  </a:lnTo>
                  <a:lnTo>
                    <a:pt x="8465" y="3640"/>
                  </a:lnTo>
                  <a:lnTo>
                    <a:pt x="8487" y="3680"/>
                  </a:lnTo>
                  <a:lnTo>
                    <a:pt x="8508" y="3720"/>
                  </a:lnTo>
                  <a:lnTo>
                    <a:pt x="8528" y="3760"/>
                  </a:lnTo>
                  <a:lnTo>
                    <a:pt x="8547" y="3801"/>
                  </a:lnTo>
                  <a:lnTo>
                    <a:pt x="8566" y="3842"/>
                  </a:lnTo>
                  <a:lnTo>
                    <a:pt x="8583" y="3883"/>
                  </a:lnTo>
                  <a:lnTo>
                    <a:pt x="8600" y="3924"/>
                  </a:lnTo>
                  <a:lnTo>
                    <a:pt x="8616" y="3966"/>
                  </a:lnTo>
                  <a:lnTo>
                    <a:pt x="8632" y="4009"/>
                  </a:lnTo>
                  <a:lnTo>
                    <a:pt x="8646" y="4051"/>
                  </a:lnTo>
                  <a:lnTo>
                    <a:pt x="8659" y="4093"/>
                  </a:lnTo>
                  <a:lnTo>
                    <a:pt x="8671" y="4137"/>
                  </a:lnTo>
                  <a:close/>
                  <a:moveTo>
                    <a:pt x="3499" y="3661"/>
                  </a:moveTo>
                  <a:lnTo>
                    <a:pt x="3499" y="3661"/>
                  </a:lnTo>
                  <a:lnTo>
                    <a:pt x="3485" y="3693"/>
                  </a:lnTo>
                  <a:lnTo>
                    <a:pt x="3471" y="3729"/>
                  </a:lnTo>
                  <a:lnTo>
                    <a:pt x="3457" y="3769"/>
                  </a:lnTo>
                  <a:lnTo>
                    <a:pt x="3443" y="3813"/>
                  </a:lnTo>
                  <a:lnTo>
                    <a:pt x="3427" y="3861"/>
                  </a:lnTo>
                  <a:lnTo>
                    <a:pt x="3412" y="3912"/>
                  </a:lnTo>
                  <a:lnTo>
                    <a:pt x="3397" y="3969"/>
                  </a:lnTo>
                  <a:lnTo>
                    <a:pt x="3380" y="4029"/>
                  </a:lnTo>
                  <a:lnTo>
                    <a:pt x="3374" y="4058"/>
                  </a:lnTo>
                  <a:lnTo>
                    <a:pt x="3370" y="4102"/>
                  </a:lnTo>
                  <a:lnTo>
                    <a:pt x="3364" y="4160"/>
                  </a:lnTo>
                  <a:lnTo>
                    <a:pt x="3359" y="4234"/>
                  </a:lnTo>
                  <a:lnTo>
                    <a:pt x="3293" y="4176"/>
                  </a:lnTo>
                  <a:lnTo>
                    <a:pt x="3235" y="4122"/>
                  </a:lnTo>
                  <a:lnTo>
                    <a:pt x="3181" y="4070"/>
                  </a:lnTo>
                  <a:lnTo>
                    <a:pt x="3131" y="4020"/>
                  </a:lnTo>
                  <a:lnTo>
                    <a:pt x="3089" y="3975"/>
                  </a:lnTo>
                  <a:lnTo>
                    <a:pt x="3050" y="3932"/>
                  </a:lnTo>
                  <a:lnTo>
                    <a:pt x="3019" y="3892"/>
                  </a:lnTo>
                  <a:lnTo>
                    <a:pt x="2992" y="3856"/>
                  </a:lnTo>
                  <a:lnTo>
                    <a:pt x="3019" y="3835"/>
                  </a:lnTo>
                  <a:lnTo>
                    <a:pt x="3054" y="3811"/>
                  </a:lnTo>
                  <a:lnTo>
                    <a:pt x="3095" y="3784"/>
                  </a:lnTo>
                  <a:lnTo>
                    <a:pt x="3143" y="3754"/>
                  </a:lnTo>
                  <a:lnTo>
                    <a:pt x="3258" y="3682"/>
                  </a:lnTo>
                  <a:lnTo>
                    <a:pt x="3401" y="3596"/>
                  </a:lnTo>
                  <a:lnTo>
                    <a:pt x="3413" y="3600"/>
                  </a:lnTo>
                  <a:lnTo>
                    <a:pt x="3424" y="3605"/>
                  </a:lnTo>
                  <a:lnTo>
                    <a:pt x="3435" y="3611"/>
                  </a:lnTo>
                  <a:lnTo>
                    <a:pt x="3447" y="3619"/>
                  </a:lnTo>
                  <a:lnTo>
                    <a:pt x="3460" y="3627"/>
                  </a:lnTo>
                  <a:lnTo>
                    <a:pt x="3473" y="3638"/>
                  </a:lnTo>
                  <a:lnTo>
                    <a:pt x="3486" y="3648"/>
                  </a:lnTo>
                  <a:lnTo>
                    <a:pt x="3499" y="3661"/>
                  </a:lnTo>
                  <a:close/>
                  <a:moveTo>
                    <a:pt x="4946" y="6189"/>
                  </a:moveTo>
                  <a:lnTo>
                    <a:pt x="4946" y="6189"/>
                  </a:lnTo>
                  <a:lnTo>
                    <a:pt x="4864" y="6225"/>
                  </a:lnTo>
                  <a:lnTo>
                    <a:pt x="4780" y="6259"/>
                  </a:lnTo>
                  <a:lnTo>
                    <a:pt x="4698" y="6290"/>
                  </a:lnTo>
                  <a:lnTo>
                    <a:pt x="4615" y="6319"/>
                  </a:lnTo>
                  <a:lnTo>
                    <a:pt x="4531" y="6345"/>
                  </a:lnTo>
                  <a:lnTo>
                    <a:pt x="4448" y="6368"/>
                  </a:lnTo>
                  <a:lnTo>
                    <a:pt x="4363" y="6390"/>
                  </a:lnTo>
                  <a:lnTo>
                    <a:pt x="4279" y="6407"/>
                  </a:lnTo>
                  <a:lnTo>
                    <a:pt x="4194" y="6422"/>
                  </a:lnTo>
                  <a:lnTo>
                    <a:pt x="4110" y="6435"/>
                  </a:lnTo>
                  <a:lnTo>
                    <a:pt x="4025" y="6446"/>
                  </a:lnTo>
                  <a:lnTo>
                    <a:pt x="3939" y="6454"/>
                  </a:lnTo>
                  <a:lnTo>
                    <a:pt x="3854" y="6459"/>
                  </a:lnTo>
                  <a:lnTo>
                    <a:pt x="3769" y="6461"/>
                  </a:lnTo>
                  <a:lnTo>
                    <a:pt x="3682" y="6461"/>
                  </a:lnTo>
                  <a:lnTo>
                    <a:pt x="3596" y="6459"/>
                  </a:lnTo>
                  <a:lnTo>
                    <a:pt x="3591" y="6458"/>
                  </a:lnTo>
                  <a:lnTo>
                    <a:pt x="3583" y="6455"/>
                  </a:lnTo>
                  <a:lnTo>
                    <a:pt x="3575" y="6452"/>
                  </a:lnTo>
                  <a:lnTo>
                    <a:pt x="3566" y="6446"/>
                  </a:lnTo>
                  <a:lnTo>
                    <a:pt x="3544" y="6429"/>
                  </a:lnTo>
                  <a:lnTo>
                    <a:pt x="3518" y="6407"/>
                  </a:lnTo>
                  <a:lnTo>
                    <a:pt x="3487" y="6378"/>
                  </a:lnTo>
                  <a:lnTo>
                    <a:pt x="3452" y="6343"/>
                  </a:lnTo>
                  <a:lnTo>
                    <a:pt x="3413" y="6301"/>
                  </a:lnTo>
                  <a:lnTo>
                    <a:pt x="3370" y="6253"/>
                  </a:lnTo>
                  <a:lnTo>
                    <a:pt x="3331" y="6200"/>
                  </a:lnTo>
                  <a:lnTo>
                    <a:pt x="3296" y="6148"/>
                  </a:lnTo>
                  <a:lnTo>
                    <a:pt x="3263" y="6095"/>
                  </a:lnTo>
                  <a:lnTo>
                    <a:pt x="3232" y="6043"/>
                  </a:lnTo>
                  <a:lnTo>
                    <a:pt x="3204" y="5990"/>
                  </a:lnTo>
                  <a:lnTo>
                    <a:pt x="3178" y="5937"/>
                  </a:lnTo>
                  <a:lnTo>
                    <a:pt x="3155" y="5885"/>
                  </a:lnTo>
                  <a:lnTo>
                    <a:pt x="3135" y="5832"/>
                  </a:lnTo>
                  <a:lnTo>
                    <a:pt x="3116" y="5780"/>
                  </a:lnTo>
                  <a:lnTo>
                    <a:pt x="3101" y="5727"/>
                  </a:lnTo>
                  <a:lnTo>
                    <a:pt x="3087" y="5674"/>
                  </a:lnTo>
                  <a:lnTo>
                    <a:pt x="3076" y="5621"/>
                  </a:lnTo>
                  <a:lnTo>
                    <a:pt x="3067" y="5569"/>
                  </a:lnTo>
                  <a:lnTo>
                    <a:pt x="3061" y="5516"/>
                  </a:lnTo>
                  <a:lnTo>
                    <a:pt x="3057" y="5464"/>
                  </a:lnTo>
                  <a:lnTo>
                    <a:pt x="3056" y="5411"/>
                  </a:lnTo>
                  <a:lnTo>
                    <a:pt x="3057" y="5378"/>
                  </a:lnTo>
                  <a:lnTo>
                    <a:pt x="3058" y="5347"/>
                  </a:lnTo>
                  <a:lnTo>
                    <a:pt x="3061" y="5315"/>
                  </a:lnTo>
                  <a:lnTo>
                    <a:pt x="3066" y="5284"/>
                  </a:lnTo>
                  <a:lnTo>
                    <a:pt x="3070" y="5254"/>
                  </a:lnTo>
                  <a:lnTo>
                    <a:pt x="3077" y="5223"/>
                  </a:lnTo>
                  <a:lnTo>
                    <a:pt x="3084" y="5194"/>
                  </a:lnTo>
                  <a:lnTo>
                    <a:pt x="3093" y="5163"/>
                  </a:lnTo>
                  <a:lnTo>
                    <a:pt x="3102" y="5135"/>
                  </a:lnTo>
                  <a:lnTo>
                    <a:pt x="3114" y="5106"/>
                  </a:lnTo>
                  <a:lnTo>
                    <a:pt x="3125" y="5078"/>
                  </a:lnTo>
                  <a:lnTo>
                    <a:pt x="3138" y="5049"/>
                  </a:lnTo>
                  <a:lnTo>
                    <a:pt x="3152" y="5022"/>
                  </a:lnTo>
                  <a:lnTo>
                    <a:pt x="3168" y="4994"/>
                  </a:lnTo>
                  <a:lnTo>
                    <a:pt x="3184" y="4967"/>
                  </a:lnTo>
                  <a:lnTo>
                    <a:pt x="3202" y="4941"/>
                  </a:lnTo>
                  <a:lnTo>
                    <a:pt x="3221" y="4915"/>
                  </a:lnTo>
                  <a:lnTo>
                    <a:pt x="3242" y="4890"/>
                  </a:lnTo>
                  <a:lnTo>
                    <a:pt x="3263" y="4864"/>
                  </a:lnTo>
                  <a:lnTo>
                    <a:pt x="3286" y="4839"/>
                  </a:lnTo>
                  <a:lnTo>
                    <a:pt x="3311" y="4814"/>
                  </a:lnTo>
                  <a:lnTo>
                    <a:pt x="3338" y="4790"/>
                  </a:lnTo>
                  <a:lnTo>
                    <a:pt x="3366" y="4766"/>
                  </a:lnTo>
                  <a:lnTo>
                    <a:pt x="3396" y="4743"/>
                  </a:lnTo>
                  <a:lnTo>
                    <a:pt x="3426" y="4719"/>
                  </a:lnTo>
                  <a:lnTo>
                    <a:pt x="3458" y="4697"/>
                  </a:lnTo>
                  <a:lnTo>
                    <a:pt x="3492" y="4675"/>
                  </a:lnTo>
                  <a:lnTo>
                    <a:pt x="3527" y="4652"/>
                  </a:lnTo>
                  <a:lnTo>
                    <a:pt x="3563" y="4631"/>
                  </a:lnTo>
                  <a:lnTo>
                    <a:pt x="3602" y="4610"/>
                  </a:lnTo>
                  <a:lnTo>
                    <a:pt x="3641" y="4589"/>
                  </a:lnTo>
                  <a:lnTo>
                    <a:pt x="3682" y="4569"/>
                  </a:lnTo>
                  <a:lnTo>
                    <a:pt x="3748" y="4571"/>
                  </a:lnTo>
                  <a:lnTo>
                    <a:pt x="3814" y="4576"/>
                  </a:lnTo>
                  <a:lnTo>
                    <a:pt x="3879" y="4584"/>
                  </a:lnTo>
                  <a:lnTo>
                    <a:pt x="3944" y="4595"/>
                  </a:lnTo>
                  <a:lnTo>
                    <a:pt x="4009" y="4608"/>
                  </a:lnTo>
                  <a:lnTo>
                    <a:pt x="4073" y="4624"/>
                  </a:lnTo>
                  <a:lnTo>
                    <a:pt x="4137" y="4642"/>
                  </a:lnTo>
                  <a:lnTo>
                    <a:pt x="4201" y="4663"/>
                  </a:lnTo>
                  <a:lnTo>
                    <a:pt x="4265" y="4686"/>
                  </a:lnTo>
                  <a:lnTo>
                    <a:pt x="4327" y="4712"/>
                  </a:lnTo>
                  <a:lnTo>
                    <a:pt x="4389" y="4742"/>
                  </a:lnTo>
                  <a:lnTo>
                    <a:pt x="4451" y="4773"/>
                  </a:lnTo>
                  <a:lnTo>
                    <a:pt x="4514" y="4807"/>
                  </a:lnTo>
                  <a:lnTo>
                    <a:pt x="4576" y="4844"/>
                  </a:lnTo>
                  <a:lnTo>
                    <a:pt x="4637" y="4883"/>
                  </a:lnTo>
                  <a:lnTo>
                    <a:pt x="4698" y="4925"/>
                  </a:lnTo>
                  <a:lnTo>
                    <a:pt x="4733" y="4961"/>
                  </a:lnTo>
                  <a:lnTo>
                    <a:pt x="4766" y="4997"/>
                  </a:lnTo>
                  <a:lnTo>
                    <a:pt x="4796" y="5029"/>
                  </a:lnTo>
                  <a:lnTo>
                    <a:pt x="4821" y="5060"/>
                  </a:lnTo>
                  <a:lnTo>
                    <a:pt x="4845" y="5088"/>
                  </a:lnTo>
                  <a:lnTo>
                    <a:pt x="4864" y="5115"/>
                  </a:lnTo>
                  <a:lnTo>
                    <a:pt x="4879" y="5140"/>
                  </a:lnTo>
                  <a:lnTo>
                    <a:pt x="4892" y="5162"/>
                  </a:lnTo>
                  <a:lnTo>
                    <a:pt x="4836" y="5163"/>
                  </a:lnTo>
                  <a:lnTo>
                    <a:pt x="4773" y="5168"/>
                  </a:lnTo>
                  <a:lnTo>
                    <a:pt x="4705" y="5175"/>
                  </a:lnTo>
                  <a:lnTo>
                    <a:pt x="4632" y="5184"/>
                  </a:lnTo>
                  <a:lnTo>
                    <a:pt x="4555" y="5196"/>
                  </a:lnTo>
                  <a:lnTo>
                    <a:pt x="4471" y="5211"/>
                  </a:lnTo>
                  <a:lnTo>
                    <a:pt x="4382" y="5229"/>
                  </a:lnTo>
                  <a:lnTo>
                    <a:pt x="4287" y="5249"/>
                  </a:lnTo>
                  <a:lnTo>
                    <a:pt x="4293" y="5276"/>
                  </a:lnTo>
                  <a:lnTo>
                    <a:pt x="4300" y="5303"/>
                  </a:lnTo>
                  <a:lnTo>
                    <a:pt x="4308" y="5330"/>
                  </a:lnTo>
                  <a:lnTo>
                    <a:pt x="4316" y="5358"/>
                  </a:lnTo>
                  <a:lnTo>
                    <a:pt x="4326" y="5385"/>
                  </a:lnTo>
                  <a:lnTo>
                    <a:pt x="4336" y="5414"/>
                  </a:lnTo>
                  <a:lnTo>
                    <a:pt x="4348" y="5442"/>
                  </a:lnTo>
                  <a:lnTo>
                    <a:pt x="4361" y="5470"/>
                  </a:lnTo>
                  <a:lnTo>
                    <a:pt x="4374" y="5498"/>
                  </a:lnTo>
                  <a:lnTo>
                    <a:pt x="4389" y="5526"/>
                  </a:lnTo>
                  <a:lnTo>
                    <a:pt x="4404" y="5554"/>
                  </a:lnTo>
                  <a:lnTo>
                    <a:pt x="4421" y="5584"/>
                  </a:lnTo>
                  <a:lnTo>
                    <a:pt x="4437" y="5612"/>
                  </a:lnTo>
                  <a:lnTo>
                    <a:pt x="4456" y="5641"/>
                  </a:lnTo>
                  <a:lnTo>
                    <a:pt x="4475" y="5671"/>
                  </a:lnTo>
                  <a:lnTo>
                    <a:pt x="4495" y="5700"/>
                  </a:lnTo>
                  <a:lnTo>
                    <a:pt x="4538" y="5759"/>
                  </a:lnTo>
                  <a:lnTo>
                    <a:pt x="4585" y="5819"/>
                  </a:lnTo>
                  <a:lnTo>
                    <a:pt x="4636" y="5879"/>
                  </a:lnTo>
                  <a:lnTo>
                    <a:pt x="4690" y="5940"/>
                  </a:lnTo>
                  <a:lnTo>
                    <a:pt x="4749" y="6001"/>
                  </a:lnTo>
                  <a:lnTo>
                    <a:pt x="4811" y="6063"/>
                  </a:lnTo>
                  <a:lnTo>
                    <a:pt x="4877" y="6125"/>
                  </a:lnTo>
                  <a:lnTo>
                    <a:pt x="4946" y="6189"/>
                  </a:lnTo>
                  <a:close/>
                  <a:moveTo>
                    <a:pt x="3898" y="2528"/>
                  </a:moveTo>
                  <a:lnTo>
                    <a:pt x="3898" y="2528"/>
                  </a:lnTo>
                  <a:lnTo>
                    <a:pt x="3854" y="2521"/>
                  </a:lnTo>
                  <a:lnTo>
                    <a:pt x="3796" y="2509"/>
                  </a:lnTo>
                  <a:lnTo>
                    <a:pt x="3724" y="2494"/>
                  </a:lnTo>
                  <a:lnTo>
                    <a:pt x="3640" y="2474"/>
                  </a:lnTo>
                  <a:lnTo>
                    <a:pt x="3595" y="2464"/>
                  </a:lnTo>
                  <a:lnTo>
                    <a:pt x="3554" y="2455"/>
                  </a:lnTo>
                  <a:lnTo>
                    <a:pt x="3515" y="2449"/>
                  </a:lnTo>
                  <a:lnTo>
                    <a:pt x="3480" y="2444"/>
                  </a:lnTo>
                  <a:lnTo>
                    <a:pt x="3447" y="2441"/>
                  </a:lnTo>
                  <a:lnTo>
                    <a:pt x="3419" y="2440"/>
                  </a:lnTo>
                  <a:lnTo>
                    <a:pt x="3392" y="2440"/>
                  </a:lnTo>
                  <a:lnTo>
                    <a:pt x="3370" y="2441"/>
                  </a:lnTo>
                  <a:lnTo>
                    <a:pt x="3349" y="2443"/>
                  </a:lnTo>
                  <a:lnTo>
                    <a:pt x="3330" y="2442"/>
                  </a:lnTo>
                  <a:lnTo>
                    <a:pt x="3312" y="2438"/>
                  </a:lnTo>
                  <a:lnTo>
                    <a:pt x="3297" y="2432"/>
                  </a:lnTo>
                  <a:lnTo>
                    <a:pt x="3289" y="2429"/>
                  </a:lnTo>
                  <a:lnTo>
                    <a:pt x="3283" y="2425"/>
                  </a:lnTo>
                  <a:lnTo>
                    <a:pt x="3276" y="2421"/>
                  </a:lnTo>
                  <a:lnTo>
                    <a:pt x="3270" y="2415"/>
                  </a:lnTo>
                  <a:lnTo>
                    <a:pt x="3259" y="2402"/>
                  </a:lnTo>
                  <a:lnTo>
                    <a:pt x="3251" y="2387"/>
                  </a:lnTo>
                  <a:lnTo>
                    <a:pt x="3251" y="2378"/>
                  </a:lnTo>
                  <a:lnTo>
                    <a:pt x="3252" y="2370"/>
                  </a:lnTo>
                  <a:lnTo>
                    <a:pt x="3255" y="2362"/>
                  </a:lnTo>
                  <a:lnTo>
                    <a:pt x="3258" y="2353"/>
                  </a:lnTo>
                  <a:lnTo>
                    <a:pt x="3263" y="2343"/>
                  </a:lnTo>
                  <a:lnTo>
                    <a:pt x="3269" y="2334"/>
                  </a:lnTo>
                  <a:lnTo>
                    <a:pt x="3283" y="2314"/>
                  </a:lnTo>
                  <a:lnTo>
                    <a:pt x="3302" y="2294"/>
                  </a:lnTo>
                  <a:lnTo>
                    <a:pt x="3324" y="2272"/>
                  </a:lnTo>
                  <a:lnTo>
                    <a:pt x="3350" y="2249"/>
                  </a:lnTo>
                  <a:lnTo>
                    <a:pt x="3380" y="2225"/>
                  </a:lnTo>
                  <a:lnTo>
                    <a:pt x="3432" y="2191"/>
                  </a:lnTo>
                  <a:lnTo>
                    <a:pt x="3520" y="2128"/>
                  </a:lnTo>
                  <a:lnTo>
                    <a:pt x="3547" y="2111"/>
                  </a:lnTo>
                  <a:lnTo>
                    <a:pt x="3572" y="2095"/>
                  </a:lnTo>
                  <a:lnTo>
                    <a:pt x="3595" y="2081"/>
                  </a:lnTo>
                  <a:lnTo>
                    <a:pt x="3618" y="2071"/>
                  </a:lnTo>
                  <a:lnTo>
                    <a:pt x="3639" y="2063"/>
                  </a:lnTo>
                  <a:lnTo>
                    <a:pt x="3659" y="2057"/>
                  </a:lnTo>
                  <a:lnTo>
                    <a:pt x="3676" y="2053"/>
                  </a:lnTo>
                  <a:lnTo>
                    <a:pt x="3694" y="2052"/>
                  </a:lnTo>
                  <a:lnTo>
                    <a:pt x="3707" y="2053"/>
                  </a:lnTo>
                  <a:lnTo>
                    <a:pt x="3720" y="2055"/>
                  </a:lnTo>
                  <a:lnTo>
                    <a:pt x="3734" y="2060"/>
                  </a:lnTo>
                  <a:lnTo>
                    <a:pt x="3747" y="2066"/>
                  </a:lnTo>
                  <a:lnTo>
                    <a:pt x="3761" y="2073"/>
                  </a:lnTo>
                  <a:lnTo>
                    <a:pt x="3774" y="2082"/>
                  </a:lnTo>
                  <a:lnTo>
                    <a:pt x="3788" y="2094"/>
                  </a:lnTo>
                  <a:lnTo>
                    <a:pt x="3801" y="2106"/>
                  </a:lnTo>
                  <a:lnTo>
                    <a:pt x="3796" y="2121"/>
                  </a:lnTo>
                  <a:lnTo>
                    <a:pt x="3794" y="2137"/>
                  </a:lnTo>
                  <a:lnTo>
                    <a:pt x="3791" y="2149"/>
                  </a:lnTo>
                  <a:lnTo>
                    <a:pt x="3790" y="2160"/>
                  </a:lnTo>
                  <a:lnTo>
                    <a:pt x="3791" y="2176"/>
                  </a:lnTo>
                  <a:lnTo>
                    <a:pt x="3796" y="2194"/>
                  </a:lnTo>
                  <a:lnTo>
                    <a:pt x="3803" y="2212"/>
                  </a:lnTo>
                  <a:lnTo>
                    <a:pt x="3812" y="2230"/>
                  </a:lnTo>
                  <a:lnTo>
                    <a:pt x="3824" y="2249"/>
                  </a:lnTo>
                  <a:lnTo>
                    <a:pt x="3840" y="2269"/>
                  </a:lnTo>
                  <a:lnTo>
                    <a:pt x="3857" y="2290"/>
                  </a:lnTo>
                  <a:lnTo>
                    <a:pt x="3877" y="2312"/>
                  </a:lnTo>
                  <a:lnTo>
                    <a:pt x="3897" y="2333"/>
                  </a:lnTo>
                  <a:lnTo>
                    <a:pt x="3915" y="2351"/>
                  </a:lnTo>
                  <a:lnTo>
                    <a:pt x="3930" y="2369"/>
                  </a:lnTo>
                  <a:lnTo>
                    <a:pt x="3942" y="2384"/>
                  </a:lnTo>
                  <a:lnTo>
                    <a:pt x="3951" y="2398"/>
                  </a:lnTo>
                  <a:lnTo>
                    <a:pt x="3958" y="2411"/>
                  </a:lnTo>
                  <a:lnTo>
                    <a:pt x="3962" y="2422"/>
                  </a:lnTo>
                  <a:lnTo>
                    <a:pt x="3963" y="2430"/>
                  </a:lnTo>
                  <a:lnTo>
                    <a:pt x="3963" y="2442"/>
                  </a:lnTo>
                  <a:lnTo>
                    <a:pt x="3959" y="2452"/>
                  </a:lnTo>
                  <a:lnTo>
                    <a:pt x="3955" y="2464"/>
                  </a:lnTo>
                  <a:lnTo>
                    <a:pt x="3948" y="2476"/>
                  </a:lnTo>
                  <a:lnTo>
                    <a:pt x="3938" y="2489"/>
                  </a:lnTo>
                  <a:lnTo>
                    <a:pt x="3926" y="2501"/>
                  </a:lnTo>
                  <a:lnTo>
                    <a:pt x="3914" y="2515"/>
                  </a:lnTo>
                  <a:lnTo>
                    <a:pt x="3898" y="2528"/>
                  </a:lnTo>
                  <a:close/>
                  <a:moveTo>
                    <a:pt x="3877" y="6135"/>
                  </a:moveTo>
                  <a:lnTo>
                    <a:pt x="3877" y="6135"/>
                  </a:lnTo>
                  <a:lnTo>
                    <a:pt x="3882" y="6123"/>
                  </a:lnTo>
                  <a:lnTo>
                    <a:pt x="3885" y="6111"/>
                  </a:lnTo>
                  <a:lnTo>
                    <a:pt x="3886" y="6097"/>
                  </a:lnTo>
                  <a:lnTo>
                    <a:pt x="3888" y="6083"/>
                  </a:lnTo>
                  <a:lnTo>
                    <a:pt x="3886" y="6068"/>
                  </a:lnTo>
                  <a:lnTo>
                    <a:pt x="3885" y="6051"/>
                  </a:lnTo>
                  <a:lnTo>
                    <a:pt x="3882" y="6034"/>
                  </a:lnTo>
                  <a:lnTo>
                    <a:pt x="3877" y="6016"/>
                  </a:lnTo>
                  <a:lnTo>
                    <a:pt x="3868" y="6002"/>
                  </a:lnTo>
                  <a:lnTo>
                    <a:pt x="3857" y="5989"/>
                  </a:lnTo>
                  <a:lnTo>
                    <a:pt x="3848" y="5977"/>
                  </a:lnTo>
                  <a:lnTo>
                    <a:pt x="3837" y="5967"/>
                  </a:lnTo>
                  <a:lnTo>
                    <a:pt x="3828" y="5958"/>
                  </a:lnTo>
                  <a:lnTo>
                    <a:pt x="3817" y="5951"/>
                  </a:lnTo>
                  <a:lnTo>
                    <a:pt x="3807" y="5944"/>
                  </a:lnTo>
                  <a:lnTo>
                    <a:pt x="3796" y="5940"/>
                  </a:lnTo>
                  <a:lnTo>
                    <a:pt x="3785" y="5936"/>
                  </a:lnTo>
                  <a:lnTo>
                    <a:pt x="3774" y="5935"/>
                  </a:lnTo>
                  <a:lnTo>
                    <a:pt x="3763" y="5934"/>
                  </a:lnTo>
                  <a:lnTo>
                    <a:pt x="3751" y="5935"/>
                  </a:lnTo>
                  <a:lnTo>
                    <a:pt x="3740" y="5936"/>
                  </a:lnTo>
                  <a:lnTo>
                    <a:pt x="3728" y="5940"/>
                  </a:lnTo>
                  <a:lnTo>
                    <a:pt x="3716" y="5944"/>
                  </a:lnTo>
                  <a:lnTo>
                    <a:pt x="3704" y="5950"/>
                  </a:lnTo>
                  <a:lnTo>
                    <a:pt x="3690" y="5960"/>
                  </a:lnTo>
                  <a:lnTo>
                    <a:pt x="3676" y="5968"/>
                  </a:lnTo>
                  <a:lnTo>
                    <a:pt x="3665" y="5976"/>
                  </a:lnTo>
                  <a:lnTo>
                    <a:pt x="3654" y="5986"/>
                  </a:lnTo>
                  <a:lnTo>
                    <a:pt x="3645" y="5995"/>
                  </a:lnTo>
                  <a:lnTo>
                    <a:pt x="3636" y="6004"/>
                  </a:lnTo>
                  <a:lnTo>
                    <a:pt x="3629" y="6014"/>
                  </a:lnTo>
                  <a:lnTo>
                    <a:pt x="3623" y="6024"/>
                  </a:lnTo>
                  <a:lnTo>
                    <a:pt x="3619" y="6034"/>
                  </a:lnTo>
                  <a:lnTo>
                    <a:pt x="3615" y="6044"/>
                  </a:lnTo>
                  <a:lnTo>
                    <a:pt x="3613" y="6055"/>
                  </a:lnTo>
                  <a:lnTo>
                    <a:pt x="3610" y="6067"/>
                  </a:lnTo>
                  <a:lnTo>
                    <a:pt x="3610" y="6077"/>
                  </a:lnTo>
                  <a:lnTo>
                    <a:pt x="3612" y="6089"/>
                  </a:lnTo>
                  <a:lnTo>
                    <a:pt x="3614" y="6101"/>
                  </a:lnTo>
                  <a:lnTo>
                    <a:pt x="3618" y="6112"/>
                  </a:lnTo>
                  <a:lnTo>
                    <a:pt x="3621" y="6126"/>
                  </a:lnTo>
                  <a:lnTo>
                    <a:pt x="3625" y="6138"/>
                  </a:lnTo>
                  <a:lnTo>
                    <a:pt x="3629" y="6150"/>
                  </a:lnTo>
                  <a:lnTo>
                    <a:pt x="3634" y="6161"/>
                  </a:lnTo>
                  <a:lnTo>
                    <a:pt x="3640" y="6170"/>
                  </a:lnTo>
                  <a:lnTo>
                    <a:pt x="3646" y="6178"/>
                  </a:lnTo>
                  <a:lnTo>
                    <a:pt x="3653" y="6186"/>
                  </a:lnTo>
                  <a:lnTo>
                    <a:pt x="3661" y="6193"/>
                  </a:lnTo>
                  <a:lnTo>
                    <a:pt x="3669" y="6200"/>
                  </a:lnTo>
                  <a:lnTo>
                    <a:pt x="3679" y="6205"/>
                  </a:lnTo>
                  <a:lnTo>
                    <a:pt x="3688" y="6210"/>
                  </a:lnTo>
                  <a:lnTo>
                    <a:pt x="3699" y="6215"/>
                  </a:lnTo>
                  <a:lnTo>
                    <a:pt x="3710" y="6217"/>
                  </a:lnTo>
                  <a:lnTo>
                    <a:pt x="3722" y="6219"/>
                  </a:lnTo>
                  <a:lnTo>
                    <a:pt x="3734" y="6220"/>
                  </a:lnTo>
                  <a:lnTo>
                    <a:pt x="3748" y="6220"/>
                  </a:lnTo>
                  <a:lnTo>
                    <a:pt x="3766" y="6219"/>
                  </a:lnTo>
                  <a:lnTo>
                    <a:pt x="3784" y="6216"/>
                  </a:lnTo>
                  <a:lnTo>
                    <a:pt x="3801" y="6209"/>
                  </a:lnTo>
                  <a:lnTo>
                    <a:pt x="3817" y="6199"/>
                  </a:lnTo>
                  <a:lnTo>
                    <a:pt x="3834" y="6188"/>
                  </a:lnTo>
                  <a:lnTo>
                    <a:pt x="3849" y="6172"/>
                  </a:lnTo>
                  <a:lnTo>
                    <a:pt x="3863" y="6155"/>
                  </a:lnTo>
                  <a:lnTo>
                    <a:pt x="3877" y="6135"/>
                  </a:lnTo>
                  <a:close/>
                  <a:moveTo>
                    <a:pt x="6501" y="3565"/>
                  </a:moveTo>
                  <a:lnTo>
                    <a:pt x="6501" y="3565"/>
                  </a:lnTo>
                  <a:lnTo>
                    <a:pt x="6483" y="3600"/>
                  </a:lnTo>
                  <a:lnTo>
                    <a:pt x="6465" y="3635"/>
                  </a:lnTo>
                  <a:lnTo>
                    <a:pt x="6442" y="3670"/>
                  </a:lnTo>
                  <a:lnTo>
                    <a:pt x="6419" y="3705"/>
                  </a:lnTo>
                  <a:lnTo>
                    <a:pt x="6393" y="3739"/>
                  </a:lnTo>
                  <a:lnTo>
                    <a:pt x="6365" y="3770"/>
                  </a:lnTo>
                  <a:lnTo>
                    <a:pt x="6334" y="3803"/>
                  </a:lnTo>
                  <a:lnTo>
                    <a:pt x="6301" y="3834"/>
                  </a:lnTo>
                  <a:lnTo>
                    <a:pt x="6266" y="3865"/>
                  </a:lnTo>
                  <a:lnTo>
                    <a:pt x="6230" y="3895"/>
                  </a:lnTo>
                  <a:lnTo>
                    <a:pt x="6190" y="3924"/>
                  </a:lnTo>
                  <a:lnTo>
                    <a:pt x="6149" y="3954"/>
                  </a:lnTo>
                  <a:lnTo>
                    <a:pt x="6105" y="3981"/>
                  </a:lnTo>
                  <a:lnTo>
                    <a:pt x="6059" y="4009"/>
                  </a:lnTo>
                  <a:lnTo>
                    <a:pt x="6011" y="4035"/>
                  </a:lnTo>
                  <a:lnTo>
                    <a:pt x="5961" y="4060"/>
                  </a:lnTo>
                  <a:lnTo>
                    <a:pt x="5908" y="4057"/>
                  </a:lnTo>
                  <a:lnTo>
                    <a:pt x="5856" y="4052"/>
                  </a:lnTo>
                  <a:lnTo>
                    <a:pt x="5806" y="4046"/>
                  </a:lnTo>
                  <a:lnTo>
                    <a:pt x="5755" y="4040"/>
                  </a:lnTo>
                  <a:lnTo>
                    <a:pt x="5707" y="4032"/>
                  </a:lnTo>
                  <a:lnTo>
                    <a:pt x="5659" y="4024"/>
                  </a:lnTo>
                  <a:lnTo>
                    <a:pt x="5612" y="4015"/>
                  </a:lnTo>
                  <a:lnTo>
                    <a:pt x="5566" y="4004"/>
                  </a:lnTo>
                  <a:lnTo>
                    <a:pt x="5520" y="3992"/>
                  </a:lnTo>
                  <a:lnTo>
                    <a:pt x="5477" y="3979"/>
                  </a:lnTo>
                  <a:lnTo>
                    <a:pt x="5433" y="3966"/>
                  </a:lnTo>
                  <a:lnTo>
                    <a:pt x="5391" y="3952"/>
                  </a:lnTo>
                  <a:lnTo>
                    <a:pt x="5350" y="3937"/>
                  </a:lnTo>
                  <a:lnTo>
                    <a:pt x="5310" y="3921"/>
                  </a:lnTo>
                  <a:lnTo>
                    <a:pt x="5270" y="3904"/>
                  </a:lnTo>
                  <a:lnTo>
                    <a:pt x="5232" y="3885"/>
                  </a:lnTo>
                  <a:lnTo>
                    <a:pt x="5195" y="3867"/>
                  </a:lnTo>
                  <a:lnTo>
                    <a:pt x="5159" y="3847"/>
                  </a:lnTo>
                  <a:lnTo>
                    <a:pt x="5123" y="3826"/>
                  </a:lnTo>
                  <a:lnTo>
                    <a:pt x="5089" y="3803"/>
                  </a:lnTo>
                  <a:lnTo>
                    <a:pt x="5055" y="3781"/>
                  </a:lnTo>
                  <a:lnTo>
                    <a:pt x="5022" y="3757"/>
                  </a:lnTo>
                  <a:lnTo>
                    <a:pt x="4992" y="3733"/>
                  </a:lnTo>
                  <a:lnTo>
                    <a:pt x="4961" y="3707"/>
                  </a:lnTo>
                  <a:lnTo>
                    <a:pt x="4932" y="3680"/>
                  </a:lnTo>
                  <a:lnTo>
                    <a:pt x="4902" y="3653"/>
                  </a:lnTo>
                  <a:lnTo>
                    <a:pt x="4875" y="3623"/>
                  </a:lnTo>
                  <a:lnTo>
                    <a:pt x="4848" y="3594"/>
                  </a:lnTo>
                  <a:lnTo>
                    <a:pt x="4823" y="3564"/>
                  </a:lnTo>
                  <a:lnTo>
                    <a:pt x="4798" y="3533"/>
                  </a:lnTo>
                  <a:lnTo>
                    <a:pt x="4774" y="3500"/>
                  </a:lnTo>
                  <a:lnTo>
                    <a:pt x="4752" y="3467"/>
                  </a:lnTo>
                  <a:lnTo>
                    <a:pt x="4808" y="3466"/>
                  </a:lnTo>
                  <a:lnTo>
                    <a:pt x="4871" y="3461"/>
                  </a:lnTo>
                  <a:lnTo>
                    <a:pt x="4938" y="3454"/>
                  </a:lnTo>
                  <a:lnTo>
                    <a:pt x="5011" y="3445"/>
                  </a:lnTo>
                  <a:lnTo>
                    <a:pt x="5089" y="3433"/>
                  </a:lnTo>
                  <a:lnTo>
                    <a:pt x="5173" y="3418"/>
                  </a:lnTo>
                  <a:lnTo>
                    <a:pt x="5262" y="3402"/>
                  </a:lnTo>
                  <a:lnTo>
                    <a:pt x="5357" y="3380"/>
                  </a:lnTo>
                  <a:lnTo>
                    <a:pt x="5352" y="3359"/>
                  </a:lnTo>
                  <a:lnTo>
                    <a:pt x="5346" y="3337"/>
                  </a:lnTo>
                  <a:lnTo>
                    <a:pt x="5339" y="3313"/>
                  </a:lnTo>
                  <a:lnTo>
                    <a:pt x="5332" y="3290"/>
                  </a:lnTo>
                  <a:lnTo>
                    <a:pt x="5323" y="3266"/>
                  </a:lnTo>
                  <a:lnTo>
                    <a:pt x="5314" y="3242"/>
                  </a:lnTo>
                  <a:lnTo>
                    <a:pt x="5302" y="3217"/>
                  </a:lnTo>
                  <a:lnTo>
                    <a:pt x="5290" y="3192"/>
                  </a:lnTo>
                  <a:lnTo>
                    <a:pt x="5277" y="3167"/>
                  </a:lnTo>
                  <a:lnTo>
                    <a:pt x="5263" y="3141"/>
                  </a:lnTo>
                  <a:lnTo>
                    <a:pt x="5231" y="3087"/>
                  </a:lnTo>
                  <a:lnTo>
                    <a:pt x="5196" y="3030"/>
                  </a:lnTo>
                  <a:lnTo>
                    <a:pt x="5156" y="2973"/>
                  </a:lnTo>
                  <a:lnTo>
                    <a:pt x="5113" y="2913"/>
                  </a:lnTo>
                  <a:lnTo>
                    <a:pt x="5065" y="2852"/>
                  </a:lnTo>
                  <a:lnTo>
                    <a:pt x="5012" y="2788"/>
                  </a:lnTo>
                  <a:lnTo>
                    <a:pt x="4955" y="2723"/>
                  </a:lnTo>
                  <a:lnTo>
                    <a:pt x="4894" y="2656"/>
                  </a:lnTo>
                  <a:lnTo>
                    <a:pt x="4830" y="2585"/>
                  </a:lnTo>
                  <a:lnTo>
                    <a:pt x="4760" y="2515"/>
                  </a:lnTo>
                  <a:lnTo>
                    <a:pt x="4686" y="2441"/>
                  </a:lnTo>
                  <a:lnTo>
                    <a:pt x="4738" y="2417"/>
                  </a:lnTo>
                  <a:lnTo>
                    <a:pt x="4791" y="2395"/>
                  </a:lnTo>
                  <a:lnTo>
                    <a:pt x="4844" y="2373"/>
                  </a:lnTo>
                  <a:lnTo>
                    <a:pt x="4898" y="2353"/>
                  </a:lnTo>
                  <a:lnTo>
                    <a:pt x="4952" y="2334"/>
                  </a:lnTo>
                  <a:lnTo>
                    <a:pt x="5007" y="2315"/>
                  </a:lnTo>
                  <a:lnTo>
                    <a:pt x="5062" y="2297"/>
                  </a:lnTo>
                  <a:lnTo>
                    <a:pt x="5119" y="2282"/>
                  </a:lnTo>
                  <a:lnTo>
                    <a:pt x="5176" y="2267"/>
                  </a:lnTo>
                  <a:lnTo>
                    <a:pt x="5234" y="2253"/>
                  </a:lnTo>
                  <a:lnTo>
                    <a:pt x="5292" y="2240"/>
                  </a:lnTo>
                  <a:lnTo>
                    <a:pt x="5351" y="2228"/>
                  </a:lnTo>
                  <a:lnTo>
                    <a:pt x="5411" y="2218"/>
                  </a:lnTo>
                  <a:lnTo>
                    <a:pt x="5471" y="2208"/>
                  </a:lnTo>
                  <a:lnTo>
                    <a:pt x="5532" y="2200"/>
                  </a:lnTo>
                  <a:lnTo>
                    <a:pt x="5594" y="2193"/>
                  </a:lnTo>
                  <a:lnTo>
                    <a:pt x="5625" y="2192"/>
                  </a:lnTo>
                  <a:lnTo>
                    <a:pt x="5664" y="2188"/>
                  </a:lnTo>
                  <a:lnTo>
                    <a:pt x="5712" y="2183"/>
                  </a:lnTo>
                  <a:lnTo>
                    <a:pt x="5767" y="2176"/>
                  </a:lnTo>
                  <a:lnTo>
                    <a:pt x="5822" y="2169"/>
                  </a:lnTo>
                  <a:lnTo>
                    <a:pt x="5869" y="2165"/>
                  </a:lnTo>
                  <a:lnTo>
                    <a:pt x="5908" y="2161"/>
                  </a:lnTo>
                  <a:lnTo>
                    <a:pt x="5940" y="2160"/>
                  </a:lnTo>
                  <a:lnTo>
                    <a:pt x="5969" y="2161"/>
                  </a:lnTo>
                  <a:lnTo>
                    <a:pt x="5996" y="2164"/>
                  </a:lnTo>
                  <a:lnTo>
                    <a:pt x="6023" y="2166"/>
                  </a:lnTo>
                  <a:lnTo>
                    <a:pt x="6048" y="2172"/>
                  </a:lnTo>
                  <a:lnTo>
                    <a:pt x="6071" y="2178"/>
                  </a:lnTo>
                  <a:lnTo>
                    <a:pt x="6093" y="2185"/>
                  </a:lnTo>
                  <a:lnTo>
                    <a:pt x="6115" y="2193"/>
                  </a:lnTo>
                  <a:lnTo>
                    <a:pt x="6133" y="2203"/>
                  </a:lnTo>
                  <a:lnTo>
                    <a:pt x="6152" y="2215"/>
                  </a:lnTo>
                  <a:lnTo>
                    <a:pt x="6169" y="2228"/>
                  </a:lnTo>
                  <a:lnTo>
                    <a:pt x="6185" y="2242"/>
                  </a:lnTo>
                  <a:lnTo>
                    <a:pt x="6199" y="2257"/>
                  </a:lnTo>
                  <a:lnTo>
                    <a:pt x="6211" y="2274"/>
                  </a:lnTo>
                  <a:lnTo>
                    <a:pt x="6223" y="2293"/>
                  </a:lnTo>
                  <a:lnTo>
                    <a:pt x="6233" y="2313"/>
                  </a:lnTo>
                  <a:lnTo>
                    <a:pt x="6241" y="2333"/>
                  </a:lnTo>
                  <a:lnTo>
                    <a:pt x="6283" y="2393"/>
                  </a:lnTo>
                  <a:lnTo>
                    <a:pt x="6320" y="2451"/>
                  </a:lnTo>
                  <a:lnTo>
                    <a:pt x="6355" y="2509"/>
                  </a:lnTo>
                  <a:lnTo>
                    <a:pt x="6388" y="2566"/>
                  </a:lnTo>
                  <a:lnTo>
                    <a:pt x="6419" y="2623"/>
                  </a:lnTo>
                  <a:lnTo>
                    <a:pt x="6446" y="2679"/>
                  </a:lnTo>
                  <a:lnTo>
                    <a:pt x="6470" y="2734"/>
                  </a:lnTo>
                  <a:lnTo>
                    <a:pt x="6493" y="2790"/>
                  </a:lnTo>
                  <a:lnTo>
                    <a:pt x="6513" y="2844"/>
                  </a:lnTo>
                  <a:lnTo>
                    <a:pt x="6529" y="2898"/>
                  </a:lnTo>
                  <a:lnTo>
                    <a:pt x="6544" y="2950"/>
                  </a:lnTo>
                  <a:lnTo>
                    <a:pt x="6556" y="3003"/>
                  </a:lnTo>
                  <a:lnTo>
                    <a:pt x="6564" y="3055"/>
                  </a:lnTo>
                  <a:lnTo>
                    <a:pt x="6571" y="3107"/>
                  </a:lnTo>
                  <a:lnTo>
                    <a:pt x="6575" y="3157"/>
                  </a:lnTo>
                  <a:lnTo>
                    <a:pt x="6576" y="3208"/>
                  </a:lnTo>
                  <a:lnTo>
                    <a:pt x="6575" y="3254"/>
                  </a:lnTo>
                  <a:lnTo>
                    <a:pt x="6571" y="3299"/>
                  </a:lnTo>
                  <a:lnTo>
                    <a:pt x="6566" y="3344"/>
                  </a:lnTo>
                  <a:lnTo>
                    <a:pt x="6557" y="3389"/>
                  </a:lnTo>
                  <a:lnTo>
                    <a:pt x="6547" y="3433"/>
                  </a:lnTo>
                  <a:lnTo>
                    <a:pt x="6534" y="3477"/>
                  </a:lnTo>
                  <a:lnTo>
                    <a:pt x="6519" y="3521"/>
                  </a:lnTo>
                  <a:lnTo>
                    <a:pt x="6501" y="3565"/>
                  </a:lnTo>
                  <a:close/>
                  <a:moveTo>
                    <a:pt x="6393" y="6243"/>
                  </a:moveTo>
                  <a:lnTo>
                    <a:pt x="6393" y="6243"/>
                  </a:lnTo>
                  <a:lnTo>
                    <a:pt x="6392" y="6258"/>
                  </a:lnTo>
                  <a:lnTo>
                    <a:pt x="6389" y="6273"/>
                  </a:lnTo>
                  <a:lnTo>
                    <a:pt x="6385" y="6289"/>
                  </a:lnTo>
                  <a:lnTo>
                    <a:pt x="6378" y="6301"/>
                  </a:lnTo>
                  <a:lnTo>
                    <a:pt x="6369" y="6316"/>
                  </a:lnTo>
                  <a:lnTo>
                    <a:pt x="6360" y="6327"/>
                  </a:lnTo>
                  <a:lnTo>
                    <a:pt x="6347" y="6339"/>
                  </a:lnTo>
                  <a:lnTo>
                    <a:pt x="6334" y="6351"/>
                  </a:lnTo>
                  <a:lnTo>
                    <a:pt x="6237" y="6420"/>
                  </a:lnTo>
                  <a:lnTo>
                    <a:pt x="6183" y="6458"/>
                  </a:lnTo>
                  <a:lnTo>
                    <a:pt x="6096" y="6513"/>
                  </a:lnTo>
                  <a:lnTo>
                    <a:pt x="6071" y="6527"/>
                  </a:lnTo>
                  <a:lnTo>
                    <a:pt x="6048" y="6541"/>
                  </a:lnTo>
                  <a:lnTo>
                    <a:pt x="6025" y="6552"/>
                  </a:lnTo>
                  <a:lnTo>
                    <a:pt x="6005" y="6561"/>
                  </a:lnTo>
                  <a:lnTo>
                    <a:pt x="5987" y="6568"/>
                  </a:lnTo>
                  <a:lnTo>
                    <a:pt x="5969" y="6573"/>
                  </a:lnTo>
                  <a:lnTo>
                    <a:pt x="5954" y="6576"/>
                  </a:lnTo>
                  <a:lnTo>
                    <a:pt x="5940" y="6577"/>
                  </a:lnTo>
                  <a:lnTo>
                    <a:pt x="5925" y="6576"/>
                  </a:lnTo>
                  <a:lnTo>
                    <a:pt x="5913" y="6574"/>
                  </a:lnTo>
                  <a:lnTo>
                    <a:pt x="5898" y="6569"/>
                  </a:lnTo>
                  <a:lnTo>
                    <a:pt x="5886" y="6563"/>
                  </a:lnTo>
                  <a:lnTo>
                    <a:pt x="5871" y="6556"/>
                  </a:lnTo>
                  <a:lnTo>
                    <a:pt x="5859" y="6547"/>
                  </a:lnTo>
                  <a:lnTo>
                    <a:pt x="5844" y="6536"/>
                  </a:lnTo>
                  <a:lnTo>
                    <a:pt x="5832" y="6523"/>
                  </a:lnTo>
                  <a:lnTo>
                    <a:pt x="5834" y="6502"/>
                  </a:lnTo>
                  <a:lnTo>
                    <a:pt x="5834" y="6481"/>
                  </a:lnTo>
                  <a:lnTo>
                    <a:pt x="5834" y="6461"/>
                  </a:lnTo>
                  <a:lnTo>
                    <a:pt x="5832" y="6442"/>
                  </a:lnTo>
                  <a:lnTo>
                    <a:pt x="5828" y="6424"/>
                  </a:lnTo>
                  <a:lnTo>
                    <a:pt x="5823" y="6406"/>
                  </a:lnTo>
                  <a:lnTo>
                    <a:pt x="5817" y="6388"/>
                  </a:lnTo>
                  <a:lnTo>
                    <a:pt x="5810" y="6372"/>
                  </a:lnTo>
                  <a:lnTo>
                    <a:pt x="5801" y="6357"/>
                  </a:lnTo>
                  <a:lnTo>
                    <a:pt x="5790" y="6341"/>
                  </a:lnTo>
                  <a:lnTo>
                    <a:pt x="5780" y="6326"/>
                  </a:lnTo>
                  <a:lnTo>
                    <a:pt x="5767" y="6313"/>
                  </a:lnTo>
                  <a:lnTo>
                    <a:pt x="5753" y="6299"/>
                  </a:lnTo>
                  <a:lnTo>
                    <a:pt x="5738" y="6287"/>
                  </a:lnTo>
                  <a:lnTo>
                    <a:pt x="5720" y="6276"/>
                  </a:lnTo>
                  <a:lnTo>
                    <a:pt x="5702" y="6264"/>
                  </a:lnTo>
                  <a:lnTo>
                    <a:pt x="5692" y="6250"/>
                  </a:lnTo>
                  <a:lnTo>
                    <a:pt x="5685" y="6236"/>
                  </a:lnTo>
                  <a:lnTo>
                    <a:pt x="5680" y="6220"/>
                  </a:lnTo>
                  <a:lnTo>
                    <a:pt x="5678" y="6205"/>
                  </a:lnTo>
                  <a:lnTo>
                    <a:pt x="5678" y="6189"/>
                  </a:lnTo>
                  <a:lnTo>
                    <a:pt x="5680" y="6171"/>
                  </a:lnTo>
                  <a:lnTo>
                    <a:pt x="5685" y="6153"/>
                  </a:lnTo>
                  <a:lnTo>
                    <a:pt x="5691" y="6135"/>
                  </a:lnTo>
                  <a:lnTo>
                    <a:pt x="5699" y="6130"/>
                  </a:lnTo>
                  <a:lnTo>
                    <a:pt x="5707" y="6125"/>
                  </a:lnTo>
                  <a:lnTo>
                    <a:pt x="5716" y="6122"/>
                  </a:lnTo>
                  <a:lnTo>
                    <a:pt x="5726" y="6118"/>
                  </a:lnTo>
                  <a:lnTo>
                    <a:pt x="5738" y="6116"/>
                  </a:lnTo>
                  <a:lnTo>
                    <a:pt x="5749" y="6115"/>
                  </a:lnTo>
                  <a:lnTo>
                    <a:pt x="5763" y="6114"/>
                  </a:lnTo>
                  <a:lnTo>
                    <a:pt x="5777" y="6112"/>
                  </a:lnTo>
                  <a:lnTo>
                    <a:pt x="5809" y="6115"/>
                  </a:lnTo>
                  <a:lnTo>
                    <a:pt x="5844" y="6118"/>
                  </a:lnTo>
                  <a:lnTo>
                    <a:pt x="5884" y="6125"/>
                  </a:lnTo>
                  <a:lnTo>
                    <a:pt x="5929" y="6135"/>
                  </a:lnTo>
                  <a:lnTo>
                    <a:pt x="5998" y="6152"/>
                  </a:lnTo>
                  <a:lnTo>
                    <a:pt x="6062" y="6166"/>
                  </a:lnTo>
                  <a:lnTo>
                    <a:pt x="6118" y="6177"/>
                  </a:lnTo>
                  <a:lnTo>
                    <a:pt x="6169" y="6186"/>
                  </a:lnTo>
                  <a:lnTo>
                    <a:pt x="6213" y="6191"/>
                  </a:lnTo>
                  <a:lnTo>
                    <a:pt x="6251" y="6193"/>
                  </a:lnTo>
                  <a:lnTo>
                    <a:pt x="6267" y="6193"/>
                  </a:lnTo>
                  <a:lnTo>
                    <a:pt x="6281" y="6192"/>
                  </a:lnTo>
                  <a:lnTo>
                    <a:pt x="6295" y="6191"/>
                  </a:lnTo>
                  <a:lnTo>
                    <a:pt x="6307" y="6189"/>
                  </a:lnTo>
                  <a:lnTo>
                    <a:pt x="6320" y="6192"/>
                  </a:lnTo>
                  <a:lnTo>
                    <a:pt x="6332" y="6196"/>
                  </a:lnTo>
                  <a:lnTo>
                    <a:pt x="6344" y="6202"/>
                  </a:lnTo>
                  <a:lnTo>
                    <a:pt x="6355" y="6208"/>
                  </a:lnTo>
                  <a:lnTo>
                    <a:pt x="6366" y="6215"/>
                  </a:lnTo>
                  <a:lnTo>
                    <a:pt x="6375" y="6223"/>
                  </a:lnTo>
                  <a:lnTo>
                    <a:pt x="6385" y="6232"/>
                  </a:lnTo>
                  <a:lnTo>
                    <a:pt x="6393" y="6243"/>
                  </a:lnTo>
                  <a:close/>
                  <a:moveTo>
                    <a:pt x="6015" y="2613"/>
                  </a:moveTo>
                  <a:lnTo>
                    <a:pt x="6015" y="2613"/>
                  </a:lnTo>
                  <a:lnTo>
                    <a:pt x="6019" y="2598"/>
                  </a:lnTo>
                  <a:lnTo>
                    <a:pt x="6023" y="2582"/>
                  </a:lnTo>
                  <a:lnTo>
                    <a:pt x="6025" y="2566"/>
                  </a:lnTo>
                  <a:lnTo>
                    <a:pt x="6025" y="2552"/>
                  </a:lnTo>
                  <a:lnTo>
                    <a:pt x="6025" y="2537"/>
                  </a:lnTo>
                  <a:lnTo>
                    <a:pt x="6023" y="2523"/>
                  </a:lnTo>
                  <a:lnTo>
                    <a:pt x="6019" y="2509"/>
                  </a:lnTo>
                  <a:lnTo>
                    <a:pt x="6015" y="2495"/>
                  </a:lnTo>
                  <a:lnTo>
                    <a:pt x="6011" y="2487"/>
                  </a:lnTo>
                  <a:lnTo>
                    <a:pt x="6005" y="2477"/>
                  </a:lnTo>
                  <a:lnTo>
                    <a:pt x="6001" y="2469"/>
                  </a:lnTo>
                  <a:lnTo>
                    <a:pt x="5994" y="2462"/>
                  </a:lnTo>
                  <a:lnTo>
                    <a:pt x="5988" y="2455"/>
                  </a:lnTo>
                  <a:lnTo>
                    <a:pt x="5981" y="2448"/>
                  </a:lnTo>
                  <a:lnTo>
                    <a:pt x="5972" y="2442"/>
                  </a:lnTo>
                  <a:lnTo>
                    <a:pt x="5964" y="2436"/>
                  </a:lnTo>
                  <a:lnTo>
                    <a:pt x="5955" y="2430"/>
                  </a:lnTo>
                  <a:lnTo>
                    <a:pt x="5945" y="2425"/>
                  </a:lnTo>
                  <a:lnTo>
                    <a:pt x="5924" y="2418"/>
                  </a:lnTo>
                  <a:lnTo>
                    <a:pt x="5901" y="2413"/>
                  </a:lnTo>
                  <a:lnTo>
                    <a:pt x="5875" y="2409"/>
                  </a:lnTo>
                  <a:lnTo>
                    <a:pt x="5863" y="2410"/>
                  </a:lnTo>
                  <a:lnTo>
                    <a:pt x="5851" y="2414"/>
                  </a:lnTo>
                  <a:lnTo>
                    <a:pt x="5840" y="2420"/>
                  </a:lnTo>
                  <a:lnTo>
                    <a:pt x="5826" y="2428"/>
                  </a:lnTo>
                  <a:lnTo>
                    <a:pt x="5813" y="2438"/>
                  </a:lnTo>
                  <a:lnTo>
                    <a:pt x="5797" y="2451"/>
                  </a:lnTo>
                  <a:lnTo>
                    <a:pt x="5782" y="2467"/>
                  </a:lnTo>
                  <a:lnTo>
                    <a:pt x="5767" y="2484"/>
                  </a:lnTo>
                  <a:lnTo>
                    <a:pt x="5760" y="2501"/>
                  </a:lnTo>
                  <a:lnTo>
                    <a:pt x="5755" y="2517"/>
                  </a:lnTo>
                  <a:lnTo>
                    <a:pt x="5752" y="2532"/>
                  </a:lnTo>
                  <a:lnTo>
                    <a:pt x="5750" y="2549"/>
                  </a:lnTo>
                  <a:lnTo>
                    <a:pt x="5752" y="2565"/>
                  </a:lnTo>
                  <a:lnTo>
                    <a:pt x="5755" y="2582"/>
                  </a:lnTo>
                  <a:lnTo>
                    <a:pt x="5760" y="2598"/>
                  </a:lnTo>
                  <a:lnTo>
                    <a:pt x="5767" y="2613"/>
                  </a:lnTo>
                  <a:lnTo>
                    <a:pt x="5769" y="2623"/>
                  </a:lnTo>
                  <a:lnTo>
                    <a:pt x="5773" y="2632"/>
                  </a:lnTo>
                  <a:lnTo>
                    <a:pt x="5777" y="2639"/>
                  </a:lnTo>
                  <a:lnTo>
                    <a:pt x="5782" y="2647"/>
                  </a:lnTo>
                  <a:lnTo>
                    <a:pt x="5788" y="2653"/>
                  </a:lnTo>
                  <a:lnTo>
                    <a:pt x="5794" y="2660"/>
                  </a:lnTo>
                  <a:lnTo>
                    <a:pt x="5800" y="2665"/>
                  </a:lnTo>
                  <a:lnTo>
                    <a:pt x="5807" y="2671"/>
                  </a:lnTo>
                  <a:lnTo>
                    <a:pt x="5815" y="2676"/>
                  </a:lnTo>
                  <a:lnTo>
                    <a:pt x="5823" y="2679"/>
                  </a:lnTo>
                  <a:lnTo>
                    <a:pt x="5833" y="2683"/>
                  </a:lnTo>
                  <a:lnTo>
                    <a:pt x="5842" y="2685"/>
                  </a:lnTo>
                  <a:lnTo>
                    <a:pt x="5862" y="2689"/>
                  </a:lnTo>
                  <a:lnTo>
                    <a:pt x="5886" y="2690"/>
                  </a:lnTo>
                  <a:lnTo>
                    <a:pt x="5909" y="2689"/>
                  </a:lnTo>
                  <a:lnTo>
                    <a:pt x="5930" y="2685"/>
                  </a:lnTo>
                  <a:lnTo>
                    <a:pt x="5940" y="2683"/>
                  </a:lnTo>
                  <a:lnTo>
                    <a:pt x="5949" y="2679"/>
                  </a:lnTo>
                  <a:lnTo>
                    <a:pt x="5958" y="2676"/>
                  </a:lnTo>
                  <a:lnTo>
                    <a:pt x="5967" y="2671"/>
                  </a:lnTo>
                  <a:lnTo>
                    <a:pt x="5975" y="2665"/>
                  </a:lnTo>
                  <a:lnTo>
                    <a:pt x="5982" y="2660"/>
                  </a:lnTo>
                  <a:lnTo>
                    <a:pt x="5989" y="2653"/>
                  </a:lnTo>
                  <a:lnTo>
                    <a:pt x="5995" y="2647"/>
                  </a:lnTo>
                  <a:lnTo>
                    <a:pt x="6001" y="2639"/>
                  </a:lnTo>
                  <a:lnTo>
                    <a:pt x="6007" y="2632"/>
                  </a:lnTo>
                  <a:lnTo>
                    <a:pt x="6011" y="2623"/>
                  </a:lnTo>
                  <a:lnTo>
                    <a:pt x="6015" y="2613"/>
                  </a:lnTo>
                  <a:close/>
                  <a:moveTo>
                    <a:pt x="7041" y="3715"/>
                  </a:moveTo>
                  <a:lnTo>
                    <a:pt x="7041" y="3715"/>
                  </a:lnTo>
                  <a:lnTo>
                    <a:pt x="7035" y="3749"/>
                  </a:lnTo>
                  <a:lnTo>
                    <a:pt x="7028" y="3782"/>
                  </a:lnTo>
                  <a:lnTo>
                    <a:pt x="7019" y="3814"/>
                  </a:lnTo>
                  <a:lnTo>
                    <a:pt x="7010" y="3843"/>
                  </a:lnTo>
                  <a:lnTo>
                    <a:pt x="6999" y="3871"/>
                  </a:lnTo>
                  <a:lnTo>
                    <a:pt x="6987" y="3897"/>
                  </a:lnTo>
                  <a:lnTo>
                    <a:pt x="6974" y="3922"/>
                  </a:lnTo>
                  <a:lnTo>
                    <a:pt x="6960" y="3945"/>
                  </a:lnTo>
                  <a:lnTo>
                    <a:pt x="6945" y="3966"/>
                  </a:lnTo>
                  <a:lnTo>
                    <a:pt x="6929" y="3986"/>
                  </a:lnTo>
                  <a:lnTo>
                    <a:pt x="6910" y="4004"/>
                  </a:lnTo>
                  <a:lnTo>
                    <a:pt x="6891" y="4022"/>
                  </a:lnTo>
                  <a:lnTo>
                    <a:pt x="6871" y="4036"/>
                  </a:lnTo>
                  <a:lnTo>
                    <a:pt x="6850" y="4050"/>
                  </a:lnTo>
                  <a:lnTo>
                    <a:pt x="6827" y="4062"/>
                  </a:lnTo>
                  <a:lnTo>
                    <a:pt x="6804" y="4072"/>
                  </a:lnTo>
                  <a:lnTo>
                    <a:pt x="6746" y="4094"/>
                  </a:lnTo>
                  <a:lnTo>
                    <a:pt x="6718" y="4105"/>
                  </a:lnTo>
                  <a:lnTo>
                    <a:pt x="6690" y="4114"/>
                  </a:lnTo>
                  <a:lnTo>
                    <a:pt x="6662" y="4123"/>
                  </a:lnTo>
                  <a:lnTo>
                    <a:pt x="6634" y="4131"/>
                  </a:lnTo>
                  <a:lnTo>
                    <a:pt x="6606" y="4138"/>
                  </a:lnTo>
                  <a:lnTo>
                    <a:pt x="6576" y="4145"/>
                  </a:lnTo>
                  <a:lnTo>
                    <a:pt x="6548" y="4151"/>
                  </a:lnTo>
                  <a:lnTo>
                    <a:pt x="6520" y="4156"/>
                  </a:lnTo>
                  <a:lnTo>
                    <a:pt x="6492" y="4159"/>
                  </a:lnTo>
                  <a:lnTo>
                    <a:pt x="6463" y="4163"/>
                  </a:lnTo>
                  <a:lnTo>
                    <a:pt x="6435" y="4166"/>
                  </a:lnTo>
                  <a:lnTo>
                    <a:pt x="6407" y="4167"/>
                  </a:lnTo>
                  <a:lnTo>
                    <a:pt x="6378" y="4168"/>
                  </a:lnTo>
                  <a:lnTo>
                    <a:pt x="6349" y="4168"/>
                  </a:lnTo>
                  <a:lnTo>
                    <a:pt x="6307" y="4168"/>
                  </a:lnTo>
                  <a:lnTo>
                    <a:pt x="6267" y="4165"/>
                  </a:lnTo>
                  <a:lnTo>
                    <a:pt x="6227" y="4160"/>
                  </a:lnTo>
                  <a:lnTo>
                    <a:pt x="6191" y="4153"/>
                  </a:lnTo>
                  <a:lnTo>
                    <a:pt x="6154" y="4144"/>
                  </a:lnTo>
                  <a:lnTo>
                    <a:pt x="6120" y="4132"/>
                  </a:lnTo>
                  <a:lnTo>
                    <a:pt x="6089" y="4119"/>
                  </a:lnTo>
                  <a:lnTo>
                    <a:pt x="6058" y="4104"/>
                  </a:lnTo>
                  <a:lnTo>
                    <a:pt x="6058" y="4083"/>
                  </a:lnTo>
                  <a:lnTo>
                    <a:pt x="6108" y="4075"/>
                  </a:lnTo>
                  <a:lnTo>
                    <a:pt x="6154" y="4065"/>
                  </a:lnTo>
                  <a:lnTo>
                    <a:pt x="6200" y="4053"/>
                  </a:lnTo>
                  <a:lnTo>
                    <a:pt x="6245" y="4039"/>
                  </a:lnTo>
                  <a:lnTo>
                    <a:pt x="6287" y="4024"/>
                  </a:lnTo>
                  <a:lnTo>
                    <a:pt x="6327" y="4005"/>
                  </a:lnTo>
                  <a:lnTo>
                    <a:pt x="6366" y="3985"/>
                  </a:lnTo>
                  <a:lnTo>
                    <a:pt x="6403" y="3964"/>
                  </a:lnTo>
                  <a:lnTo>
                    <a:pt x="6440" y="3939"/>
                  </a:lnTo>
                  <a:lnTo>
                    <a:pt x="6473" y="3914"/>
                  </a:lnTo>
                  <a:lnTo>
                    <a:pt x="6506" y="3885"/>
                  </a:lnTo>
                  <a:lnTo>
                    <a:pt x="6536" y="3856"/>
                  </a:lnTo>
                  <a:lnTo>
                    <a:pt x="6564" y="3824"/>
                  </a:lnTo>
                  <a:lnTo>
                    <a:pt x="6593" y="3790"/>
                  </a:lnTo>
                  <a:lnTo>
                    <a:pt x="6617" y="3754"/>
                  </a:lnTo>
                  <a:lnTo>
                    <a:pt x="6642" y="3715"/>
                  </a:lnTo>
                  <a:lnTo>
                    <a:pt x="6651" y="3695"/>
                  </a:lnTo>
                  <a:lnTo>
                    <a:pt x="6662" y="3674"/>
                  </a:lnTo>
                  <a:lnTo>
                    <a:pt x="6671" y="3654"/>
                  </a:lnTo>
                  <a:lnTo>
                    <a:pt x="6680" y="3633"/>
                  </a:lnTo>
                  <a:lnTo>
                    <a:pt x="6687" y="3611"/>
                  </a:lnTo>
                  <a:lnTo>
                    <a:pt x="6694" y="3589"/>
                  </a:lnTo>
                  <a:lnTo>
                    <a:pt x="6701" y="3567"/>
                  </a:lnTo>
                  <a:lnTo>
                    <a:pt x="6707" y="3545"/>
                  </a:lnTo>
                  <a:lnTo>
                    <a:pt x="6711" y="3522"/>
                  </a:lnTo>
                  <a:lnTo>
                    <a:pt x="6716" y="3500"/>
                  </a:lnTo>
                  <a:lnTo>
                    <a:pt x="6719" y="3478"/>
                  </a:lnTo>
                  <a:lnTo>
                    <a:pt x="6723" y="3454"/>
                  </a:lnTo>
                  <a:lnTo>
                    <a:pt x="6726" y="3407"/>
                  </a:lnTo>
                  <a:lnTo>
                    <a:pt x="6728" y="3359"/>
                  </a:lnTo>
                  <a:lnTo>
                    <a:pt x="6728" y="3331"/>
                  </a:lnTo>
                  <a:lnTo>
                    <a:pt x="6725" y="3300"/>
                  </a:lnTo>
                  <a:lnTo>
                    <a:pt x="6722" y="3269"/>
                  </a:lnTo>
                  <a:lnTo>
                    <a:pt x="6718" y="3234"/>
                  </a:lnTo>
                  <a:lnTo>
                    <a:pt x="6712" y="3197"/>
                  </a:lnTo>
                  <a:lnTo>
                    <a:pt x="6705" y="3157"/>
                  </a:lnTo>
                  <a:lnTo>
                    <a:pt x="6697" y="3116"/>
                  </a:lnTo>
                  <a:lnTo>
                    <a:pt x="6688" y="3073"/>
                  </a:lnTo>
                  <a:lnTo>
                    <a:pt x="6677" y="3027"/>
                  </a:lnTo>
                  <a:lnTo>
                    <a:pt x="6664" y="2980"/>
                  </a:lnTo>
                  <a:lnTo>
                    <a:pt x="6637" y="2878"/>
                  </a:lnTo>
                  <a:lnTo>
                    <a:pt x="6604" y="2766"/>
                  </a:lnTo>
                  <a:lnTo>
                    <a:pt x="6566" y="2646"/>
                  </a:lnTo>
                  <a:lnTo>
                    <a:pt x="6593" y="2673"/>
                  </a:lnTo>
                  <a:lnTo>
                    <a:pt x="6618" y="2700"/>
                  </a:lnTo>
                  <a:lnTo>
                    <a:pt x="6643" y="2727"/>
                  </a:lnTo>
                  <a:lnTo>
                    <a:pt x="6668" y="2755"/>
                  </a:lnTo>
                  <a:lnTo>
                    <a:pt x="6691" y="2784"/>
                  </a:lnTo>
                  <a:lnTo>
                    <a:pt x="6715" y="2812"/>
                  </a:lnTo>
                  <a:lnTo>
                    <a:pt x="6736" y="2841"/>
                  </a:lnTo>
                  <a:lnTo>
                    <a:pt x="6757" y="2871"/>
                  </a:lnTo>
                  <a:lnTo>
                    <a:pt x="6778" y="2901"/>
                  </a:lnTo>
                  <a:lnTo>
                    <a:pt x="6798" y="2932"/>
                  </a:lnTo>
                  <a:lnTo>
                    <a:pt x="6817" y="2962"/>
                  </a:lnTo>
                  <a:lnTo>
                    <a:pt x="6835" y="2994"/>
                  </a:lnTo>
                  <a:lnTo>
                    <a:pt x="6852" y="3026"/>
                  </a:lnTo>
                  <a:lnTo>
                    <a:pt x="6870" y="3059"/>
                  </a:lnTo>
                  <a:lnTo>
                    <a:pt x="6885" y="3091"/>
                  </a:lnTo>
                  <a:lnTo>
                    <a:pt x="6900" y="3124"/>
                  </a:lnTo>
                  <a:lnTo>
                    <a:pt x="6916" y="3158"/>
                  </a:lnTo>
                  <a:lnTo>
                    <a:pt x="6929" y="3192"/>
                  </a:lnTo>
                  <a:lnTo>
                    <a:pt x="6941" y="3226"/>
                  </a:lnTo>
                  <a:lnTo>
                    <a:pt x="6954" y="3262"/>
                  </a:lnTo>
                  <a:lnTo>
                    <a:pt x="6965" y="3297"/>
                  </a:lnTo>
                  <a:lnTo>
                    <a:pt x="6975" y="3332"/>
                  </a:lnTo>
                  <a:lnTo>
                    <a:pt x="6986" y="3369"/>
                  </a:lnTo>
                  <a:lnTo>
                    <a:pt x="6995" y="3406"/>
                  </a:lnTo>
                  <a:lnTo>
                    <a:pt x="7004" y="3443"/>
                  </a:lnTo>
                  <a:lnTo>
                    <a:pt x="7011" y="3480"/>
                  </a:lnTo>
                  <a:lnTo>
                    <a:pt x="7018" y="3519"/>
                  </a:lnTo>
                  <a:lnTo>
                    <a:pt x="7024" y="3557"/>
                  </a:lnTo>
                  <a:lnTo>
                    <a:pt x="7030" y="3596"/>
                  </a:lnTo>
                  <a:lnTo>
                    <a:pt x="7034" y="3635"/>
                  </a:lnTo>
                  <a:lnTo>
                    <a:pt x="7038" y="3675"/>
                  </a:lnTo>
                  <a:lnTo>
                    <a:pt x="7041" y="3715"/>
                  </a:lnTo>
                  <a:close/>
                  <a:moveTo>
                    <a:pt x="6652" y="4763"/>
                  </a:moveTo>
                  <a:lnTo>
                    <a:pt x="6652" y="4763"/>
                  </a:lnTo>
                  <a:lnTo>
                    <a:pt x="6580" y="4812"/>
                  </a:lnTo>
                  <a:lnTo>
                    <a:pt x="6490" y="4873"/>
                  </a:lnTo>
                  <a:lnTo>
                    <a:pt x="6264" y="5033"/>
                  </a:lnTo>
                  <a:lnTo>
                    <a:pt x="6253" y="5035"/>
                  </a:lnTo>
                  <a:lnTo>
                    <a:pt x="6243" y="5036"/>
                  </a:lnTo>
                  <a:lnTo>
                    <a:pt x="6232" y="5038"/>
                  </a:lnTo>
                  <a:lnTo>
                    <a:pt x="6223" y="5036"/>
                  </a:lnTo>
                  <a:lnTo>
                    <a:pt x="6213" y="5036"/>
                  </a:lnTo>
                  <a:lnTo>
                    <a:pt x="6205" y="5034"/>
                  </a:lnTo>
                  <a:lnTo>
                    <a:pt x="6196" y="5032"/>
                  </a:lnTo>
                  <a:lnTo>
                    <a:pt x="6187" y="5027"/>
                  </a:lnTo>
                  <a:lnTo>
                    <a:pt x="6180" y="5024"/>
                  </a:lnTo>
                  <a:lnTo>
                    <a:pt x="6172" y="5018"/>
                  </a:lnTo>
                  <a:lnTo>
                    <a:pt x="6165" y="5012"/>
                  </a:lnTo>
                  <a:lnTo>
                    <a:pt x="6158" y="5005"/>
                  </a:lnTo>
                  <a:lnTo>
                    <a:pt x="6151" y="4997"/>
                  </a:lnTo>
                  <a:lnTo>
                    <a:pt x="6145" y="4988"/>
                  </a:lnTo>
                  <a:lnTo>
                    <a:pt x="6139" y="4979"/>
                  </a:lnTo>
                  <a:lnTo>
                    <a:pt x="6133" y="4968"/>
                  </a:lnTo>
                  <a:lnTo>
                    <a:pt x="6135" y="4957"/>
                  </a:lnTo>
                  <a:lnTo>
                    <a:pt x="6137" y="4945"/>
                  </a:lnTo>
                  <a:lnTo>
                    <a:pt x="6140" y="4933"/>
                  </a:lnTo>
                  <a:lnTo>
                    <a:pt x="6145" y="4920"/>
                  </a:lnTo>
                  <a:lnTo>
                    <a:pt x="6151" y="4906"/>
                  </a:lnTo>
                  <a:lnTo>
                    <a:pt x="6158" y="4891"/>
                  </a:lnTo>
                  <a:lnTo>
                    <a:pt x="6167" y="4876"/>
                  </a:lnTo>
                  <a:lnTo>
                    <a:pt x="6177" y="4860"/>
                  </a:lnTo>
                  <a:lnTo>
                    <a:pt x="6196" y="4830"/>
                  </a:lnTo>
                  <a:lnTo>
                    <a:pt x="6204" y="4816"/>
                  </a:lnTo>
                  <a:lnTo>
                    <a:pt x="6210" y="4804"/>
                  </a:lnTo>
                  <a:lnTo>
                    <a:pt x="6214" y="4792"/>
                  </a:lnTo>
                  <a:lnTo>
                    <a:pt x="6218" y="4782"/>
                  </a:lnTo>
                  <a:lnTo>
                    <a:pt x="6219" y="4771"/>
                  </a:lnTo>
                  <a:lnTo>
                    <a:pt x="6220" y="4763"/>
                  </a:lnTo>
                  <a:lnTo>
                    <a:pt x="6233" y="4729"/>
                  </a:lnTo>
                  <a:lnTo>
                    <a:pt x="6245" y="4692"/>
                  </a:lnTo>
                  <a:lnTo>
                    <a:pt x="6254" y="4652"/>
                  </a:lnTo>
                  <a:lnTo>
                    <a:pt x="6264" y="4609"/>
                  </a:lnTo>
                  <a:lnTo>
                    <a:pt x="6271" y="4563"/>
                  </a:lnTo>
                  <a:lnTo>
                    <a:pt x="6277" y="4514"/>
                  </a:lnTo>
                  <a:lnTo>
                    <a:pt x="6281" y="4462"/>
                  </a:lnTo>
                  <a:lnTo>
                    <a:pt x="6285" y="4407"/>
                  </a:lnTo>
                  <a:lnTo>
                    <a:pt x="6321" y="4436"/>
                  </a:lnTo>
                  <a:lnTo>
                    <a:pt x="6360" y="4469"/>
                  </a:lnTo>
                  <a:lnTo>
                    <a:pt x="6402" y="4508"/>
                  </a:lnTo>
                  <a:lnTo>
                    <a:pt x="6447" y="4550"/>
                  </a:lnTo>
                  <a:lnTo>
                    <a:pt x="6494" y="4596"/>
                  </a:lnTo>
                  <a:lnTo>
                    <a:pt x="6544" y="4648"/>
                  </a:lnTo>
                  <a:lnTo>
                    <a:pt x="6597" y="4703"/>
                  </a:lnTo>
                  <a:lnTo>
                    <a:pt x="6652" y="4763"/>
                  </a:lnTo>
                  <a:close/>
                  <a:moveTo>
                    <a:pt x="9212" y="3457"/>
                  </a:moveTo>
                  <a:lnTo>
                    <a:pt x="9212" y="3457"/>
                  </a:lnTo>
                  <a:lnTo>
                    <a:pt x="8617" y="3457"/>
                  </a:lnTo>
                  <a:lnTo>
                    <a:pt x="8556" y="3372"/>
                  </a:lnTo>
                  <a:lnTo>
                    <a:pt x="8480" y="3270"/>
                  </a:lnTo>
                  <a:lnTo>
                    <a:pt x="8388" y="3150"/>
                  </a:lnTo>
                  <a:lnTo>
                    <a:pt x="8283" y="3014"/>
                  </a:lnTo>
                  <a:lnTo>
                    <a:pt x="8952" y="3046"/>
                  </a:lnTo>
                  <a:lnTo>
                    <a:pt x="8957" y="3081"/>
                  </a:lnTo>
                  <a:lnTo>
                    <a:pt x="8964" y="3114"/>
                  </a:lnTo>
                  <a:lnTo>
                    <a:pt x="8971" y="3145"/>
                  </a:lnTo>
                  <a:lnTo>
                    <a:pt x="8980" y="3177"/>
                  </a:lnTo>
                  <a:lnTo>
                    <a:pt x="8992" y="3207"/>
                  </a:lnTo>
                  <a:lnTo>
                    <a:pt x="9004" y="3235"/>
                  </a:lnTo>
                  <a:lnTo>
                    <a:pt x="9018" y="3263"/>
                  </a:lnTo>
                  <a:lnTo>
                    <a:pt x="9033" y="3289"/>
                  </a:lnTo>
                  <a:lnTo>
                    <a:pt x="9051" y="3313"/>
                  </a:lnTo>
                  <a:lnTo>
                    <a:pt x="9068" y="3338"/>
                  </a:lnTo>
                  <a:lnTo>
                    <a:pt x="9088" y="3360"/>
                  </a:lnTo>
                  <a:lnTo>
                    <a:pt x="9111" y="3382"/>
                  </a:lnTo>
                  <a:lnTo>
                    <a:pt x="9133" y="3403"/>
                  </a:lnTo>
                  <a:lnTo>
                    <a:pt x="9158" y="3421"/>
                  </a:lnTo>
                  <a:lnTo>
                    <a:pt x="9184" y="3439"/>
                  </a:lnTo>
                  <a:lnTo>
                    <a:pt x="9212" y="3457"/>
                  </a:lnTo>
                  <a:close/>
                  <a:moveTo>
                    <a:pt x="9428" y="4083"/>
                  </a:moveTo>
                  <a:lnTo>
                    <a:pt x="8856" y="4083"/>
                  </a:lnTo>
                  <a:lnTo>
                    <a:pt x="8838" y="4016"/>
                  </a:lnTo>
                  <a:lnTo>
                    <a:pt x="8819" y="3949"/>
                  </a:lnTo>
                  <a:lnTo>
                    <a:pt x="8800" y="3882"/>
                  </a:lnTo>
                  <a:lnTo>
                    <a:pt x="8777" y="3815"/>
                  </a:lnTo>
                  <a:lnTo>
                    <a:pt x="8753" y="3749"/>
                  </a:lnTo>
                  <a:lnTo>
                    <a:pt x="8728" y="3683"/>
                  </a:lnTo>
                  <a:lnTo>
                    <a:pt x="8701" y="3619"/>
                  </a:lnTo>
                  <a:lnTo>
                    <a:pt x="8671" y="3553"/>
                  </a:lnTo>
                  <a:lnTo>
                    <a:pt x="9417" y="3553"/>
                  </a:lnTo>
                  <a:lnTo>
                    <a:pt x="9399" y="3587"/>
                  </a:lnTo>
                  <a:lnTo>
                    <a:pt x="9383" y="3619"/>
                  </a:lnTo>
                  <a:lnTo>
                    <a:pt x="9369" y="3651"/>
                  </a:lnTo>
                  <a:lnTo>
                    <a:pt x="9356" y="3681"/>
                  </a:lnTo>
                  <a:lnTo>
                    <a:pt x="9347" y="3710"/>
                  </a:lnTo>
                  <a:lnTo>
                    <a:pt x="9339" y="3740"/>
                  </a:lnTo>
                  <a:lnTo>
                    <a:pt x="9332" y="3767"/>
                  </a:lnTo>
                  <a:lnTo>
                    <a:pt x="9328" y="3794"/>
                  </a:lnTo>
                  <a:lnTo>
                    <a:pt x="9326" y="3820"/>
                  </a:lnTo>
                  <a:lnTo>
                    <a:pt x="9325" y="3844"/>
                  </a:lnTo>
                  <a:lnTo>
                    <a:pt x="9327" y="3869"/>
                  </a:lnTo>
                  <a:lnTo>
                    <a:pt x="9329" y="3891"/>
                  </a:lnTo>
                  <a:lnTo>
                    <a:pt x="9335" y="3914"/>
                  </a:lnTo>
                  <a:lnTo>
                    <a:pt x="9342" y="3935"/>
                  </a:lnTo>
                  <a:lnTo>
                    <a:pt x="9352" y="3955"/>
                  </a:lnTo>
                  <a:lnTo>
                    <a:pt x="9363" y="3975"/>
                  </a:lnTo>
                  <a:lnTo>
                    <a:pt x="9428" y="4083"/>
                  </a:lnTo>
                  <a:close/>
                  <a:moveTo>
                    <a:pt x="9276" y="5401"/>
                  </a:moveTo>
                  <a:lnTo>
                    <a:pt x="9276" y="5401"/>
                  </a:lnTo>
                  <a:lnTo>
                    <a:pt x="9240" y="5422"/>
                  </a:lnTo>
                  <a:lnTo>
                    <a:pt x="9200" y="5448"/>
                  </a:lnTo>
                  <a:lnTo>
                    <a:pt x="9155" y="5478"/>
                  </a:lnTo>
                  <a:lnTo>
                    <a:pt x="9108" y="5513"/>
                  </a:lnTo>
                  <a:lnTo>
                    <a:pt x="9059" y="5553"/>
                  </a:lnTo>
                  <a:lnTo>
                    <a:pt x="9005" y="5599"/>
                  </a:lnTo>
                  <a:lnTo>
                    <a:pt x="8948" y="5648"/>
                  </a:lnTo>
                  <a:lnTo>
                    <a:pt x="8888" y="5702"/>
                  </a:lnTo>
                  <a:lnTo>
                    <a:pt x="8877" y="5702"/>
                  </a:lnTo>
                  <a:lnTo>
                    <a:pt x="8869" y="5701"/>
                  </a:lnTo>
                  <a:lnTo>
                    <a:pt x="8862" y="5699"/>
                  </a:lnTo>
                  <a:lnTo>
                    <a:pt x="8855" y="5697"/>
                  </a:lnTo>
                  <a:lnTo>
                    <a:pt x="8850" y="5694"/>
                  </a:lnTo>
                  <a:lnTo>
                    <a:pt x="8848" y="5691"/>
                  </a:lnTo>
                  <a:lnTo>
                    <a:pt x="8845" y="5686"/>
                  </a:lnTo>
                  <a:lnTo>
                    <a:pt x="8844" y="5681"/>
                  </a:lnTo>
                  <a:lnTo>
                    <a:pt x="8975" y="5281"/>
                  </a:lnTo>
                  <a:lnTo>
                    <a:pt x="9276" y="5401"/>
                  </a:lnTo>
                  <a:close/>
                  <a:moveTo>
                    <a:pt x="9644" y="4180"/>
                  </a:moveTo>
                  <a:lnTo>
                    <a:pt x="9644" y="4180"/>
                  </a:lnTo>
                  <a:lnTo>
                    <a:pt x="9632" y="4192"/>
                  </a:lnTo>
                  <a:lnTo>
                    <a:pt x="9621" y="4206"/>
                  </a:lnTo>
                  <a:lnTo>
                    <a:pt x="9595" y="4239"/>
                  </a:lnTo>
                  <a:lnTo>
                    <a:pt x="9566" y="4281"/>
                  </a:lnTo>
                  <a:lnTo>
                    <a:pt x="9536" y="4331"/>
                  </a:lnTo>
                  <a:lnTo>
                    <a:pt x="9516" y="4360"/>
                  </a:lnTo>
                  <a:lnTo>
                    <a:pt x="9498" y="4388"/>
                  </a:lnTo>
                  <a:lnTo>
                    <a:pt x="9483" y="4416"/>
                  </a:lnTo>
                  <a:lnTo>
                    <a:pt x="9469" y="4446"/>
                  </a:lnTo>
                  <a:lnTo>
                    <a:pt x="9457" y="4475"/>
                  </a:lnTo>
                  <a:lnTo>
                    <a:pt x="9448" y="4504"/>
                  </a:lnTo>
                  <a:lnTo>
                    <a:pt x="9440" y="4534"/>
                  </a:lnTo>
                  <a:lnTo>
                    <a:pt x="9433" y="4563"/>
                  </a:lnTo>
                  <a:lnTo>
                    <a:pt x="9429" y="4592"/>
                  </a:lnTo>
                  <a:lnTo>
                    <a:pt x="9426" y="4623"/>
                  </a:lnTo>
                  <a:lnTo>
                    <a:pt x="9426" y="4654"/>
                  </a:lnTo>
                  <a:lnTo>
                    <a:pt x="9427" y="4683"/>
                  </a:lnTo>
                  <a:lnTo>
                    <a:pt x="9429" y="4713"/>
                  </a:lnTo>
                  <a:lnTo>
                    <a:pt x="9434" y="4744"/>
                  </a:lnTo>
                  <a:lnTo>
                    <a:pt x="9441" y="4776"/>
                  </a:lnTo>
                  <a:lnTo>
                    <a:pt x="9449" y="4806"/>
                  </a:lnTo>
                  <a:lnTo>
                    <a:pt x="9438" y="4817"/>
                  </a:lnTo>
                  <a:lnTo>
                    <a:pt x="9427" y="4811"/>
                  </a:lnTo>
                  <a:lnTo>
                    <a:pt x="9407" y="4804"/>
                  </a:lnTo>
                  <a:lnTo>
                    <a:pt x="9380" y="4795"/>
                  </a:lnTo>
                  <a:lnTo>
                    <a:pt x="9343" y="4785"/>
                  </a:lnTo>
                  <a:lnTo>
                    <a:pt x="9251" y="4760"/>
                  </a:lnTo>
                  <a:lnTo>
                    <a:pt x="9125" y="4731"/>
                  </a:lnTo>
                  <a:lnTo>
                    <a:pt x="9101" y="4725"/>
                  </a:lnTo>
                  <a:lnTo>
                    <a:pt x="9080" y="4718"/>
                  </a:lnTo>
                  <a:lnTo>
                    <a:pt x="9059" y="4711"/>
                  </a:lnTo>
                  <a:lnTo>
                    <a:pt x="9040" y="4703"/>
                  </a:lnTo>
                  <a:lnTo>
                    <a:pt x="9023" y="4694"/>
                  </a:lnTo>
                  <a:lnTo>
                    <a:pt x="9006" y="4684"/>
                  </a:lnTo>
                  <a:lnTo>
                    <a:pt x="8992" y="4675"/>
                  </a:lnTo>
                  <a:lnTo>
                    <a:pt x="8979" y="4663"/>
                  </a:lnTo>
                  <a:lnTo>
                    <a:pt x="8967" y="4651"/>
                  </a:lnTo>
                  <a:lnTo>
                    <a:pt x="8958" y="4638"/>
                  </a:lnTo>
                  <a:lnTo>
                    <a:pt x="8950" y="4625"/>
                  </a:lnTo>
                  <a:lnTo>
                    <a:pt x="8943" y="4611"/>
                  </a:lnTo>
                  <a:lnTo>
                    <a:pt x="8938" y="4596"/>
                  </a:lnTo>
                  <a:lnTo>
                    <a:pt x="8933" y="4581"/>
                  </a:lnTo>
                  <a:lnTo>
                    <a:pt x="8931" y="4564"/>
                  </a:lnTo>
                  <a:lnTo>
                    <a:pt x="8931" y="4547"/>
                  </a:lnTo>
                  <a:lnTo>
                    <a:pt x="8931" y="4524"/>
                  </a:lnTo>
                  <a:lnTo>
                    <a:pt x="8933" y="4501"/>
                  </a:lnTo>
                  <a:lnTo>
                    <a:pt x="8937" y="4476"/>
                  </a:lnTo>
                  <a:lnTo>
                    <a:pt x="8942" y="4450"/>
                  </a:lnTo>
                  <a:lnTo>
                    <a:pt x="8898" y="4180"/>
                  </a:lnTo>
                  <a:lnTo>
                    <a:pt x="9644" y="4180"/>
                  </a:lnTo>
                  <a:close/>
                  <a:moveTo>
                    <a:pt x="9492" y="4925"/>
                  </a:moveTo>
                  <a:lnTo>
                    <a:pt x="9492" y="4925"/>
                  </a:lnTo>
                  <a:lnTo>
                    <a:pt x="9469" y="4948"/>
                  </a:lnTo>
                  <a:lnTo>
                    <a:pt x="9446" y="4971"/>
                  </a:lnTo>
                  <a:lnTo>
                    <a:pt x="9424" y="4993"/>
                  </a:lnTo>
                  <a:lnTo>
                    <a:pt x="9404" y="5017"/>
                  </a:lnTo>
                  <a:lnTo>
                    <a:pt x="9384" y="5039"/>
                  </a:lnTo>
                  <a:lnTo>
                    <a:pt x="9367" y="5061"/>
                  </a:lnTo>
                  <a:lnTo>
                    <a:pt x="9349" y="5083"/>
                  </a:lnTo>
                  <a:lnTo>
                    <a:pt x="9333" y="5106"/>
                  </a:lnTo>
                  <a:lnTo>
                    <a:pt x="9317" y="5128"/>
                  </a:lnTo>
                  <a:lnTo>
                    <a:pt x="9305" y="5150"/>
                  </a:lnTo>
                  <a:lnTo>
                    <a:pt x="9292" y="5173"/>
                  </a:lnTo>
                  <a:lnTo>
                    <a:pt x="9280" y="5194"/>
                  </a:lnTo>
                  <a:lnTo>
                    <a:pt x="9269" y="5216"/>
                  </a:lnTo>
                  <a:lnTo>
                    <a:pt x="9260" y="5238"/>
                  </a:lnTo>
                  <a:lnTo>
                    <a:pt x="9252" y="5260"/>
                  </a:lnTo>
                  <a:lnTo>
                    <a:pt x="9243" y="5281"/>
                  </a:lnTo>
                  <a:lnTo>
                    <a:pt x="8985" y="5195"/>
                  </a:lnTo>
                  <a:lnTo>
                    <a:pt x="8987" y="5155"/>
                  </a:lnTo>
                  <a:lnTo>
                    <a:pt x="8989" y="5110"/>
                  </a:lnTo>
                  <a:lnTo>
                    <a:pt x="8989" y="5062"/>
                  </a:lnTo>
                  <a:lnTo>
                    <a:pt x="8987" y="5008"/>
                  </a:lnTo>
                  <a:lnTo>
                    <a:pt x="8985" y="4951"/>
                  </a:lnTo>
                  <a:lnTo>
                    <a:pt x="8983" y="4890"/>
                  </a:lnTo>
                  <a:lnTo>
                    <a:pt x="8979" y="4823"/>
                  </a:lnTo>
                  <a:lnTo>
                    <a:pt x="8975" y="4752"/>
                  </a:lnTo>
                  <a:lnTo>
                    <a:pt x="9492" y="4925"/>
                  </a:lnTo>
                  <a:close/>
                </a:path>
              </a:pathLst>
            </a:custGeom>
            <a:solidFill>
              <a:srgbClr val="FF0000"/>
            </a:solidFill>
            <a:ln>
              <a:noFill/>
            </a:ln>
          </p:spPr>
          <p:txBody>
            <a:bodyPr anchor="ctr"/>
            <a:lstStyle/>
            <a:p>
              <a:endParaRPr altLang="en-US" lang="zh-CN"/>
            </a:p>
          </p:txBody>
        </p:sp>
      </p:grpSp>
      <p:grpSp>
        <p:nvGrpSpPr>
          <p:cNvPr id="14" name="组合 13"/>
          <p:cNvGrpSpPr/>
          <p:nvPr/>
        </p:nvGrpSpPr>
        <p:grpSpPr>
          <a:xfrm>
            <a:off x="5922963" y="4689476"/>
            <a:ext cx="830262" cy="836613"/>
            <a:chOff x="5922963" y="4689476"/>
            <a:chExt cx="830262" cy="836613"/>
          </a:xfrm>
        </p:grpSpPr>
        <p:sp>
          <p:nvSpPr>
            <p:cNvPr id="11" name="MH_Other_7"/>
            <p:cNvSpPr>
              <a:spLocks noChangeArrowheads="1"/>
            </p:cNvSpPr>
            <p:nvPr/>
          </p:nvSpPr>
          <p:spPr bwMode="auto">
            <a:xfrm>
              <a:off x="5922963" y="4689476"/>
              <a:ext cx="830262" cy="836613"/>
            </a:xfrm>
            <a:prstGeom prst="ellipse">
              <a:avLst/>
            </a:prstGeom>
            <a:solidFill>
              <a:schemeClr val="accent2"/>
            </a:solidFill>
            <a:ln w="28575">
              <a:noFill/>
              <a:bevel/>
            </a:ln>
          </p:spPr>
          <p:txBody>
            <a:bodyPr anchor="ctr">
              <a:normAutofit/>
            </a:bodyPr>
            <a:lstStyle/>
            <a:p>
              <a:pPr algn="ctr">
                <a:defRPr/>
              </a:pPr>
              <a:endParaRPr altLang="zh-CN" lang="zh-CN" sz="8000">
                <a:solidFill>
                  <a:schemeClr val="bg1"/>
                </a:solidFill>
                <a:sym charset="0" panose="020f0502020204030204" pitchFamily="34" typeface="Calibri"/>
              </a:endParaRPr>
            </a:p>
          </p:txBody>
        </p:sp>
        <p:sp>
          <p:nvSpPr>
            <p:cNvPr id="39" name="KSO_Shape"/>
            <p:cNvSpPr/>
            <p:nvPr/>
          </p:nvSpPr>
          <p:spPr bwMode="auto">
            <a:xfrm>
              <a:off x="6091237" y="4749957"/>
              <a:ext cx="504000" cy="648000"/>
            </a:xfrm>
            <a:custGeom>
              <a:rect b="b" l="0" r="r" t="0"/>
              <a:pathLst>
                <a:path h="4142441" w="2735036">
                  <a:moveTo>
                    <a:pt x="1344721" y="3819114"/>
                  </a:moveTo>
                  <a:lnTo>
                    <a:pt x="1876534" y="3877852"/>
                  </a:lnTo>
                  <a:cubicBezTo>
                    <a:pt x="1868192" y="3879950"/>
                    <a:pt x="1807711" y="3913514"/>
                    <a:pt x="1807711" y="3913514"/>
                  </a:cubicBezTo>
                  <a:cubicBezTo>
                    <a:pt x="1715948" y="3936589"/>
                    <a:pt x="1634611" y="3919807"/>
                    <a:pt x="1634611" y="3919807"/>
                  </a:cubicBezTo>
                  <a:cubicBezTo>
                    <a:pt x="1542848" y="3913514"/>
                    <a:pt x="1344721" y="3819114"/>
                    <a:pt x="1344721" y="3819114"/>
                  </a:cubicBezTo>
                  <a:close/>
                  <a:moveTo>
                    <a:pt x="1129267" y="3765139"/>
                  </a:moveTo>
                  <a:lnTo>
                    <a:pt x="1570147" y="4015849"/>
                  </a:lnTo>
                  <a:cubicBezTo>
                    <a:pt x="1545073" y="4065991"/>
                    <a:pt x="1405078" y="4137026"/>
                    <a:pt x="1405078" y="4137026"/>
                  </a:cubicBezTo>
                  <a:cubicBezTo>
                    <a:pt x="1231652" y="4168364"/>
                    <a:pt x="1120909" y="4053456"/>
                    <a:pt x="1120909" y="4053456"/>
                  </a:cubicBezTo>
                  <a:cubicBezTo>
                    <a:pt x="1041509" y="3857066"/>
                    <a:pt x="1129267" y="3765139"/>
                    <a:pt x="1129267" y="3765139"/>
                  </a:cubicBezTo>
                  <a:close/>
                  <a:moveTo>
                    <a:pt x="2012275" y="3752439"/>
                  </a:moveTo>
                  <a:cubicBezTo>
                    <a:pt x="2012275" y="3752439"/>
                    <a:pt x="2012275" y="3752439"/>
                    <a:pt x="2074369" y="3752439"/>
                  </a:cubicBezTo>
                  <a:cubicBezTo>
                    <a:pt x="2115764" y="3754529"/>
                    <a:pt x="2115764" y="3815125"/>
                    <a:pt x="2115764" y="3815125"/>
                  </a:cubicBezTo>
                  <a:cubicBezTo>
                    <a:pt x="2115764" y="3815125"/>
                    <a:pt x="2115764" y="3815125"/>
                    <a:pt x="2115797" y="3816921"/>
                  </a:cubicBezTo>
                  <a:lnTo>
                    <a:pt x="2115831" y="3818812"/>
                  </a:lnTo>
                  <a:lnTo>
                    <a:pt x="2147378" y="3798476"/>
                  </a:lnTo>
                  <a:cubicBezTo>
                    <a:pt x="2147378" y="3798476"/>
                    <a:pt x="2222609" y="3833960"/>
                    <a:pt x="2218430" y="3863182"/>
                  </a:cubicBezTo>
                  <a:cubicBezTo>
                    <a:pt x="2218430" y="3863182"/>
                    <a:pt x="2164096" y="3994679"/>
                    <a:pt x="2078416" y="4011378"/>
                  </a:cubicBezTo>
                  <a:cubicBezTo>
                    <a:pt x="2078416" y="4011378"/>
                    <a:pt x="2009453" y="4023901"/>
                    <a:pt x="1852721" y="3988418"/>
                  </a:cubicBezTo>
                  <a:lnTo>
                    <a:pt x="1871885" y="3976065"/>
                  </a:lnTo>
                  <a:lnTo>
                    <a:pt x="1868596" y="3971752"/>
                  </a:lnTo>
                  <a:cubicBezTo>
                    <a:pt x="1868596" y="3971752"/>
                    <a:pt x="1920282" y="3906956"/>
                    <a:pt x="1924417" y="3865151"/>
                  </a:cubicBezTo>
                  <a:cubicBezTo>
                    <a:pt x="1924417" y="3865151"/>
                    <a:pt x="1930103" y="3881350"/>
                    <a:pt x="1936822" y="3902514"/>
                  </a:cubicBezTo>
                  <a:lnTo>
                    <a:pt x="1944273" y="3929402"/>
                  </a:lnTo>
                  <a:lnTo>
                    <a:pt x="1963171" y="3917220"/>
                  </a:lnTo>
                  <a:lnTo>
                    <a:pt x="1962697" y="3910525"/>
                  </a:lnTo>
                  <a:cubicBezTo>
                    <a:pt x="1960660" y="3881729"/>
                    <a:pt x="1957943" y="3843334"/>
                    <a:pt x="1954321" y="3792140"/>
                  </a:cubicBezTo>
                  <a:cubicBezTo>
                    <a:pt x="1962600" y="3756618"/>
                    <a:pt x="2012275" y="3752439"/>
                    <a:pt x="2012275" y="3752439"/>
                  </a:cubicBezTo>
                  <a:close/>
                  <a:moveTo>
                    <a:pt x="1089134" y="3652426"/>
                  </a:moveTo>
                  <a:lnTo>
                    <a:pt x="1066058" y="3866739"/>
                  </a:lnTo>
                  <a:cubicBezTo>
                    <a:pt x="1030396" y="3798076"/>
                    <a:pt x="1030396" y="3731493"/>
                    <a:pt x="1030396" y="3731493"/>
                  </a:cubicBezTo>
                  <a:cubicBezTo>
                    <a:pt x="1030396" y="3677395"/>
                    <a:pt x="1089134" y="3652426"/>
                    <a:pt x="1089134" y="3652426"/>
                  </a:cubicBezTo>
                  <a:close/>
                  <a:moveTo>
                    <a:pt x="1533634" y="3590514"/>
                  </a:moveTo>
                  <a:lnTo>
                    <a:pt x="1789222" y="3825464"/>
                  </a:lnTo>
                  <a:cubicBezTo>
                    <a:pt x="1611149" y="3754771"/>
                    <a:pt x="1533634" y="3590514"/>
                    <a:pt x="1533634" y="3590514"/>
                  </a:cubicBezTo>
                  <a:close/>
                  <a:moveTo>
                    <a:pt x="1462196" y="3580989"/>
                  </a:moveTo>
                  <a:lnTo>
                    <a:pt x="1771759" y="3844514"/>
                  </a:lnTo>
                  <a:cubicBezTo>
                    <a:pt x="1675544" y="3827782"/>
                    <a:pt x="1585603" y="3750398"/>
                    <a:pt x="1585603" y="3750398"/>
                  </a:cubicBezTo>
                  <a:cubicBezTo>
                    <a:pt x="1545862" y="3727392"/>
                    <a:pt x="1462196" y="3580989"/>
                    <a:pt x="1462196" y="3580989"/>
                  </a:cubicBezTo>
                  <a:close/>
                  <a:moveTo>
                    <a:pt x="843410" y="3560351"/>
                  </a:moveTo>
                  <a:lnTo>
                    <a:pt x="873064" y="3613859"/>
                  </a:lnTo>
                  <a:lnTo>
                    <a:pt x="883029" y="3584728"/>
                  </a:lnTo>
                  <a:cubicBezTo>
                    <a:pt x="887529" y="3576169"/>
                    <a:pt x="891340" y="3571464"/>
                    <a:pt x="891340" y="3571464"/>
                  </a:cubicBezTo>
                  <a:lnTo>
                    <a:pt x="900324" y="3663048"/>
                  </a:lnTo>
                  <a:lnTo>
                    <a:pt x="1001821" y="3846192"/>
                  </a:lnTo>
                  <a:cubicBezTo>
                    <a:pt x="1001821" y="3846192"/>
                    <a:pt x="1001821" y="3846192"/>
                    <a:pt x="897603" y="3852451"/>
                  </a:cubicBezTo>
                  <a:cubicBezTo>
                    <a:pt x="812145" y="3844106"/>
                    <a:pt x="787133" y="3773167"/>
                    <a:pt x="787133" y="3773167"/>
                  </a:cubicBezTo>
                  <a:cubicBezTo>
                    <a:pt x="728771" y="3658413"/>
                    <a:pt x="843410" y="3560351"/>
                    <a:pt x="843410" y="3560351"/>
                  </a:cubicBezTo>
                  <a:close/>
                  <a:moveTo>
                    <a:pt x="1630616" y="3519076"/>
                  </a:moveTo>
                  <a:lnTo>
                    <a:pt x="1838434" y="3823876"/>
                  </a:lnTo>
                  <a:cubicBezTo>
                    <a:pt x="1609834" y="3732019"/>
                    <a:pt x="1630616" y="3519076"/>
                    <a:pt x="1630616" y="3519076"/>
                  </a:cubicBezTo>
                  <a:close/>
                  <a:moveTo>
                    <a:pt x="1906095" y="3403189"/>
                  </a:moveTo>
                  <a:lnTo>
                    <a:pt x="1962259" y="3619089"/>
                  </a:lnTo>
                  <a:cubicBezTo>
                    <a:pt x="1901934" y="3558886"/>
                    <a:pt x="1906095" y="3403189"/>
                    <a:pt x="1906095" y="3403189"/>
                  </a:cubicBezTo>
                  <a:close/>
                  <a:moveTo>
                    <a:pt x="1970470" y="3390489"/>
                  </a:moveTo>
                  <a:lnTo>
                    <a:pt x="2016234" y="3730214"/>
                  </a:lnTo>
                  <a:cubicBezTo>
                    <a:pt x="1993352" y="3707288"/>
                    <a:pt x="2003753" y="3642678"/>
                    <a:pt x="2003753" y="3642678"/>
                  </a:cubicBezTo>
                  <a:cubicBezTo>
                    <a:pt x="1991272" y="3584320"/>
                    <a:pt x="1955909" y="3544720"/>
                    <a:pt x="1955909" y="3544720"/>
                  </a:cubicBezTo>
                  <a:cubicBezTo>
                    <a:pt x="1895584" y="3440510"/>
                    <a:pt x="1970470" y="3390489"/>
                    <a:pt x="1970470" y="3390489"/>
                  </a:cubicBezTo>
                  <a:close/>
                  <a:moveTo>
                    <a:pt x="2030521" y="2933289"/>
                  </a:moveTo>
                  <a:lnTo>
                    <a:pt x="1978517" y="3360327"/>
                  </a:lnTo>
                  <a:cubicBezTo>
                    <a:pt x="1970196" y="3058276"/>
                    <a:pt x="2030521" y="2933289"/>
                    <a:pt x="2030521" y="2933289"/>
                  </a:cubicBezTo>
                  <a:close/>
                  <a:moveTo>
                    <a:pt x="611445" y="2897572"/>
                  </a:moveTo>
                  <a:cubicBezTo>
                    <a:pt x="607272" y="2937166"/>
                    <a:pt x="659429" y="2924662"/>
                    <a:pt x="659429" y="2924662"/>
                  </a:cubicBezTo>
                  <a:cubicBezTo>
                    <a:pt x="696982" y="2918411"/>
                    <a:pt x="684464" y="2943417"/>
                    <a:pt x="684464" y="2943417"/>
                  </a:cubicBezTo>
                  <a:cubicBezTo>
                    <a:pt x="682378" y="2974675"/>
                    <a:pt x="707413" y="2997598"/>
                    <a:pt x="707413" y="2997598"/>
                  </a:cubicBezTo>
                  <a:cubicBezTo>
                    <a:pt x="717845" y="3020520"/>
                    <a:pt x="759570" y="3043443"/>
                    <a:pt x="759570" y="3043443"/>
                  </a:cubicBezTo>
                  <a:cubicBezTo>
                    <a:pt x="801295" y="3085120"/>
                    <a:pt x="820072" y="3074700"/>
                    <a:pt x="820072" y="3074700"/>
                  </a:cubicBezTo>
                  <a:cubicBezTo>
                    <a:pt x="924385" y="2991346"/>
                    <a:pt x="949421" y="3028855"/>
                    <a:pt x="949421" y="3028855"/>
                  </a:cubicBezTo>
                  <a:cubicBezTo>
                    <a:pt x="1005750" y="3043443"/>
                    <a:pt x="991146" y="3120545"/>
                    <a:pt x="991146" y="3120545"/>
                  </a:cubicBezTo>
                  <a:cubicBezTo>
                    <a:pt x="993232" y="3189313"/>
                    <a:pt x="1047475" y="3203900"/>
                    <a:pt x="1047475" y="3203900"/>
                  </a:cubicBezTo>
                  <a:cubicBezTo>
                    <a:pt x="1078769" y="3214319"/>
                    <a:pt x="1089201" y="3203900"/>
                    <a:pt x="1089201" y="3203900"/>
                  </a:cubicBezTo>
                  <a:cubicBezTo>
                    <a:pt x="1089201" y="3203900"/>
                    <a:pt x="1089201" y="3203900"/>
                    <a:pt x="1093373" y="3216403"/>
                  </a:cubicBezTo>
                  <a:cubicBezTo>
                    <a:pt x="1037044" y="3260164"/>
                    <a:pt x="1172651" y="3278919"/>
                    <a:pt x="1172651" y="3278919"/>
                  </a:cubicBezTo>
                  <a:cubicBezTo>
                    <a:pt x="1375020" y="3314345"/>
                    <a:pt x="1506455" y="3216403"/>
                    <a:pt x="1506455" y="3216403"/>
                  </a:cubicBezTo>
                  <a:cubicBezTo>
                    <a:pt x="1783929" y="3060113"/>
                    <a:pt x="1965434" y="3066365"/>
                    <a:pt x="1965434" y="3066365"/>
                  </a:cubicBezTo>
                  <a:cubicBezTo>
                    <a:pt x="1965434" y="3066365"/>
                    <a:pt x="1965434" y="3066365"/>
                    <a:pt x="1952917" y="3335183"/>
                  </a:cubicBezTo>
                  <a:cubicBezTo>
                    <a:pt x="1783929" y="3337267"/>
                    <a:pt x="1435522" y="3570660"/>
                    <a:pt x="1435522" y="3570660"/>
                  </a:cubicBezTo>
                  <a:cubicBezTo>
                    <a:pt x="1304087" y="3651930"/>
                    <a:pt x="1118408" y="3654014"/>
                    <a:pt x="1118408" y="3654014"/>
                  </a:cubicBezTo>
                  <a:cubicBezTo>
                    <a:pt x="886832" y="3635259"/>
                    <a:pt x="826331" y="3470634"/>
                    <a:pt x="826331" y="3470634"/>
                  </a:cubicBezTo>
                  <a:cubicBezTo>
                    <a:pt x="755397" y="3370609"/>
                    <a:pt x="686551" y="3414370"/>
                    <a:pt x="686551" y="3414370"/>
                  </a:cubicBezTo>
                  <a:cubicBezTo>
                    <a:pt x="544684" y="3376861"/>
                    <a:pt x="584323" y="3203900"/>
                    <a:pt x="584323" y="3203900"/>
                  </a:cubicBezTo>
                  <a:cubicBezTo>
                    <a:pt x="584323" y="3053862"/>
                    <a:pt x="525908" y="3180977"/>
                    <a:pt x="525908" y="3180977"/>
                  </a:cubicBezTo>
                  <a:cubicBezTo>
                    <a:pt x="502959" y="3335183"/>
                    <a:pt x="394473" y="3299758"/>
                    <a:pt x="394473" y="3299758"/>
                  </a:cubicBezTo>
                  <a:cubicBezTo>
                    <a:pt x="235916" y="3283087"/>
                    <a:pt x="263038" y="3118462"/>
                    <a:pt x="263038" y="3118462"/>
                  </a:cubicBezTo>
                  <a:cubicBezTo>
                    <a:pt x="263038" y="3053862"/>
                    <a:pt x="244261" y="3026772"/>
                    <a:pt x="244261" y="3026772"/>
                  </a:cubicBezTo>
                  <a:cubicBezTo>
                    <a:pt x="185846" y="2985094"/>
                    <a:pt x="208795" y="2943417"/>
                    <a:pt x="208795" y="2943417"/>
                  </a:cubicBezTo>
                  <a:cubicBezTo>
                    <a:pt x="221312" y="2880901"/>
                    <a:pt x="344402" y="2912159"/>
                    <a:pt x="344402" y="2912159"/>
                  </a:cubicBezTo>
                  <a:cubicBezTo>
                    <a:pt x="379869" y="2932998"/>
                    <a:pt x="448716" y="2939249"/>
                    <a:pt x="448716" y="2939249"/>
                  </a:cubicBezTo>
                  <a:cubicBezTo>
                    <a:pt x="494614" y="2953836"/>
                    <a:pt x="611445" y="2897572"/>
                    <a:pt x="611445" y="2897572"/>
                  </a:cubicBezTo>
                  <a:close/>
                  <a:moveTo>
                    <a:pt x="28684" y="2798351"/>
                  </a:moveTo>
                  <a:lnTo>
                    <a:pt x="530334" y="2847337"/>
                  </a:lnTo>
                  <a:cubicBezTo>
                    <a:pt x="321313" y="2855501"/>
                    <a:pt x="28684" y="2798351"/>
                    <a:pt x="28684" y="2798351"/>
                  </a:cubicBezTo>
                  <a:close/>
                  <a:moveTo>
                    <a:pt x="1600828" y="2673279"/>
                  </a:moveTo>
                  <a:lnTo>
                    <a:pt x="1596738" y="2676423"/>
                  </a:lnTo>
                  <a:cubicBezTo>
                    <a:pt x="1568334" y="2700463"/>
                    <a:pt x="1548614" y="2722744"/>
                    <a:pt x="1546524" y="2739422"/>
                  </a:cubicBezTo>
                  <a:cubicBezTo>
                    <a:pt x="1546524" y="2739422"/>
                    <a:pt x="1546002" y="2741019"/>
                    <a:pt x="1545239" y="2743853"/>
                  </a:cubicBezTo>
                  <a:lnTo>
                    <a:pt x="1542920" y="2753924"/>
                  </a:lnTo>
                  <a:lnTo>
                    <a:pt x="1600828" y="2673279"/>
                  </a:lnTo>
                  <a:close/>
                  <a:moveTo>
                    <a:pt x="2100371" y="2615789"/>
                  </a:moveTo>
                  <a:cubicBezTo>
                    <a:pt x="2065888" y="2698297"/>
                    <a:pt x="2005804" y="2754173"/>
                    <a:pt x="1954341" y="2789422"/>
                  </a:cubicBezTo>
                  <a:lnTo>
                    <a:pt x="1947417" y="2793728"/>
                  </a:lnTo>
                  <a:lnTo>
                    <a:pt x="2027346" y="2772951"/>
                  </a:lnTo>
                  <a:cubicBezTo>
                    <a:pt x="2027346" y="2772951"/>
                    <a:pt x="2027346" y="2772951"/>
                    <a:pt x="1901567" y="2889290"/>
                  </a:cubicBezTo>
                  <a:cubicBezTo>
                    <a:pt x="1847063" y="2941226"/>
                    <a:pt x="1805137" y="2932916"/>
                    <a:pt x="1805137" y="2932916"/>
                  </a:cubicBezTo>
                  <a:cubicBezTo>
                    <a:pt x="1700321" y="2910064"/>
                    <a:pt x="1771596" y="2839430"/>
                    <a:pt x="1771596" y="2839430"/>
                  </a:cubicBezTo>
                  <a:lnTo>
                    <a:pt x="1815987" y="2827891"/>
                  </a:lnTo>
                  <a:lnTo>
                    <a:pt x="1817977" y="2820754"/>
                  </a:lnTo>
                  <a:cubicBezTo>
                    <a:pt x="1825030" y="2806916"/>
                    <a:pt x="1843317" y="2791250"/>
                    <a:pt x="1843317" y="2791250"/>
                  </a:cubicBezTo>
                  <a:lnTo>
                    <a:pt x="2100371" y="2615789"/>
                  </a:lnTo>
                  <a:close/>
                  <a:moveTo>
                    <a:pt x="881171" y="2541176"/>
                  </a:moveTo>
                  <a:cubicBezTo>
                    <a:pt x="881171" y="2541176"/>
                    <a:pt x="872776" y="2782667"/>
                    <a:pt x="633521" y="2888839"/>
                  </a:cubicBezTo>
                  <a:lnTo>
                    <a:pt x="881171" y="2541176"/>
                  </a:lnTo>
                  <a:close/>
                  <a:moveTo>
                    <a:pt x="2946" y="2372901"/>
                  </a:moveTo>
                  <a:lnTo>
                    <a:pt x="487472" y="2497191"/>
                  </a:lnTo>
                  <a:cubicBezTo>
                    <a:pt x="428995" y="2542764"/>
                    <a:pt x="243120" y="2445404"/>
                    <a:pt x="243120" y="2445404"/>
                  </a:cubicBezTo>
                  <a:cubicBezTo>
                    <a:pt x="190908" y="2424689"/>
                    <a:pt x="159581" y="2441261"/>
                    <a:pt x="159581" y="2441261"/>
                  </a:cubicBezTo>
                  <a:cubicBezTo>
                    <a:pt x="101104" y="2472333"/>
                    <a:pt x="73954" y="2459904"/>
                    <a:pt x="73954" y="2459904"/>
                  </a:cubicBezTo>
                  <a:cubicBezTo>
                    <a:pt x="-22116" y="2455761"/>
                    <a:pt x="2946" y="2372901"/>
                    <a:pt x="2946" y="2372901"/>
                  </a:cubicBezTo>
                  <a:close/>
                  <a:moveTo>
                    <a:pt x="2317274" y="2174464"/>
                  </a:moveTo>
                  <a:cubicBezTo>
                    <a:pt x="2352784" y="2191148"/>
                    <a:pt x="2313097" y="2355906"/>
                    <a:pt x="2313097" y="2355906"/>
                  </a:cubicBezTo>
                  <a:cubicBezTo>
                    <a:pt x="2285942" y="2418472"/>
                    <a:pt x="2279676" y="2437242"/>
                    <a:pt x="2279676" y="2437242"/>
                  </a:cubicBezTo>
                  <a:cubicBezTo>
                    <a:pt x="2283853" y="2531092"/>
                    <a:pt x="2204478" y="2695849"/>
                    <a:pt x="2204478" y="2695849"/>
                  </a:cubicBezTo>
                  <a:cubicBezTo>
                    <a:pt x="2162702" y="2800126"/>
                    <a:pt x="2026929" y="2919002"/>
                    <a:pt x="2026929" y="2919002"/>
                  </a:cubicBezTo>
                  <a:cubicBezTo>
                    <a:pt x="2026929" y="2919002"/>
                    <a:pt x="2026929" y="2919002"/>
                    <a:pt x="1995596" y="2896061"/>
                  </a:cubicBezTo>
                  <a:cubicBezTo>
                    <a:pt x="2029017" y="2873120"/>
                    <a:pt x="2054083" y="2802212"/>
                    <a:pt x="2054083" y="2802212"/>
                  </a:cubicBezTo>
                  <a:cubicBezTo>
                    <a:pt x="2072883" y="2700020"/>
                    <a:pt x="2206567" y="2495637"/>
                    <a:pt x="2206567" y="2495637"/>
                  </a:cubicBezTo>
                  <a:cubicBezTo>
                    <a:pt x="2300564" y="2401788"/>
                    <a:pt x="2317274" y="2174464"/>
                    <a:pt x="2317274" y="2174464"/>
                  </a:cubicBezTo>
                  <a:close/>
                  <a:moveTo>
                    <a:pt x="2367252" y="1934371"/>
                  </a:moveTo>
                  <a:lnTo>
                    <a:pt x="2375219" y="1953552"/>
                  </a:lnTo>
                  <a:cubicBezTo>
                    <a:pt x="2375219" y="1953552"/>
                    <a:pt x="2449622" y="2080919"/>
                    <a:pt x="2340084" y="2166527"/>
                  </a:cubicBezTo>
                  <a:lnTo>
                    <a:pt x="2367252" y="1934371"/>
                  </a:lnTo>
                  <a:close/>
                  <a:moveTo>
                    <a:pt x="2389686" y="1742664"/>
                  </a:moveTo>
                  <a:lnTo>
                    <a:pt x="2367252" y="1934371"/>
                  </a:lnTo>
                  <a:lnTo>
                    <a:pt x="2363497" y="1925331"/>
                  </a:lnTo>
                  <a:cubicBezTo>
                    <a:pt x="2353906" y="1893913"/>
                    <a:pt x="2350418" y="1857504"/>
                    <a:pt x="2350418" y="1857504"/>
                  </a:cubicBezTo>
                  <a:cubicBezTo>
                    <a:pt x="2340084" y="1813656"/>
                    <a:pt x="2389686" y="1742664"/>
                    <a:pt x="2389686" y="1742664"/>
                  </a:cubicBezTo>
                  <a:close/>
                  <a:moveTo>
                    <a:pt x="1584319" y="1727847"/>
                  </a:moveTo>
                  <a:cubicBezTo>
                    <a:pt x="1630213" y="1724307"/>
                    <a:pt x="1682816" y="1737100"/>
                    <a:pt x="1733659" y="1787102"/>
                  </a:cubicBezTo>
                  <a:cubicBezTo>
                    <a:pt x="1733659" y="1787102"/>
                    <a:pt x="1573047" y="1801686"/>
                    <a:pt x="1522985" y="1864188"/>
                  </a:cubicBezTo>
                  <a:cubicBezTo>
                    <a:pt x="1522985" y="1864188"/>
                    <a:pt x="1385317" y="2016277"/>
                    <a:pt x="1372802" y="2057945"/>
                  </a:cubicBezTo>
                  <a:cubicBezTo>
                    <a:pt x="1372802" y="2057945"/>
                    <a:pt x="1374888" y="2072529"/>
                    <a:pt x="1310226" y="2070445"/>
                  </a:cubicBezTo>
                  <a:cubicBezTo>
                    <a:pt x="1310226" y="2070445"/>
                    <a:pt x="1216361" y="2101696"/>
                    <a:pt x="1195502" y="2153782"/>
                  </a:cubicBezTo>
                  <a:cubicBezTo>
                    <a:pt x="1195502" y="2153782"/>
                    <a:pt x="1170472" y="2191283"/>
                    <a:pt x="1228877" y="2193366"/>
                  </a:cubicBezTo>
                  <a:cubicBezTo>
                    <a:pt x="1228877" y="2193366"/>
                    <a:pt x="1262251" y="2199616"/>
                    <a:pt x="1264336" y="2210033"/>
                  </a:cubicBezTo>
                  <a:cubicBezTo>
                    <a:pt x="1264336" y="2210033"/>
                    <a:pt x="1118325" y="2387123"/>
                    <a:pt x="1057834" y="2422541"/>
                  </a:cubicBezTo>
                  <a:cubicBezTo>
                    <a:pt x="1057834" y="2422541"/>
                    <a:pt x="903479" y="2543378"/>
                    <a:pt x="757468" y="2564212"/>
                  </a:cubicBezTo>
                  <a:cubicBezTo>
                    <a:pt x="757468" y="2564212"/>
                    <a:pt x="667775" y="2572546"/>
                    <a:pt x="623971" y="2572546"/>
                  </a:cubicBezTo>
                  <a:cubicBezTo>
                    <a:pt x="292317" y="2741302"/>
                    <a:pt x="292317" y="2741302"/>
                    <a:pt x="292317" y="2741302"/>
                  </a:cubicBezTo>
                  <a:cubicBezTo>
                    <a:pt x="292317" y="2741302"/>
                    <a:pt x="281887" y="2747552"/>
                    <a:pt x="271458" y="2732968"/>
                  </a:cubicBezTo>
                  <a:cubicBezTo>
                    <a:pt x="242256" y="2672550"/>
                    <a:pt x="242256" y="2672550"/>
                    <a:pt x="242256" y="2672550"/>
                  </a:cubicBezTo>
                  <a:cubicBezTo>
                    <a:pt x="242256" y="2672550"/>
                    <a:pt x="261028" y="2653799"/>
                    <a:pt x="267286" y="2651715"/>
                  </a:cubicBezTo>
                  <a:cubicBezTo>
                    <a:pt x="502990" y="2520461"/>
                    <a:pt x="502990" y="2520461"/>
                    <a:pt x="502990" y="2520461"/>
                  </a:cubicBezTo>
                  <a:cubicBezTo>
                    <a:pt x="502990" y="2520461"/>
                    <a:pt x="519677" y="2514211"/>
                    <a:pt x="498819" y="2503794"/>
                  </a:cubicBezTo>
                  <a:cubicBezTo>
                    <a:pt x="498819" y="2503794"/>
                    <a:pt x="296488" y="2312120"/>
                    <a:pt x="261028" y="2301703"/>
                  </a:cubicBezTo>
                  <a:cubicBezTo>
                    <a:pt x="261028" y="2301703"/>
                    <a:pt x="200538" y="2270452"/>
                    <a:pt x="137962" y="2295453"/>
                  </a:cubicBezTo>
                  <a:lnTo>
                    <a:pt x="12809" y="2362122"/>
                  </a:lnTo>
                  <a:cubicBezTo>
                    <a:pt x="12809" y="2362122"/>
                    <a:pt x="28453" y="2294411"/>
                    <a:pt x="73039" y="2231128"/>
                  </a:cubicBezTo>
                  <a:lnTo>
                    <a:pt x="104794" y="2194146"/>
                  </a:lnTo>
                  <a:lnTo>
                    <a:pt x="74721" y="2215739"/>
                  </a:lnTo>
                  <a:cubicBezTo>
                    <a:pt x="74721" y="2215739"/>
                    <a:pt x="122722" y="1890976"/>
                    <a:pt x="558909" y="1868076"/>
                  </a:cubicBezTo>
                  <a:lnTo>
                    <a:pt x="172810" y="2145308"/>
                  </a:lnTo>
                  <a:lnTo>
                    <a:pt x="227805" y="2126644"/>
                  </a:lnTo>
                  <a:cubicBezTo>
                    <a:pt x="251675" y="2122628"/>
                    <a:pt x="277976" y="2122270"/>
                    <a:pt x="306918" y="2126697"/>
                  </a:cubicBezTo>
                  <a:cubicBezTo>
                    <a:pt x="306918" y="2126697"/>
                    <a:pt x="423727" y="2157948"/>
                    <a:pt x="477960" y="2260035"/>
                  </a:cubicBezTo>
                  <a:cubicBezTo>
                    <a:pt x="477960" y="2260035"/>
                    <a:pt x="561395" y="2351705"/>
                    <a:pt x="742866" y="2341288"/>
                  </a:cubicBezTo>
                  <a:cubicBezTo>
                    <a:pt x="742866" y="2341288"/>
                    <a:pt x="999429" y="2351705"/>
                    <a:pt x="1147527" y="2120447"/>
                  </a:cubicBezTo>
                  <a:cubicBezTo>
                    <a:pt x="1147527" y="2120447"/>
                    <a:pt x="1291453" y="1862105"/>
                    <a:pt x="1449980" y="1785019"/>
                  </a:cubicBezTo>
                  <a:cubicBezTo>
                    <a:pt x="1449980" y="1785019"/>
                    <a:pt x="1507830" y="1733747"/>
                    <a:pt x="1584319" y="1727847"/>
                  </a:cubicBezTo>
                  <a:close/>
                  <a:moveTo>
                    <a:pt x="739884" y="1672814"/>
                  </a:moveTo>
                  <a:lnTo>
                    <a:pt x="531921" y="1990314"/>
                  </a:lnTo>
                  <a:cubicBezTo>
                    <a:pt x="617186" y="1687340"/>
                    <a:pt x="739884" y="1672814"/>
                    <a:pt x="739884" y="1672814"/>
                  </a:cubicBezTo>
                  <a:close/>
                  <a:moveTo>
                    <a:pt x="2394059" y="1647414"/>
                  </a:moveTo>
                  <a:lnTo>
                    <a:pt x="2492484" y="1674402"/>
                  </a:lnTo>
                  <a:lnTo>
                    <a:pt x="2287696" y="1766477"/>
                  </a:lnTo>
                  <a:lnTo>
                    <a:pt x="2255946" y="1715677"/>
                  </a:lnTo>
                  <a:lnTo>
                    <a:pt x="2394059" y="1647414"/>
                  </a:lnTo>
                  <a:close/>
                  <a:moveTo>
                    <a:pt x="2633772" y="1510889"/>
                  </a:moveTo>
                  <a:lnTo>
                    <a:pt x="2667109" y="1574389"/>
                  </a:lnTo>
                  <a:lnTo>
                    <a:pt x="2601209" y="1606985"/>
                  </a:lnTo>
                  <a:lnTo>
                    <a:pt x="2607610" y="1644970"/>
                  </a:lnTo>
                  <a:cubicBezTo>
                    <a:pt x="2621729" y="1728761"/>
                    <a:pt x="2621729" y="1728761"/>
                    <a:pt x="2621729" y="1728761"/>
                  </a:cubicBezTo>
                  <a:cubicBezTo>
                    <a:pt x="2621729" y="1728761"/>
                    <a:pt x="2634374" y="1818399"/>
                    <a:pt x="2636481" y="1858006"/>
                  </a:cubicBezTo>
                  <a:cubicBezTo>
                    <a:pt x="2636481" y="1858006"/>
                    <a:pt x="2651234" y="1960151"/>
                    <a:pt x="2579577" y="1901782"/>
                  </a:cubicBezTo>
                  <a:cubicBezTo>
                    <a:pt x="2579577" y="1901782"/>
                    <a:pt x="2554287" y="1880936"/>
                    <a:pt x="2539534" y="1824652"/>
                  </a:cubicBezTo>
                  <a:cubicBezTo>
                    <a:pt x="2539534" y="1824652"/>
                    <a:pt x="2531104" y="1776707"/>
                    <a:pt x="2528996" y="1739184"/>
                  </a:cubicBezTo>
                  <a:cubicBezTo>
                    <a:pt x="2528996" y="1739184"/>
                    <a:pt x="2543749" y="1647462"/>
                    <a:pt x="2543749" y="1637039"/>
                  </a:cubicBezTo>
                  <a:lnTo>
                    <a:pt x="2543414" y="1635572"/>
                  </a:lnTo>
                  <a:lnTo>
                    <a:pt x="2519472" y="1647414"/>
                  </a:lnTo>
                  <a:lnTo>
                    <a:pt x="2435334" y="1626777"/>
                  </a:lnTo>
                  <a:lnTo>
                    <a:pt x="2633772" y="1510889"/>
                  </a:lnTo>
                  <a:close/>
                  <a:moveTo>
                    <a:pt x="2687904" y="1465647"/>
                  </a:moveTo>
                  <a:cubicBezTo>
                    <a:pt x="2713076" y="1470967"/>
                    <a:pt x="2731809" y="1513528"/>
                    <a:pt x="2731809" y="1513528"/>
                  </a:cubicBezTo>
                  <a:cubicBezTo>
                    <a:pt x="2740134" y="1534545"/>
                    <a:pt x="2729727" y="1553461"/>
                    <a:pt x="2729727" y="1553461"/>
                  </a:cubicBezTo>
                  <a:cubicBezTo>
                    <a:pt x="2706832" y="1587089"/>
                    <a:pt x="2679774" y="1555563"/>
                    <a:pt x="2679774" y="1555563"/>
                  </a:cubicBezTo>
                  <a:cubicBezTo>
                    <a:pt x="2646471" y="1526138"/>
                    <a:pt x="2661041" y="1475696"/>
                    <a:pt x="2661041" y="1475696"/>
                  </a:cubicBezTo>
                  <a:cubicBezTo>
                    <a:pt x="2670407" y="1466238"/>
                    <a:pt x="2679514" y="1463873"/>
                    <a:pt x="2687904" y="1465647"/>
                  </a:cubicBezTo>
                  <a:close/>
                  <a:moveTo>
                    <a:pt x="2018467" y="1155187"/>
                  </a:moveTo>
                  <a:lnTo>
                    <a:pt x="2200384" y="1553751"/>
                  </a:lnTo>
                  <a:cubicBezTo>
                    <a:pt x="2183654" y="1520392"/>
                    <a:pt x="2137645" y="1524562"/>
                    <a:pt x="2137645" y="1524562"/>
                  </a:cubicBezTo>
                  <a:lnTo>
                    <a:pt x="2123025" y="1529301"/>
                  </a:lnTo>
                  <a:lnTo>
                    <a:pt x="2126140" y="1530245"/>
                  </a:lnTo>
                  <a:cubicBezTo>
                    <a:pt x="2130548" y="1532981"/>
                    <a:pt x="2135249" y="1537541"/>
                    <a:pt x="2139951" y="1544838"/>
                  </a:cubicBezTo>
                  <a:cubicBezTo>
                    <a:pt x="2168159" y="1584449"/>
                    <a:pt x="2182264" y="1604255"/>
                    <a:pt x="2189316" y="1614157"/>
                  </a:cubicBezTo>
                  <a:lnTo>
                    <a:pt x="2191505" y="1617231"/>
                  </a:lnTo>
                  <a:lnTo>
                    <a:pt x="2194592" y="1613360"/>
                  </a:lnTo>
                  <a:cubicBezTo>
                    <a:pt x="2206691" y="1600237"/>
                    <a:pt x="2218533" y="1590264"/>
                    <a:pt x="2218533" y="1590264"/>
                  </a:cubicBezTo>
                  <a:cubicBezTo>
                    <a:pt x="2218533" y="1611260"/>
                    <a:pt x="2224711" y="1674248"/>
                    <a:pt x="2224711" y="1674248"/>
                  </a:cubicBezTo>
                  <a:cubicBezTo>
                    <a:pt x="2224711" y="1686846"/>
                    <a:pt x="2243246" y="1716240"/>
                    <a:pt x="2243246" y="1716240"/>
                  </a:cubicBezTo>
                  <a:cubicBezTo>
                    <a:pt x="2243246" y="1716240"/>
                    <a:pt x="2243246" y="1716240"/>
                    <a:pt x="2183522" y="1718340"/>
                  </a:cubicBezTo>
                  <a:lnTo>
                    <a:pt x="2172380" y="1713839"/>
                  </a:lnTo>
                  <a:lnTo>
                    <a:pt x="2165645" y="1728267"/>
                  </a:lnTo>
                  <a:cubicBezTo>
                    <a:pt x="2139690" y="1781722"/>
                    <a:pt x="2107563" y="1851302"/>
                    <a:pt x="2110697" y="1932609"/>
                  </a:cubicBezTo>
                  <a:cubicBezTo>
                    <a:pt x="2110697" y="1932609"/>
                    <a:pt x="2108608" y="1965966"/>
                    <a:pt x="2123234" y="1995153"/>
                  </a:cubicBezTo>
                  <a:cubicBezTo>
                    <a:pt x="2123234" y="1995153"/>
                    <a:pt x="2150398" y="2020170"/>
                    <a:pt x="2165025" y="2022255"/>
                  </a:cubicBezTo>
                  <a:cubicBezTo>
                    <a:pt x="2165025" y="2022255"/>
                    <a:pt x="2173383" y="2026424"/>
                    <a:pt x="2175473" y="2057696"/>
                  </a:cubicBezTo>
                  <a:cubicBezTo>
                    <a:pt x="2175473" y="2057696"/>
                    <a:pt x="2160846" y="2245327"/>
                    <a:pt x="2081444" y="2337058"/>
                  </a:cubicBezTo>
                  <a:cubicBezTo>
                    <a:pt x="2081444" y="2337058"/>
                    <a:pt x="1995773" y="2455891"/>
                    <a:pt x="1845327" y="2516350"/>
                  </a:cubicBezTo>
                  <a:cubicBezTo>
                    <a:pt x="1845327" y="2516350"/>
                    <a:pt x="1731872" y="2577428"/>
                    <a:pt x="1644740" y="2639524"/>
                  </a:cubicBezTo>
                  <a:lnTo>
                    <a:pt x="1618264" y="2659876"/>
                  </a:lnTo>
                  <a:lnTo>
                    <a:pt x="1605280" y="2680297"/>
                  </a:lnTo>
                  <a:cubicBezTo>
                    <a:pt x="1592514" y="2700130"/>
                    <a:pt x="1578624" y="2721432"/>
                    <a:pt x="1564277" y="2742979"/>
                  </a:cubicBezTo>
                  <a:lnTo>
                    <a:pt x="1540739" y="2777497"/>
                  </a:lnTo>
                  <a:lnTo>
                    <a:pt x="1539472" y="2793106"/>
                  </a:lnTo>
                  <a:cubicBezTo>
                    <a:pt x="1540778" y="2821250"/>
                    <a:pt x="1551748" y="2852001"/>
                    <a:pt x="1590404" y="2862425"/>
                  </a:cubicBezTo>
                  <a:cubicBezTo>
                    <a:pt x="1590404" y="2862425"/>
                    <a:pt x="1715776" y="2889527"/>
                    <a:pt x="1922640" y="2699811"/>
                  </a:cubicBezTo>
                  <a:cubicBezTo>
                    <a:pt x="1922640" y="2699811"/>
                    <a:pt x="1933087" y="2689387"/>
                    <a:pt x="1930998" y="2708151"/>
                  </a:cubicBezTo>
                  <a:cubicBezTo>
                    <a:pt x="1930998" y="2708151"/>
                    <a:pt x="1793089" y="2866595"/>
                    <a:pt x="1630105" y="2881188"/>
                  </a:cubicBezTo>
                  <a:cubicBezTo>
                    <a:pt x="1630105" y="2881188"/>
                    <a:pt x="1556515" y="2895554"/>
                    <a:pt x="1519920" y="2846072"/>
                  </a:cubicBezTo>
                  <a:lnTo>
                    <a:pt x="1508398" y="2823777"/>
                  </a:lnTo>
                  <a:lnTo>
                    <a:pt x="1478066" y="2865389"/>
                  </a:lnTo>
                  <a:cubicBezTo>
                    <a:pt x="1451068" y="2900637"/>
                    <a:pt x="1427592" y="2927066"/>
                    <a:pt x="1412984" y="2934877"/>
                  </a:cubicBezTo>
                  <a:lnTo>
                    <a:pt x="1504683" y="2807174"/>
                  </a:lnTo>
                  <a:lnTo>
                    <a:pt x="1503297" y="2797601"/>
                  </a:lnTo>
                  <a:cubicBezTo>
                    <a:pt x="1497812" y="2754798"/>
                    <a:pt x="1491152" y="2663328"/>
                    <a:pt x="1525629" y="2616420"/>
                  </a:cubicBezTo>
                  <a:cubicBezTo>
                    <a:pt x="1525629" y="2616420"/>
                    <a:pt x="1598762" y="2455891"/>
                    <a:pt x="1768014" y="2376669"/>
                  </a:cubicBezTo>
                  <a:cubicBezTo>
                    <a:pt x="1768014" y="2376669"/>
                    <a:pt x="1774152" y="2373021"/>
                    <a:pt x="1784273" y="2365887"/>
                  </a:cubicBezTo>
                  <a:lnTo>
                    <a:pt x="1805757" y="2348931"/>
                  </a:lnTo>
                  <a:lnTo>
                    <a:pt x="2028968" y="1942432"/>
                  </a:lnTo>
                  <a:lnTo>
                    <a:pt x="2031295" y="1934694"/>
                  </a:lnTo>
                  <a:cubicBezTo>
                    <a:pt x="2058459" y="1817946"/>
                    <a:pt x="2087712" y="1634484"/>
                    <a:pt x="2087712" y="1634484"/>
                  </a:cubicBezTo>
                  <a:cubicBezTo>
                    <a:pt x="2087712" y="1634484"/>
                    <a:pt x="2079354" y="1619891"/>
                    <a:pt x="2066817" y="1642823"/>
                  </a:cubicBezTo>
                  <a:cubicBezTo>
                    <a:pt x="2066817" y="1642823"/>
                    <a:pt x="2061593" y="1646081"/>
                    <a:pt x="2053692" y="1650674"/>
                  </a:cubicBezTo>
                  <a:lnTo>
                    <a:pt x="2025788" y="1665840"/>
                  </a:lnTo>
                  <a:lnTo>
                    <a:pt x="2026308" y="1666811"/>
                  </a:lnTo>
                  <a:cubicBezTo>
                    <a:pt x="2033882" y="1681917"/>
                    <a:pt x="2039627" y="1694940"/>
                    <a:pt x="2039627" y="1694940"/>
                  </a:cubicBezTo>
                  <a:cubicBezTo>
                    <a:pt x="2047984" y="1724110"/>
                    <a:pt x="2018734" y="1751197"/>
                    <a:pt x="2018734" y="1751197"/>
                  </a:cubicBezTo>
                  <a:cubicBezTo>
                    <a:pt x="1969636" y="1794953"/>
                    <a:pt x="1941953" y="1805892"/>
                    <a:pt x="1926544" y="1805891"/>
                  </a:cubicBezTo>
                  <a:lnTo>
                    <a:pt x="1924085" y="1804998"/>
                  </a:lnTo>
                  <a:lnTo>
                    <a:pt x="1923825" y="1811995"/>
                  </a:lnTo>
                  <a:cubicBezTo>
                    <a:pt x="1922168" y="1852352"/>
                    <a:pt x="1913715" y="2016416"/>
                    <a:pt x="1884471" y="2058577"/>
                  </a:cubicBezTo>
                  <a:lnTo>
                    <a:pt x="1923860" y="1804916"/>
                  </a:lnTo>
                  <a:lnTo>
                    <a:pt x="1911494" y="1800422"/>
                  </a:lnTo>
                  <a:cubicBezTo>
                    <a:pt x="1908785" y="1797687"/>
                    <a:pt x="1908001" y="1794953"/>
                    <a:pt x="1908001" y="1794953"/>
                  </a:cubicBezTo>
                  <a:cubicBezTo>
                    <a:pt x="1882930" y="1763699"/>
                    <a:pt x="1872483" y="1780367"/>
                    <a:pt x="1872483" y="1780367"/>
                  </a:cubicBezTo>
                  <a:cubicBezTo>
                    <a:pt x="1866215" y="1819956"/>
                    <a:pt x="1824429" y="2076238"/>
                    <a:pt x="1772197" y="2132495"/>
                  </a:cubicBezTo>
                  <a:cubicBezTo>
                    <a:pt x="1719965" y="2186668"/>
                    <a:pt x="1628036" y="2284597"/>
                    <a:pt x="1550732" y="2336687"/>
                  </a:cubicBezTo>
                  <a:cubicBezTo>
                    <a:pt x="1475517" y="2388777"/>
                    <a:pt x="1176747" y="2638808"/>
                    <a:pt x="1176747" y="2638808"/>
                  </a:cubicBezTo>
                  <a:cubicBezTo>
                    <a:pt x="1078550" y="2732570"/>
                    <a:pt x="1066014" y="2855502"/>
                    <a:pt x="1066014" y="2855502"/>
                  </a:cubicBezTo>
                  <a:cubicBezTo>
                    <a:pt x="969907" y="2845084"/>
                    <a:pt x="1017960" y="2749239"/>
                    <a:pt x="1017960" y="2749239"/>
                  </a:cubicBezTo>
                  <a:cubicBezTo>
                    <a:pt x="1026318" y="2732570"/>
                    <a:pt x="1026318" y="2709651"/>
                    <a:pt x="1026318" y="2709651"/>
                  </a:cubicBezTo>
                  <a:cubicBezTo>
                    <a:pt x="1007514" y="2697149"/>
                    <a:pt x="1015871" y="2678397"/>
                    <a:pt x="1015871" y="2678397"/>
                  </a:cubicBezTo>
                  <a:cubicBezTo>
                    <a:pt x="1017960" y="2665895"/>
                    <a:pt x="1045121" y="2659644"/>
                    <a:pt x="1045121" y="2659644"/>
                  </a:cubicBezTo>
                  <a:cubicBezTo>
                    <a:pt x="1063925" y="2645059"/>
                    <a:pt x="1053478" y="2636725"/>
                    <a:pt x="1053478" y="2636725"/>
                  </a:cubicBezTo>
                  <a:cubicBezTo>
                    <a:pt x="1032585" y="2626307"/>
                    <a:pt x="980353" y="2688815"/>
                    <a:pt x="980353" y="2688815"/>
                  </a:cubicBezTo>
                  <a:cubicBezTo>
                    <a:pt x="957371" y="2653394"/>
                    <a:pt x="967817" y="2645059"/>
                    <a:pt x="967817" y="2645059"/>
                  </a:cubicBezTo>
                  <a:cubicBezTo>
                    <a:pt x="988710" y="2590886"/>
                    <a:pt x="1116157" y="2501291"/>
                    <a:pt x="1116157" y="2501291"/>
                  </a:cubicBezTo>
                  <a:cubicBezTo>
                    <a:pt x="1134961" y="2390861"/>
                    <a:pt x="1398213" y="2265845"/>
                    <a:pt x="1398213" y="2265845"/>
                  </a:cubicBezTo>
                  <a:cubicBezTo>
                    <a:pt x="1517303" y="2220006"/>
                    <a:pt x="1607143" y="2105408"/>
                    <a:pt x="1607143" y="2105408"/>
                  </a:cubicBezTo>
                  <a:cubicBezTo>
                    <a:pt x="1607143" y="2105408"/>
                    <a:pt x="1607143" y="2105408"/>
                    <a:pt x="1655196" y="2119993"/>
                  </a:cubicBezTo>
                  <a:cubicBezTo>
                    <a:pt x="1634303" y="2136662"/>
                    <a:pt x="1439999" y="2336687"/>
                    <a:pt x="1439999" y="2336687"/>
                  </a:cubicBezTo>
                  <a:cubicBezTo>
                    <a:pt x="1588339" y="2301266"/>
                    <a:pt x="1732500" y="2101241"/>
                    <a:pt x="1732500" y="2101241"/>
                  </a:cubicBezTo>
                  <a:cubicBezTo>
                    <a:pt x="1866215" y="1955389"/>
                    <a:pt x="1836965" y="1672020"/>
                    <a:pt x="1836965" y="1672020"/>
                  </a:cubicBezTo>
                  <a:cubicBezTo>
                    <a:pt x="1805626" y="1661602"/>
                    <a:pt x="1813983" y="1692856"/>
                    <a:pt x="1813983" y="1692856"/>
                  </a:cubicBezTo>
                  <a:cubicBezTo>
                    <a:pt x="1828608" y="1797036"/>
                    <a:pt x="1784733" y="1842875"/>
                    <a:pt x="1784733" y="1842875"/>
                  </a:cubicBezTo>
                  <a:cubicBezTo>
                    <a:pt x="1793090" y="1826206"/>
                    <a:pt x="1768018" y="1724110"/>
                    <a:pt x="1768018" y="1724110"/>
                  </a:cubicBezTo>
                  <a:cubicBezTo>
                    <a:pt x="1724143" y="1690773"/>
                    <a:pt x="1722054" y="1728278"/>
                    <a:pt x="1722054" y="1728278"/>
                  </a:cubicBezTo>
                  <a:cubicBezTo>
                    <a:pt x="1722054" y="1749113"/>
                    <a:pt x="1747125" y="1774117"/>
                    <a:pt x="1747125" y="1774117"/>
                  </a:cubicBezTo>
                  <a:cubicBezTo>
                    <a:pt x="1749215" y="1788702"/>
                    <a:pt x="1742947" y="1788702"/>
                    <a:pt x="1742947" y="1788702"/>
                  </a:cubicBezTo>
                  <a:cubicBezTo>
                    <a:pt x="1719965" y="1757448"/>
                    <a:pt x="1646839" y="1705358"/>
                    <a:pt x="1646839" y="1705358"/>
                  </a:cubicBezTo>
                  <a:cubicBezTo>
                    <a:pt x="1584160" y="1694940"/>
                    <a:pt x="1628036" y="1663686"/>
                    <a:pt x="1628036" y="1663686"/>
                  </a:cubicBezTo>
                  <a:cubicBezTo>
                    <a:pt x="1636393" y="1653268"/>
                    <a:pt x="1634303" y="1636599"/>
                    <a:pt x="1634303" y="1636599"/>
                  </a:cubicBezTo>
                  <a:cubicBezTo>
                    <a:pt x="1634303" y="1636599"/>
                    <a:pt x="1634303" y="1636599"/>
                    <a:pt x="1598785" y="1634516"/>
                  </a:cubicBezTo>
                  <a:cubicBezTo>
                    <a:pt x="1569535" y="1630349"/>
                    <a:pt x="1548642" y="1588677"/>
                    <a:pt x="1548642" y="1588677"/>
                  </a:cubicBezTo>
                  <a:cubicBezTo>
                    <a:pt x="1561178" y="1601178"/>
                    <a:pt x="1655196" y="1599095"/>
                    <a:pt x="1655196" y="1599095"/>
                  </a:cubicBezTo>
                  <a:cubicBezTo>
                    <a:pt x="1665643" y="1586593"/>
                    <a:pt x="1665643" y="1555339"/>
                    <a:pt x="1665643" y="1555339"/>
                  </a:cubicBezTo>
                  <a:cubicBezTo>
                    <a:pt x="1696982" y="1488664"/>
                    <a:pt x="1763840" y="1530336"/>
                    <a:pt x="1763840" y="1530336"/>
                  </a:cubicBezTo>
                  <a:cubicBezTo>
                    <a:pt x="1791001" y="1540754"/>
                    <a:pt x="1795179" y="1528252"/>
                    <a:pt x="1795179" y="1528252"/>
                  </a:cubicBezTo>
                  <a:cubicBezTo>
                    <a:pt x="1832787" y="1515751"/>
                    <a:pt x="1828608" y="1549088"/>
                    <a:pt x="1828608" y="1549088"/>
                  </a:cubicBezTo>
                  <a:cubicBezTo>
                    <a:pt x="1834876" y="1567841"/>
                    <a:pt x="1857858" y="1557423"/>
                    <a:pt x="1857858" y="1557423"/>
                  </a:cubicBezTo>
                  <a:cubicBezTo>
                    <a:pt x="1889198" y="1553256"/>
                    <a:pt x="1928894" y="1522002"/>
                    <a:pt x="1928894" y="1522002"/>
                  </a:cubicBezTo>
                  <a:cubicBezTo>
                    <a:pt x="1941952" y="1513667"/>
                    <a:pt x="1950701" y="1510412"/>
                    <a:pt x="1956480" y="1510216"/>
                  </a:cubicBezTo>
                  <a:cubicBezTo>
                    <a:pt x="1973814" y="1509630"/>
                    <a:pt x="1964412" y="1536587"/>
                    <a:pt x="1964412" y="1536587"/>
                  </a:cubicBezTo>
                  <a:cubicBezTo>
                    <a:pt x="1960234" y="1553256"/>
                    <a:pt x="1962323" y="1561590"/>
                    <a:pt x="1962323" y="1561590"/>
                  </a:cubicBezTo>
                  <a:cubicBezTo>
                    <a:pt x="1972770" y="1561590"/>
                    <a:pt x="1981127" y="1569924"/>
                    <a:pt x="1986872" y="1578259"/>
                  </a:cubicBezTo>
                  <a:lnTo>
                    <a:pt x="1992406" y="1587875"/>
                  </a:lnTo>
                  <a:lnTo>
                    <a:pt x="2019750" y="1573541"/>
                  </a:lnTo>
                  <a:cubicBezTo>
                    <a:pt x="2102339" y="1530245"/>
                    <a:pt x="2102339" y="1530245"/>
                    <a:pt x="2102339" y="1530245"/>
                  </a:cubicBezTo>
                  <a:lnTo>
                    <a:pt x="2110511" y="1527708"/>
                  </a:lnTo>
                  <a:lnTo>
                    <a:pt x="2110458" y="1527689"/>
                  </a:lnTo>
                  <a:cubicBezTo>
                    <a:pt x="2107321" y="1524041"/>
                    <a:pt x="2108366" y="1518307"/>
                    <a:pt x="2108366" y="1518307"/>
                  </a:cubicBezTo>
                  <a:cubicBezTo>
                    <a:pt x="2097910" y="1478693"/>
                    <a:pt x="2047718" y="1487033"/>
                    <a:pt x="2047718" y="1487033"/>
                  </a:cubicBezTo>
                  <a:cubicBezTo>
                    <a:pt x="2026805" y="1480778"/>
                    <a:pt x="2035170" y="1462014"/>
                    <a:pt x="2035170" y="1462014"/>
                  </a:cubicBezTo>
                  <a:cubicBezTo>
                    <a:pt x="2040660" y="1409108"/>
                    <a:pt x="2022132" y="1247655"/>
                    <a:pt x="2018815" y="1177390"/>
                  </a:cubicBezTo>
                  <a:lnTo>
                    <a:pt x="2018467" y="1155187"/>
                  </a:lnTo>
                  <a:close/>
                  <a:moveTo>
                    <a:pt x="1354246" y="758414"/>
                  </a:moveTo>
                  <a:lnTo>
                    <a:pt x="814624" y="1701362"/>
                  </a:lnTo>
                  <a:lnTo>
                    <a:pt x="1366947" y="1499776"/>
                  </a:lnTo>
                  <a:cubicBezTo>
                    <a:pt x="1047358" y="1654045"/>
                    <a:pt x="1047358" y="1654045"/>
                    <a:pt x="1047358" y="1654045"/>
                  </a:cubicBezTo>
                  <a:cubicBezTo>
                    <a:pt x="1047358" y="1654045"/>
                    <a:pt x="867720" y="1977176"/>
                    <a:pt x="719414" y="2016786"/>
                  </a:cubicBezTo>
                  <a:cubicBezTo>
                    <a:pt x="719414" y="2016786"/>
                    <a:pt x="635861" y="2052226"/>
                    <a:pt x="623328" y="1958414"/>
                  </a:cubicBezTo>
                  <a:cubicBezTo>
                    <a:pt x="623328" y="1958414"/>
                    <a:pt x="612884" y="1820823"/>
                    <a:pt x="721502" y="1735349"/>
                  </a:cubicBezTo>
                  <a:lnTo>
                    <a:pt x="762030" y="1720557"/>
                  </a:lnTo>
                  <a:lnTo>
                    <a:pt x="764656" y="1696287"/>
                  </a:lnTo>
                  <a:cubicBezTo>
                    <a:pt x="768049" y="1643358"/>
                    <a:pt x="767527" y="1596946"/>
                    <a:pt x="767527" y="1596946"/>
                  </a:cubicBezTo>
                  <a:cubicBezTo>
                    <a:pt x="769615" y="1494737"/>
                    <a:pt x="857310" y="1475964"/>
                    <a:pt x="857310" y="1475964"/>
                  </a:cubicBezTo>
                  <a:cubicBezTo>
                    <a:pt x="959620" y="1436332"/>
                    <a:pt x="1078634" y="1096330"/>
                    <a:pt x="1078634" y="1096330"/>
                  </a:cubicBezTo>
                  <a:cubicBezTo>
                    <a:pt x="1178857" y="802218"/>
                    <a:pt x="1354246" y="758414"/>
                    <a:pt x="1354246" y="758414"/>
                  </a:cubicBezTo>
                  <a:close/>
                  <a:moveTo>
                    <a:pt x="1826076" y="558790"/>
                  </a:moveTo>
                  <a:cubicBezTo>
                    <a:pt x="1828919" y="559375"/>
                    <a:pt x="1830749" y="560288"/>
                    <a:pt x="1830749" y="560288"/>
                  </a:cubicBezTo>
                  <a:cubicBezTo>
                    <a:pt x="1847480" y="570716"/>
                    <a:pt x="1839115" y="589485"/>
                    <a:pt x="1839115" y="589485"/>
                  </a:cubicBezTo>
                  <a:cubicBezTo>
                    <a:pt x="1839115" y="589485"/>
                    <a:pt x="1839115" y="589485"/>
                    <a:pt x="1832840" y="647878"/>
                  </a:cubicBezTo>
                  <a:cubicBezTo>
                    <a:pt x="1824474" y="666647"/>
                    <a:pt x="1784736" y="708357"/>
                    <a:pt x="1784736" y="708357"/>
                  </a:cubicBezTo>
                  <a:cubicBezTo>
                    <a:pt x="1763822" y="714613"/>
                    <a:pt x="1784736" y="722955"/>
                    <a:pt x="1784736" y="722955"/>
                  </a:cubicBezTo>
                  <a:cubicBezTo>
                    <a:pt x="1814017" y="725041"/>
                    <a:pt x="1834932" y="756322"/>
                    <a:pt x="1834932" y="756322"/>
                  </a:cubicBezTo>
                  <a:cubicBezTo>
                    <a:pt x="1838592" y="759450"/>
                    <a:pt x="1842121" y="764827"/>
                    <a:pt x="1845495" y="771841"/>
                  </a:cubicBezTo>
                  <a:lnTo>
                    <a:pt x="1851940" y="788798"/>
                  </a:lnTo>
                  <a:lnTo>
                    <a:pt x="1855464" y="789769"/>
                  </a:lnTo>
                  <a:cubicBezTo>
                    <a:pt x="1874792" y="795385"/>
                    <a:pt x="1952563" y="821153"/>
                    <a:pt x="1959883" y="874059"/>
                  </a:cubicBezTo>
                  <a:cubicBezTo>
                    <a:pt x="1966157" y="932437"/>
                    <a:pt x="1957791" y="947032"/>
                    <a:pt x="1970339" y="972051"/>
                  </a:cubicBezTo>
                  <a:cubicBezTo>
                    <a:pt x="1982887" y="997071"/>
                    <a:pt x="2018440" y="1107573"/>
                    <a:pt x="2018440" y="1153442"/>
                  </a:cubicBezTo>
                  <a:lnTo>
                    <a:pt x="2018467" y="1155187"/>
                  </a:lnTo>
                  <a:lnTo>
                    <a:pt x="1855200" y="797484"/>
                  </a:lnTo>
                  <a:lnTo>
                    <a:pt x="1871009" y="862681"/>
                  </a:lnTo>
                  <a:cubicBezTo>
                    <a:pt x="1879898" y="908040"/>
                    <a:pt x="1885127" y="950271"/>
                    <a:pt x="1885127" y="950271"/>
                  </a:cubicBezTo>
                  <a:cubicBezTo>
                    <a:pt x="1895584" y="1033690"/>
                    <a:pt x="1874670" y="1158818"/>
                    <a:pt x="1874670" y="1158818"/>
                  </a:cubicBezTo>
                  <a:cubicBezTo>
                    <a:pt x="1845389" y="1294374"/>
                    <a:pt x="1657157" y="1404904"/>
                    <a:pt x="1657157" y="1404904"/>
                  </a:cubicBezTo>
                  <a:cubicBezTo>
                    <a:pt x="1657157" y="1404904"/>
                    <a:pt x="1657157" y="1404904"/>
                    <a:pt x="1425004" y="1523776"/>
                  </a:cubicBezTo>
                  <a:cubicBezTo>
                    <a:pt x="1393632" y="1536289"/>
                    <a:pt x="1383175" y="1505007"/>
                    <a:pt x="1383175" y="1505007"/>
                  </a:cubicBezTo>
                  <a:cubicBezTo>
                    <a:pt x="1372717" y="1477896"/>
                    <a:pt x="1412455" y="1434101"/>
                    <a:pt x="1412455" y="1434101"/>
                  </a:cubicBezTo>
                  <a:cubicBezTo>
                    <a:pt x="1431278" y="1425759"/>
                    <a:pt x="1431278" y="1394477"/>
                    <a:pt x="1431278" y="1394477"/>
                  </a:cubicBezTo>
                  <a:cubicBezTo>
                    <a:pt x="1427095" y="1361109"/>
                    <a:pt x="1431278" y="1344426"/>
                    <a:pt x="1431278" y="1344426"/>
                  </a:cubicBezTo>
                  <a:cubicBezTo>
                    <a:pt x="1437553" y="1290203"/>
                    <a:pt x="1462650" y="1292289"/>
                    <a:pt x="1462650" y="1292289"/>
                  </a:cubicBezTo>
                  <a:cubicBezTo>
                    <a:pt x="1506571" y="1288118"/>
                    <a:pt x="1678072" y="1156733"/>
                    <a:pt x="1678072" y="1156733"/>
                  </a:cubicBezTo>
                  <a:cubicBezTo>
                    <a:pt x="1724084" y="1129622"/>
                    <a:pt x="1711535" y="1085827"/>
                    <a:pt x="1711535" y="1085827"/>
                  </a:cubicBezTo>
                  <a:cubicBezTo>
                    <a:pt x="1675980" y="900220"/>
                    <a:pt x="1368534" y="760493"/>
                    <a:pt x="1368534" y="760493"/>
                  </a:cubicBezTo>
                  <a:cubicBezTo>
                    <a:pt x="1370626" y="729211"/>
                    <a:pt x="1418729" y="656219"/>
                    <a:pt x="1418729" y="656219"/>
                  </a:cubicBezTo>
                  <a:cubicBezTo>
                    <a:pt x="1462650" y="654135"/>
                    <a:pt x="1531669" y="679160"/>
                    <a:pt x="1531669" y="679160"/>
                  </a:cubicBezTo>
                  <a:cubicBezTo>
                    <a:pt x="1688529" y="745895"/>
                    <a:pt x="1768005" y="866852"/>
                    <a:pt x="1768005" y="866852"/>
                  </a:cubicBezTo>
                  <a:cubicBezTo>
                    <a:pt x="1768005" y="866852"/>
                    <a:pt x="1768005" y="866852"/>
                    <a:pt x="1768005" y="766749"/>
                  </a:cubicBezTo>
                  <a:cubicBezTo>
                    <a:pt x="1768005" y="766749"/>
                    <a:pt x="1768005" y="766749"/>
                    <a:pt x="1747090" y="745895"/>
                  </a:cubicBezTo>
                  <a:cubicBezTo>
                    <a:pt x="1734541" y="731297"/>
                    <a:pt x="1749181" y="712528"/>
                    <a:pt x="1749181" y="712528"/>
                  </a:cubicBezTo>
                  <a:cubicBezTo>
                    <a:pt x="1765913" y="693758"/>
                    <a:pt x="1795194" y="637450"/>
                    <a:pt x="1795194" y="637450"/>
                  </a:cubicBezTo>
                  <a:cubicBezTo>
                    <a:pt x="1795194" y="622852"/>
                    <a:pt x="1795194" y="595741"/>
                    <a:pt x="1795194" y="595741"/>
                  </a:cubicBezTo>
                  <a:cubicBezTo>
                    <a:pt x="1799900" y="558203"/>
                    <a:pt x="1817546" y="557030"/>
                    <a:pt x="1826076" y="558790"/>
                  </a:cubicBezTo>
                  <a:close/>
                  <a:moveTo>
                    <a:pt x="1793806" y="506388"/>
                  </a:moveTo>
                  <a:cubicBezTo>
                    <a:pt x="1798140" y="504777"/>
                    <a:pt x="1804303" y="504508"/>
                    <a:pt x="1813034" y="506656"/>
                  </a:cubicBezTo>
                  <a:cubicBezTo>
                    <a:pt x="1813034" y="506656"/>
                    <a:pt x="1806871" y="534578"/>
                    <a:pt x="1784272" y="528134"/>
                  </a:cubicBezTo>
                  <a:cubicBezTo>
                    <a:pt x="1784272" y="528134"/>
                    <a:pt x="1780806" y="511221"/>
                    <a:pt x="1793806" y="506388"/>
                  </a:cubicBezTo>
                  <a:close/>
                  <a:moveTo>
                    <a:pt x="1811879" y="451365"/>
                  </a:moveTo>
                  <a:cubicBezTo>
                    <a:pt x="1814828" y="450774"/>
                    <a:pt x="1818366" y="451958"/>
                    <a:pt x="1822559" y="456168"/>
                  </a:cubicBezTo>
                  <a:cubicBezTo>
                    <a:pt x="1822559" y="456168"/>
                    <a:pt x="1805786" y="536165"/>
                    <a:pt x="1719821" y="494061"/>
                  </a:cubicBezTo>
                  <a:cubicBezTo>
                    <a:pt x="1719821" y="494061"/>
                    <a:pt x="1711434" y="473009"/>
                    <a:pt x="1730305" y="479325"/>
                  </a:cubicBezTo>
                  <a:cubicBezTo>
                    <a:pt x="1730305" y="479325"/>
                    <a:pt x="1784819" y="496167"/>
                    <a:pt x="1799496" y="470904"/>
                  </a:cubicBezTo>
                  <a:cubicBezTo>
                    <a:pt x="1799496" y="470904"/>
                    <a:pt x="1803034" y="453142"/>
                    <a:pt x="1811879" y="451365"/>
                  </a:cubicBezTo>
                  <a:close/>
                  <a:moveTo>
                    <a:pt x="1665863" y="309167"/>
                  </a:moveTo>
                  <a:cubicBezTo>
                    <a:pt x="1684133" y="310040"/>
                    <a:pt x="1692384" y="327512"/>
                    <a:pt x="1692384" y="327512"/>
                  </a:cubicBezTo>
                  <a:cubicBezTo>
                    <a:pt x="1686098" y="344077"/>
                    <a:pt x="1669334" y="325441"/>
                    <a:pt x="1669334" y="325441"/>
                  </a:cubicBezTo>
                  <a:cubicBezTo>
                    <a:pt x="1654665" y="315088"/>
                    <a:pt x="1646283" y="327512"/>
                    <a:pt x="1646283" y="327512"/>
                  </a:cubicBezTo>
                  <a:cubicBezTo>
                    <a:pt x="1639996" y="327512"/>
                    <a:pt x="1644187" y="315088"/>
                    <a:pt x="1644187" y="315088"/>
                  </a:cubicBezTo>
                  <a:cubicBezTo>
                    <a:pt x="1652569" y="310429"/>
                    <a:pt x="1659773" y="308876"/>
                    <a:pt x="1665863" y="309167"/>
                  </a:cubicBezTo>
                  <a:close/>
                  <a:moveTo>
                    <a:pt x="1776576" y="292748"/>
                  </a:moveTo>
                  <a:cubicBezTo>
                    <a:pt x="1787177" y="291690"/>
                    <a:pt x="1796486" y="293806"/>
                    <a:pt x="1796486" y="293806"/>
                  </a:cubicBezTo>
                  <a:cubicBezTo>
                    <a:pt x="1813034" y="308623"/>
                    <a:pt x="1786143" y="302273"/>
                    <a:pt x="1786143" y="302273"/>
                  </a:cubicBezTo>
                  <a:cubicBezTo>
                    <a:pt x="1767526" y="295923"/>
                    <a:pt x="1757183" y="321323"/>
                    <a:pt x="1757183" y="321323"/>
                  </a:cubicBezTo>
                  <a:cubicBezTo>
                    <a:pt x="1744771" y="323439"/>
                    <a:pt x="1748908" y="310740"/>
                    <a:pt x="1748908" y="310740"/>
                  </a:cubicBezTo>
                  <a:cubicBezTo>
                    <a:pt x="1754080" y="298040"/>
                    <a:pt x="1765974" y="293806"/>
                    <a:pt x="1776576" y="292748"/>
                  </a:cubicBezTo>
                  <a:close/>
                  <a:moveTo>
                    <a:pt x="1624031" y="271508"/>
                  </a:moveTo>
                  <a:cubicBezTo>
                    <a:pt x="1630831" y="271307"/>
                    <a:pt x="1637926" y="272778"/>
                    <a:pt x="1644759" y="277058"/>
                  </a:cubicBezTo>
                  <a:cubicBezTo>
                    <a:pt x="1644759" y="277058"/>
                    <a:pt x="1642657" y="287756"/>
                    <a:pt x="1634247" y="292035"/>
                  </a:cubicBezTo>
                  <a:cubicBezTo>
                    <a:pt x="1634247" y="292035"/>
                    <a:pt x="1566971" y="309153"/>
                    <a:pt x="1585893" y="287756"/>
                  </a:cubicBezTo>
                  <a:cubicBezTo>
                    <a:pt x="1585893" y="287756"/>
                    <a:pt x="1603631" y="272109"/>
                    <a:pt x="1624031" y="271508"/>
                  </a:cubicBezTo>
                  <a:close/>
                  <a:moveTo>
                    <a:pt x="1774570" y="241258"/>
                  </a:moveTo>
                  <a:cubicBezTo>
                    <a:pt x="1780225" y="239409"/>
                    <a:pt x="1786576" y="239150"/>
                    <a:pt x="1793455" y="241745"/>
                  </a:cubicBezTo>
                  <a:cubicBezTo>
                    <a:pt x="1793455" y="241745"/>
                    <a:pt x="1801921" y="245896"/>
                    <a:pt x="1795571" y="252124"/>
                  </a:cubicBezTo>
                  <a:cubicBezTo>
                    <a:pt x="1795571" y="252124"/>
                    <a:pt x="1738421" y="285340"/>
                    <a:pt x="1746888" y="266656"/>
                  </a:cubicBezTo>
                  <a:cubicBezTo>
                    <a:pt x="1746888" y="266656"/>
                    <a:pt x="1757603" y="246805"/>
                    <a:pt x="1774570" y="241258"/>
                  </a:cubicBezTo>
                  <a:close/>
                  <a:moveTo>
                    <a:pt x="1366827" y="80"/>
                  </a:moveTo>
                  <a:cubicBezTo>
                    <a:pt x="1385382" y="862"/>
                    <a:pt x="1400539" y="7107"/>
                    <a:pt x="1400539" y="7107"/>
                  </a:cubicBezTo>
                  <a:cubicBezTo>
                    <a:pt x="1408902" y="11270"/>
                    <a:pt x="1463260" y="61229"/>
                    <a:pt x="1463260" y="61229"/>
                  </a:cubicBezTo>
                  <a:cubicBezTo>
                    <a:pt x="1498801" y="98698"/>
                    <a:pt x="1513436" y="102861"/>
                    <a:pt x="1513436" y="102861"/>
                  </a:cubicBezTo>
                  <a:cubicBezTo>
                    <a:pt x="1565703" y="138248"/>
                    <a:pt x="1651421" y="134085"/>
                    <a:pt x="1651421" y="134085"/>
                  </a:cubicBezTo>
                  <a:cubicBezTo>
                    <a:pt x="1676509" y="148656"/>
                    <a:pt x="1663965" y="165309"/>
                    <a:pt x="1663965" y="165309"/>
                  </a:cubicBezTo>
                  <a:cubicBezTo>
                    <a:pt x="1525980" y="144493"/>
                    <a:pt x="1511345" y="179881"/>
                    <a:pt x="1511345" y="179881"/>
                  </a:cubicBezTo>
                  <a:cubicBezTo>
                    <a:pt x="1475804" y="202778"/>
                    <a:pt x="1482076" y="269390"/>
                    <a:pt x="1482076" y="269390"/>
                  </a:cubicBezTo>
                  <a:cubicBezTo>
                    <a:pt x="1502983" y="306860"/>
                    <a:pt x="1525980" y="346411"/>
                    <a:pt x="1525980" y="346411"/>
                  </a:cubicBezTo>
                  <a:cubicBezTo>
                    <a:pt x="1551068" y="371390"/>
                    <a:pt x="1582428" y="458818"/>
                    <a:pt x="1582428" y="458818"/>
                  </a:cubicBezTo>
                  <a:cubicBezTo>
                    <a:pt x="1597063" y="579552"/>
                    <a:pt x="1574066" y="581634"/>
                    <a:pt x="1574066" y="581634"/>
                  </a:cubicBezTo>
                  <a:cubicBezTo>
                    <a:pt x="1574066" y="558736"/>
                    <a:pt x="1525980" y="415104"/>
                    <a:pt x="1525980" y="415104"/>
                  </a:cubicBezTo>
                  <a:cubicBezTo>
                    <a:pt x="1477894" y="290207"/>
                    <a:pt x="1446534" y="375554"/>
                    <a:pt x="1446534" y="375554"/>
                  </a:cubicBezTo>
                  <a:cubicBezTo>
                    <a:pt x="1448625" y="410942"/>
                    <a:pt x="1469532" y="531675"/>
                    <a:pt x="1469532" y="531675"/>
                  </a:cubicBezTo>
                  <a:cubicBezTo>
                    <a:pt x="1440262" y="610776"/>
                    <a:pt x="1410992" y="525430"/>
                    <a:pt x="1410992" y="525430"/>
                  </a:cubicBezTo>
                  <a:cubicBezTo>
                    <a:pt x="1398448" y="462981"/>
                    <a:pt x="1377542" y="419268"/>
                    <a:pt x="1377542" y="419268"/>
                  </a:cubicBezTo>
                  <a:cubicBezTo>
                    <a:pt x="1319002" y="342248"/>
                    <a:pt x="1342000" y="252738"/>
                    <a:pt x="1342000" y="252738"/>
                  </a:cubicBezTo>
                  <a:cubicBezTo>
                    <a:pt x="1342000" y="213186"/>
                    <a:pt x="1331547" y="221513"/>
                    <a:pt x="1331547" y="221513"/>
                  </a:cubicBezTo>
                  <a:cubicBezTo>
                    <a:pt x="1314821" y="231921"/>
                    <a:pt x="1304368" y="240248"/>
                    <a:pt x="1304368" y="240248"/>
                  </a:cubicBezTo>
                  <a:cubicBezTo>
                    <a:pt x="1296005" y="223595"/>
                    <a:pt x="1312730" y="167391"/>
                    <a:pt x="1312730" y="167391"/>
                  </a:cubicBezTo>
                  <a:cubicBezTo>
                    <a:pt x="1302277" y="100779"/>
                    <a:pt x="1283461" y="132003"/>
                    <a:pt x="1283461" y="132003"/>
                  </a:cubicBezTo>
                  <a:cubicBezTo>
                    <a:pt x="1208196" y="179881"/>
                    <a:pt x="1212378" y="117432"/>
                    <a:pt x="1218650" y="96617"/>
                  </a:cubicBezTo>
                  <a:cubicBezTo>
                    <a:pt x="1222831" y="82046"/>
                    <a:pt x="1241647" y="71637"/>
                    <a:pt x="1241647" y="71637"/>
                  </a:cubicBezTo>
                  <a:lnTo>
                    <a:pt x="1264645" y="54984"/>
                  </a:lnTo>
                  <a:cubicBezTo>
                    <a:pt x="1273007" y="50821"/>
                    <a:pt x="1312730" y="25841"/>
                    <a:pt x="1312730" y="25841"/>
                  </a:cubicBezTo>
                  <a:cubicBezTo>
                    <a:pt x="1326320" y="3983"/>
                    <a:pt x="1348272" y="-700"/>
                    <a:pt x="1366827" y="80"/>
                  </a:cubicBezTo>
                  <a:close/>
                </a:path>
              </a:pathLst>
            </a:custGeom>
            <a:solidFill>
              <a:srgbClr val="FF0000"/>
            </a:solidFill>
            <a:ln>
              <a:noFill/>
            </a:ln>
          </p:spPr>
          <p:txBody>
            <a:bodyPr anchor="ctr" anchorCtr="1"/>
            <a:lstStyle/>
            <a:p>
              <a:endParaRPr altLang="en-US" lang="zh-CN"/>
            </a:p>
          </p:txBody>
        </p:sp>
      </p:grpSp>
      <p:grpSp>
        <p:nvGrpSpPr>
          <p:cNvPr id="13" name="组合 12"/>
          <p:cNvGrpSpPr/>
          <p:nvPr/>
        </p:nvGrpSpPr>
        <p:grpSpPr>
          <a:xfrm>
            <a:off x="6254750" y="3692526"/>
            <a:ext cx="831850" cy="835025"/>
            <a:chOff x="6254750" y="3692526"/>
            <a:chExt cx="831850" cy="835025"/>
          </a:xfrm>
        </p:grpSpPr>
        <p:sp>
          <p:nvSpPr>
            <p:cNvPr id="10" name="MH_Other_6"/>
            <p:cNvSpPr>
              <a:spLocks noChangeArrowheads="1"/>
            </p:cNvSpPr>
            <p:nvPr/>
          </p:nvSpPr>
          <p:spPr bwMode="auto">
            <a:xfrm>
              <a:off x="6254750" y="3692526"/>
              <a:ext cx="831850" cy="835025"/>
            </a:xfrm>
            <a:prstGeom prst="ellipse">
              <a:avLst/>
            </a:prstGeom>
            <a:solidFill>
              <a:schemeClr val="accent2"/>
            </a:solidFill>
            <a:ln w="28575">
              <a:noFill/>
              <a:bevel/>
            </a:ln>
          </p:spPr>
          <p:txBody>
            <a:bodyPr anchor="ctr">
              <a:normAutofit/>
            </a:bodyPr>
            <a:lstStyle/>
            <a:p>
              <a:pPr algn="ctr">
                <a:defRPr/>
              </a:pPr>
              <a:endParaRPr altLang="zh-CN" lang="zh-CN" sz="8000">
                <a:solidFill>
                  <a:schemeClr val="bg1"/>
                </a:solidFill>
                <a:sym charset="0" panose="020f0502020204030204" pitchFamily="34" typeface="Calibri"/>
              </a:endParaRPr>
            </a:p>
          </p:txBody>
        </p:sp>
        <p:sp>
          <p:nvSpPr>
            <p:cNvPr id="40" name="KSO_Shape"/>
            <p:cNvSpPr/>
            <p:nvPr/>
          </p:nvSpPr>
          <p:spPr bwMode="auto">
            <a:xfrm>
              <a:off x="6380080" y="3835083"/>
              <a:ext cx="576000" cy="504000"/>
            </a:xfrm>
            <a:custGeom>
              <a:gdLst>
                <a:gd fmla="*/ 3467816 w 7640320" name="T0"/>
                <a:gd fmla="*/ 4347862 h 6121789" name="T1"/>
                <a:gd fmla="*/ 3711695 w 7640320" name="T2"/>
                <a:gd fmla="*/ 4543818 h 6121789" name="T3"/>
                <a:gd fmla="*/ 3890957 w 7640320" name="T4"/>
                <a:gd fmla="*/ 4600798 h 6121789" name="T5"/>
                <a:gd fmla="*/ 3650103 w 7640320" name="T6"/>
                <a:gd fmla="*/ 4196407 h 6121789" name="T7"/>
                <a:gd fmla="*/ 2424205 w 7640320" name="T8"/>
                <a:gd fmla="*/ 3891326 h 6121789" name="T9"/>
                <a:gd fmla="*/ 2709774 w 7640320" name="T10"/>
                <a:gd fmla="*/ 3949001 h 6121789" name="T11"/>
                <a:gd fmla="*/ 3194754 w 7640320" name="T12"/>
                <a:gd fmla="*/ 5306101 h 6121789" name="T13"/>
                <a:gd fmla="*/ 3039810 w 7640320" name="T14"/>
                <a:gd fmla="*/ 3928155 h 6121789" name="T15"/>
                <a:gd fmla="*/ 2880698 w 7640320" name="T16"/>
                <a:gd fmla="*/ 3895495 h 6121789" name="T17"/>
                <a:gd fmla="*/ 500961 w 7640320" name="T18"/>
                <a:gd fmla="*/ 3536937 h 6121789" name="T19"/>
                <a:gd fmla="*/ 1112397 w 7640320" name="T20"/>
                <a:gd fmla="*/ 3639085 h 6121789" name="T21"/>
                <a:gd fmla="*/ 4490636 w 7640320" name="T22"/>
                <a:gd fmla="*/ 851117 h 6121789" name="T23"/>
                <a:gd fmla="*/ 5101395 w 7640320" name="T24"/>
                <a:gd fmla="*/ 2147056 h 6121789" name="T25"/>
                <a:gd fmla="*/ 5541920 w 7640320" name="T26"/>
                <a:gd fmla="*/ 2033096 h 6121789" name="T27"/>
                <a:gd fmla="*/ 5492587 w 7640320" name="T28"/>
                <a:gd fmla="*/ 1695388 h 6121789" name="T29"/>
                <a:gd fmla="*/ 5293502 w 7640320" name="T30"/>
                <a:gd fmla="*/ 147346 h 6121789" name="T31"/>
                <a:gd fmla="*/ 5260512 w 7640320" name="T32"/>
                <a:gd fmla="*/ 819153 h 6121789" name="T33"/>
                <a:gd fmla="*/ 6344454 w 7640320" name="T34"/>
                <a:gd fmla="*/ 2021284 h 6121789" name="T35"/>
                <a:gd fmla="*/ 6303459 w 7640320" name="T36"/>
                <a:gd fmla="*/ 4376209 h 6121789" name="T37"/>
                <a:gd fmla="*/ 6181168 w 7640320" name="T38"/>
                <a:gd fmla="*/ 4054482 h 6121789" name="T39"/>
                <a:gd fmla="*/ 6409768 w 7640320" name="T40"/>
                <a:gd fmla="*/ 4869569 h 6121789" name="T41"/>
                <a:gd fmla="*/ 6873918 w 7640320" name="T42"/>
                <a:gd fmla="*/ 4975884 h 6121789" name="T43"/>
                <a:gd fmla="*/ 6091534 w 7640320" name="T44"/>
                <a:gd fmla="*/ 5216310 h 6121789" name="T45"/>
                <a:gd fmla="*/ 5717019 w 7640320" name="T46"/>
                <a:gd fmla="*/ 1947627 h 6121789" name="T47"/>
                <a:gd fmla="*/ 4001473 w 7640320" name="T48"/>
                <a:gd fmla="*/ 2620264 h 6121789" name="T49"/>
                <a:gd fmla="*/ 4250223 w 7640320" name="T50"/>
                <a:gd fmla="*/ 1051241 h 6121789" name="T51"/>
                <a:gd fmla="*/ 3109305 w 7640320" name="T52"/>
                <a:gd fmla="*/ 1462606 h 6121789" name="T53"/>
                <a:gd fmla="*/ 3345549 w 7640320" name="T54"/>
                <a:gd fmla="*/ 1389644 h 6121789" name="T55"/>
                <a:gd fmla="*/ 3870844 w 7640320" name="T56"/>
                <a:gd fmla="*/ 2652923 h 6121789" name="T57"/>
                <a:gd fmla="*/ 3610281 w 7640320" name="T58"/>
                <a:gd fmla="*/ 3284563 h 6121789" name="T59"/>
                <a:gd fmla="*/ 3361530 w 7640320" name="T60"/>
                <a:gd fmla="*/ 2807880 h 6121789" name="T61"/>
                <a:gd fmla="*/ 2607635 w 7640320" name="T62"/>
                <a:gd fmla="*/ 1311818 h 6121789" name="T63"/>
                <a:gd fmla="*/ 3088460 w 7640320" name="T64"/>
                <a:gd fmla="*/ 1866327 h 6121789" name="T65"/>
                <a:gd fmla="*/ 2672949 w 7640320" name="T66"/>
                <a:gd fmla="*/ 1243026 h 6121789" name="T67"/>
                <a:gd fmla="*/ 4360007 w 7640320" name="T68"/>
                <a:gd fmla="*/ 427939 h 6121789" name="T69"/>
                <a:gd fmla="*/ 2220625 w 7640320" name="T70"/>
                <a:gd fmla="*/ 0 h 6121789" name="T71"/>
                <a:gd fmla="*/ 1792620 w 7640320" name="T72"/>
                <a:gd fmla="*/ 2225005 h 6121789" name="T73"/>
                <a:gd fmla="*/ 1609189 w 7640320" name="T74"/>
                <a:gd fmla="*/ 847753 h 6121789" name="T75"/>
                <a:gd fmla="*/ 1764132 w 7640320" name="T76"/>
                <a:gd fmla="*/ 1829618 h 6121789" name="T77"/>
                <a:gd fmla="*/ 1711326 w 7640320" name="T78"/>
                <a:gd fmla="*/ 562158 h 6121789" name="T79"/>
                <a:gd fmla="*/ 1702988 w 7640320" name="T80"/>
                <a:gd fmla="*/ 2294493 h 6121789" name="T81"/>
                <a:gd fmla="*/ 937304 w 7640320" name="T82"/>
                <a:gd fmla="*/ 2742690 h 6121789" name="T83"/>
                <a:gd fmla="*/ 1422284 w 7640320" name="T84"/>
                <a:gd fmla="*/ 3272188 h 6121789" name="T85"/>
                <a:gd fmla="*/ 3076635 w 7640320" name="T86"/>
                <a:gd fmla="*/ 3626577 h 6121789" name="T87"/>
                <a:gd fmla="*/ 3826339 w 7640320" name="T88"/>
                <a:gd fmla="*/ 3696065 h 6121789" name="T89"/>
                <a:gd fmla="*/ 4205013 w 7640320" name="T90"/>
                <a:gd fmla="*/ 5603510 h 6121789" name="T91"/>
                <a:gd fmla="*/ 3813833 w 7640320" name="T92"/>
                <a:gd fmla="*/ 5187277 h 6121789" name="T93"/>
                <a:gd fmla="*/ 3748520 w 7640320" name="T94"/>
                <a:gd fmla="*/ 5277611 h 6121789" name="T95"/>
                <a:gd fmla="*/ 4143869 w 7640320" name="T96"/>
                <a:gd fmla="*/ 5664659 h 6121789" name="T97"/>
                <a:gd fmla="*/ 3345528 w 7640320" name="T98"/>
                <a:gd fmla="*/ 5843938 h 6121789" name="T99"/>
                <a:gd fmla="*/ 2200475 w 7640320" name="T100"/>
                <a:gd fmla="*/ 5436044 h 6121789" name="T101"/>
                <a:gd fmla="*/ 2187968 w 7640320" name="T102"/>
                <a:gd fmla="*/ 4344388 h 6121789" name="T103"/>
                <a:gd fmla="*/ 1650182 w 7640320" name="T104"/>
                <a:gd fmla="*/ 4568139 h 6121789" name="T105"/>
                <a:gd fmla="*/ 1849594 w 7640320" name="T106"/>
                <a:gd fmla="*/ 5966237 h 6121789" name="T107"/>
                <a:gd fmla="*/ 603098 w 7640320" name="T108"/>
                <a:gd fmla="*/ 4930866 h 6121789" name="T109"/>
                <a:gd fmla="*/ 439817 w 7640320" name="T110"/>
                <a:gd fmla="*/ 4331880 h 6121789" name="T111"/>
                <a:gd fmla="*/ 1552214 w 7640320" name="T112"/>
                <a:gd fmla="*/ 5615322 h 6121789" name="T113"/>
                <a:gd fmla="*/ 0 w 7640320" name="T114"/>
                <a:gd fmla="*/ 3015778 h 6121789" name="T115"/>
                <a:gd fmla="*/ 2220625 w 7640320" name="T116"/>
                <a:gd fmla="*/ 0 h 612178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121789" w="7640320">
                  <a:moveTo>
                    <a:pt x="3650103" y="4196407"/>
                  </a:moveTo>
                  <a:cubicBezTo>
                    <a:pt x="3573666" y="4200906"/>
                    <a:pt x="3513413" y="4251448"/>
                    <a:pt x="3467816" y="4347862"/>
                  </a:cubicBezTo>
                  <a:cubicBezTo>
                    <a:pt x="3557447" y="4307559"/>
                    <a:pt x="3622064" y="4299220"/>
                    <a:pt x="3667227" y="4323541"/>
                  </a:cubicBezTo>
                  <a:cubicBezTo>
                    <a:pt x="3585934" y="4393029"/>
                    <a:pt x="3597746" y="4462517"/>
                    <a:pt x="3711695" y="4543818"/>
                  </a:cubicBezTo>
                  <a:cubicBezTo>
                    <a:pt x="3533128" y="4552157"/>
                    <a:pt x="3414315" y="4450009"/>
                    <a:pt x="3353171" y="4238071"/>
                  </a:cubicBezTo>
                  <a:cubicBezTo>
                    <a:pt x="3389996" y="4637627"/>
                    <a:pt x="3569258" y="4759926"/>
                    <a:pt x="3890957" y="4600798"/>
                  </a:cubicBezTo>
                  <a:cubicBezTo>
                    <a:pt x="3772839" y="4502820"/>
                    <a:pt x="3744351" y="4384691"/>
                    <a:pt x="3805495" y="4238071"/>
                  </a:cubicBezTo>
                  <a:cubicBezTo>
                    <a:pt x="3747652" y="4207583"/>
                    <a:pt x="3695964" y="4193707"/>
                    <a:pt x="3650103" y="4196407"/>
                  </a:cubicBezTo>
                  <a:close/>
                  <a:moveTo>
                    <a:pt x="2644896" y="3873607"/>
                  </a:moveTo>
                  <a:cubicBezTo>
                    <a:pt x="2568900" y="3873085"/>
                    <a:pt x="2495424" y="3879166"/>
                    <a:pt x="2424205" y="3891326"/>
                  </a:cubicBezTo>
                  <a:cubicBezTo>
                    <a:pt x="2387380" y="4144262"/>
                    <a:pt x="2395718" y="4364539"/>
                    <a:pt x="2445049" y="4552157"/>
                  </a:cubicBezTo>
                  <a:cubicBezTo>
                    <a:pt x="2432543" y="4315203"/>
                    <a:pt x="2518005" y="4111603"/>
                    <a:pt x="2709774" y="3949001"/>
                  </a:cubicBezTo>
                  <a:cubicBezTo>
                    <a:pt x="2550661" y="4254053"/>
                    <a:pt x="2530512" y="4547987"/>
                    <a:pt x="2644461" y="4837057"/>
                  </a:cubicBezTo>
                  <a:cubicBezTo>
                    <a:pt x="2729923" y="5053165"/>
                    <a:pt x="2913354" y="5212292"/>
                    <a:pt x="3194754" y="5306101"/>
                  </a:cubicBezTo>
                  <a:cubicBezTo>
                    <a:pt x="2921692" y="4670286"/>
                    <a:pt x="2954348" y="4238071"/>
                    <a:pt x="3300365" y="4010150"/>
                  </a:cubicBezTo>
                  <a:cubicBezTo>
                    <a:pt x="3210734" y="3977491"/>
                    <a:pt x="3125272" y="3949001"/>
                    <a:pt x="3039810" y="3928155"/>
                  </a:cubicBezTo>
                  <a:cubicBezTo>
                    <a:pt x="2843873" y="4217920"/>
                    <a:pt x="2799405" y="4580647"/>
                    <a:pt x="2913354" y="5007998"/>
                  </a:cubicBezTo>
                  <a:cubicBezTo>
                    <a:pt x="2689624" y="4723097"/>
                    <a:pt x="2677118" y="4352031"/>
                    <a:pt x="2880698" y="3895495"/>
                  </a:cubicBezTo>
                  <a:cubicBezTo>
                    <a:pt x="2799405" y="3881250"/>
                    <a:pt x="2720891" y="3874128"/>
                    <a:pt x="2644896" y="3873607"/>
                  </a:cubicBezTo>
                  <a:close/>
                  <a:moveTo>
                    <a:pt x="500961" y="3536937"/>
                  </a:moveTo>
                  <a:cubicBezTo>
                    <a:pt x="758042" y="4046284"/>
                    <a:pt x="1055422" y="4397198"/>
                    <a:pt x="1397271" y="4588290"/>
                  </a:cubicBezTo>
                  <a:cubicBezTo>
                    <a:pt x="1185352" y="4270730"/>
                    <a:pt x="1091552" y="3952475"/>
                    <a:pt x="1112397" y="3639085"/>
                  </a:cubicBezTo>
                  <a:cubicBezTo>
                    <a:pt x="912291" y="3720386"/>
                    <a:pt x="708710" y="3687726"/>
                    <a:pt x="500961" y="3536937"/>
                  </a:cubicBezTo>
                  <a:close/>
                  <a:moveTo>
                    <a:pt x="4490636" y="851117"/>
                  </a:moveTo>
                  <a:cubicBezTo>
                    <a:pt x="4901978" y="1120728"/>
                    <a:pt x="5085414" y="1356985"/>
                    <a:pt x="5044419" y="1564752"/>
                  </a:cubicBezTo>
                  <a:cubicBezTo>
                    <a:pt x="5004119" y="1768350"/>
                    <a:pt x="5020100" y="1964304"/>
                    <a:pt x="5101395" y="2147056"/>
                  </a:cubicBezTo>
                  <a:cubicBezTo>
                    <a:pt x="5179217" y="2334671"/>
                    <a:pt x="5077076" y="2566759"/>
                    <a:pt x="4799837" y="2844014"/>
                  </a:cubicBezTo>
                  <a:cubicBezTo>
                    <a:pt x="5329996" y="2664736"/>
                    <a:pt x="5574578" y="2395820"/>
                    <a:pt x="5541920" y="2033096"/>
                  </a:cubicBezTo>
                  <a:cubicBezTo>
                    <a:pt x="5358484" y="2172071"/>
                    <a:pt x="5248005" y="2118566"/>
                    <a:pt x="5223686" y="1878140"/>
                  </a:cubicBezTo>
                  <a:cubicBezTo>
                    <a:pt x="5199367" y="1633544"/>
                    <a:pt x="5289001" y="1573090"/>
                    <a:pt x="5492587" y="1695388"/>
                  </a:cubicBezTo>
                  <a:cubicBezTo>
                    <a:pt x="5362653" y="1238856"/>
                    <a:pt x="5028438" y="957433"/>
                    <a:pt x="4490636" y="851117"/>
                  </a:cubicBezTo>
                  <a:close/>
                  <a:moveTo>
                    <a:pt x="5293502" y="147346"/>
                  </a:moveTo>
                  <a:cubicBezTo>
                    <a:pt x="5788293" y="156439"/>
                    <a:pt x="6243356" y="440360"/>
                    <a:pt x="6658519" y="998430"/>
                  </a:cubicBezTo>
                  <a:cubicBezTo>
                    <a:pt x="5814990" y="557881"/>
                    <a:pt x="5350146" y="496732"/>
                    <a:pt x="5260512" y="819153"/>
                  </a:cubicBezTo>
                  <a:cubicBezTo>
                    <a:pt x="5533582" y="1067223"/>
                    <a:pt x="5688530" y="1385474"/>
                    <a:pt x="5728831" y="1760011"/>
                  </a:cubicBezTo>
                  <a:cubicBezTo>
                    <a:pt x="6047065" y="1719709"/>
                    <a:pt x="6250651" y="1805178"/>
                    <a:pt x="6344454" y="2021284"/>
                  </a:cubicBezTo>
                  <a:cubicBezTo>
                    <a:pt x="6434088" y="2233220"/>
                    <a:pt x="6381280" y="2644585"/>
                    <a:pt x="6189506" y="3251904"/>
                  </a:cubicBezTo>
                  <a:cubicBezTo>
                    <a:pt x="5998426" y="3855054"/>
                    <a:pt x="6034558" y="4233760"/>
                    <a:pt x="6303459" y="4376209"/>
                  </a:cubicBezTo>
                  <a:cubicBezTo>
                    <a:pt x="6409768" y="4437358"/>
                    <a:pt x="6568886" y="4482524"/>
                    <a:pt x="6780810" y="4515183"/>
                  </a:cubicBezTo>
                  <a:cubicBezTo>
                    <a:pt x="6486895" y="4437358"/>
                    <a:pt x="6287478" y="4286570"/>
                    <a:pt x="6181168" y="4054482"/>
                  </a:cubicBezTo>
                  <a:cubicBezTo>
                    <a:pt x="6829449" y="4356057"/>
                    <a:pt x="7314442" y="4115631"/>
                    <a:pt x="7640320" y="3333204"/>
                  </a:cubicBezTo>
                  <a:cubicBezTo>
                    <a:pt x="7570836" y="4478355"/>
                    <a:pt x="7159494" y="4991866"/>
                    <a:pt x="6409768" y="4869569"/>
                  </a:cubicBezTo>
                  <a:cubicBezTo>
                    <a:pt x="5655873" y="4751440"/>
                    <a:pt x="5464099" y="4307416"/>
                    <a:pt x="5839309" y="3549310"/>
                  </a:cubicBezTo>
                  <a:cubicBezTo>
                    <a:pt x="5244531" y="4608991"/>
                    <a:pt x="5586390" y="5081505"/>
                    <a:pt x="6873918" y="4975884"/>
                  </a:cubicBezTo>
                  <a:cubicBezTo>
                    <a:pt x="6234670" y="5607524"/>
                    <a:pt x="5651704" y="5610998"/>
                    <a:pt x="5118071" y="4983528"/>
                  </a:cubicBezTo>
                  <a:cubicBezTo>
                    <a:pt x="5574578" y="5256613"/>
                    <a:pt x="5900455" y="5334439"/>
                    <a:pt x="6091534" y="5216310"/>
                  </a:cubicBezTo>
                  <a:cubicBezTo>
                    <a:pt x="5011762" y="4975884"/>
                    <a:pt x="4799837" y="4421375"/>
                    <a:pt x="5464099" y="3553479"/>
                  </a:cubicBezTo>
                  <a:cubicBezTo>
                    <a:pt x="6124192" y="2689057"/>
                    <a:pt x="6206182" y="2151225"/>
                    <a:pt x="5717019" y="1947627"/>
                  </a:cubicBezTo>
                  <a:cubicBezTo>
                    <a:pt x="5635723" y="2819693"/>
                    <a:pt x="5065264" y="3178247"/>
                    <a:pt x="3997304" y="3023291"/>
                  </a:cubicBezTo>
                  <a:cubicBezTo>
                    <a:pt x="3862506" y="2994801"/>
                    <a:pt x="3866675" y="2860690"/>
                    <a:pt x="4001473" y="2620264"/>
                  </a:cubicBezTo>
                  <a:cubicBezTo>
                    <a:pt x="4139745" y="2379838"/>
                    <a:pt x="4347500" y="2395820"/>
                    <a:pt x="4628908" y="2664736"/>
                  </a:cubicBezTo>
                  <a:cubicBezTo>
                    <a:pt x="4698391" y="1980286"/>
                    <a:pt x="4571932" y="1442454"/>
                    <a:pt x="4250223" y="1051241"/>
                  </a:cubicBezTo>
                  <a:cubicBezTo>
                    <a:pt x="4082768" y="1202028"/>
                    <a:pt x="4017454" y="1161031"/>
                    <a:pt x="4045942" y="937281"/>
                  </a:cubicBezTo>
                  <a:cubicBezTo>
                    <a:pt x="3704083" y="928943"/>
                    <a:pt x="3390018" y="1104051"/>
                    <a:pt x="3109305" y="1462606"/>
                  </a:cubicBezTo>
                  <a:cubicBezTo>
                    <a:pt x="3361530" y="1674542"/>
                    <a:pt x="3573455" y="1630070"/>
                    <a:pt x="3736741" y="1324326"/>
                  </a:cubicBezTo>
                  <a:cubicBezTo>
                    <a:pt x="3590131" y="1405626"/>
                    <a:pt x="3459502" y="1429947"/>
                    <a:pt x="3345549" y="1389644"/>
                  </a:cubicBezTo>
                  <a:cubicBezTo>
                    <a:pt x="3642938" y="1112389"/>
                    <a:pt x="3866675" y="1149218"/>
                    <a:pt x="4021623" y="1507772"/>
                  </a:cubicBezTo>
                  <a:cubicBezTo>
                    <a:pt x="4180740" y="1862158"/>
                    <a:pt x="4127932" y="2245033"/>
                    <a:pt x="3870844" y="2652923"/>
                  </a:cubicBezTo>
                  <a:cubicBezTo>
                    <a:pt x="3610281" y="3060119"/>
                    <a:pt x="3940327" y="3206737"/>
                    <a:pt x="4853339" y="3084439"/>
                  </a:cubicBezTo>
                  <a:cubicBezTo>
                    <a:pt x="4307200" y="3361694"/>
                    <a:pt x="3895163" y="3431181"/>
                    <a:pt x="3610281" y="3284563"/>
                  </a:cubicBezTo>
                  <a:cubicBezTo>
                    <a:pt x="3328873" y="3137945"/>
                    <a:pt x="3198939" y="3011478"/>
                    <a:pt x="3230901" y="2900993"/>
                  </a:cubicBezTo>
                  <a:cubicBezTo>
                    <a:pt x="3687407" y="3072627"/>
                    <a:pt x="3732572" y="3044137"/>
                    <a:pt x="3361530" y="2807880"/>
                  </a:cubicBezTo>
                  <a:cubicBezTo>
                    <a:pt x="2994658" y="2575097"/>
                    <a:pt x="2762583" y="2355517"/>
                    <a:pt x="2668780" y="2147056"/>
                  </a:cubicBezTo>
                  <a:cubicBezTo>
                    <a:pt x="2542320" y="1866327"/>
                    <a:pt x="2522170" y="1589073"/>
                    <a:pt x="2607635" y="1311818"/>
                  </a:cubicBezTo>
                  <a:cubicBezTo>
                    <a:pt x="2615973" y="1466775"/>
                    <a:pt x="2681287" y="1568921"/>
                    <a:pt x="2803578" y="1609224"/>
                  </a:cubicBezTo>
                  <a:cubicBezTo>
                    <a:pt x="2921700" y="1654391"/>
                    <a:pt x="3015503" y="1739860"/>
                    <a:pt x="3088460" y="1866327"/>
                  </a:cubicBezTo>
                  <a:cubicBezTo>
                    <a:pt x="3064141" y="1719709"/>
                    <a:pt x="2990489" y="1617562"/>
                    <a:pt x="2864724" y="1560583"/>
                  </a:cubicBezTo>
                  <a:cubicBezTo>
                    <a:pt x="2738264" y="1499434"/>
                    <a:pt x="2672949" y="1397287"/>
                    <a:pt x="2672949" y="1243026"/>
                  </a:cubicBezTo>
                  <a:cubicBezTo>
                    <a:pt x="3068310" y="745496"/>
                    <a:pt x="3704083" y="537729"/>
                    <a:pt x="4583744" y="623199"/>
                  </a:cubicBezTo>
                  <a:cubicBezTo>
                    <a:pt x="4661565" y="525222"/>
                    <a:pt x="4583744" y="464073"/>
                    <a:pt x="4360007" y="427939"/>
                  </a:cubicBezTo>
                  <a:cubicBezTo>
                    <a:pt x="4685450" y="235373"/>
                    <a:pt x="4996627" y="141891"/>
                    <a:pt x="5293502" y="147346"/>
                  </a:cubicBezTo>
                  <a:close/>
                  <a:moveTo>
                    <a:pt x="2220625" y="0"/>
                  </a:moveTo>
                  <a:cubicBezTo>
                    <a:pt x="1943394" y="321729"/>
                    <a:pt x="1931582" y="639984"/>
                    <a:pt x="2179631" y="957544"/>
                  </a:cubicBezTo>
                  <a:cubicBezTo>
                    <a:pt x="2204644" y="1385590"/>
                    <a:pt x="2078188" y="1809467"/>
                    <a:pt x="1792620" y="2225005"/>
                  </a:cubicBezTo>
                  <a:cubicBezTo>
                    <a:pt x="1532065" y="1996389"/>
                    <a:pt x="1389627" y="1772638"/>
                    <a:pt x="1364614" y="1548192"/>
                  </a:cubicBezTo>
                  <a:cubicBezTo>
                    <a:pt x="1340296" y="1324441"/>
                    <a:pt x="1422284" y="1088182"/>
                    <a:pt x="1609189" y="847753"/>
                  </a:cubicBezTo>
                  <a:cubicBezTo>
                    <a:pt x="1572364" y="1063861"/>
                    <a:pt x="1580701" y="1279274"/>
                    <a:pt x="1625864" y="1491212"/>
                  </a:cubicBezTo>
                  <a:cubicBezTo>
                    <a:pt x="1650182" y="1605172"/>
                    <a:pt x="1694651" y="1715658"/>
                    <a:pt x="1764132" y="1829618"/>
                  </a:cubicBezTo>
                  <a:cubicBezTo>
                    <a:pt x="1890588" y="1556531"/>
                    <a:pt x="1947563" y="1332779"/>
                    <a:pt x="1931582" y="1156975"/>
                  </a:cubicBezTo>
                  <a:cubicBezTo>
                    <a:pt x="1914907" y="933223"/>
                    <a:pt x="1841951" y="733098"/>
                    <a:pt x="1711326" y="562158"/>
                  </a:cubicBezTo>
                  <a:cubicBezTo>
                    <a:pt x="1361140" y="761588"/>
                    <a:pt x="1152696" y="1034676"/>
                    <a:pt x="1088078" y="1377251"/>
                  </a:cubicBezTo>
                  <a:cubicBezTo>
                    <a:pt x="1018597" y="1723302"/>
                    <a:pt x="1226346" y="2025574"/>
                    <a:pt x="1702988" y="2294493"/>
                  </a:cubicBezTo>
                  <a:cubicBezTo>
                    <a:pt x="1401439" y="2347303"/>
                    <a:pt x="1181878" y="2249326"/>
                    <a:pt x="1038747" y="1996389"/>
                  </a:cubicBezTo>
                  <a:cubicBezTo>
                    <a:pt x="786529" y="2208328"/>
                    <a:pt x="749704" y="2457094"/>
                    <a:pt x="937304" y="2742690"/>
                  </a:cubicBezTo>
                  <a:cubicBezTo>
                    <a:pt x="1145053" y="2603714"/>
                    <a:pt x="1336127" y="2603714"/>
                    <a:pt x="1519557" y="2742690"/>
                  </a:cubicBezTo>
                  <a:cubicBezTo>
                    <a:pt x="1242327" y="2937951"/>
                    <a:pt x="1210366" y="3113061"/>
                    <a:pt x="1422284" y="3272188"/>
                  </a:cubicBezTo>
                  <a:cubicBezTo>
                    <a:pt x="1630033" y="3431316"/>
                    <a:pt x="1873913" y="3268019"/>
                    <a:pt x="2151143" y="2782993"/>
                  </a:cubicBezTo>
                  <a:cubicBezTo>
                    <a:pt x="2176157" y="3402826"/>
                    <a:pt x="2485349" y="3683557"/>
                    <a:pt x="3076635" y="3626577"/>
                  </a:cubicBezTo>
                  <a:cubicBezTo>
                    <a:pt x="2994647" y="3468144"/>
                    <a:pt x="2836230" y="3317355"/>
                    <a:pt x="2595824" y="3186718"/>
                  </a:cubicBezTo>
                  <a:cubicBezTo>
                    <a:pt x="3190585" y="3227716"/>
                    <a:pt x="3597746" y="3398656"/>
                    <a:pt x="3826339" y="3696065"/>
                  </a:cubicBezTo>
                  <a:cubicBezTo>
                    <a:pt x="3667227" y="3765553"/>
                    <a:pt x="3687377" y="3789874"/>
                    <a:pt x="3887483" y="3757214"/>
                  </a:cubicBezTo>
                  <a:cubicBezTo>
                    <a:pt x="4270326" y="4168583"/>
                    <a:pt x="4375937" y="4784246"/>
                    <a:pt x="4205013" y="5603510"/>
                  </a:cubicBezTo>
                  <a:cubicBezTo>
                    <a:pt x="4115382" y="5603510"/>
                    <a:pt x="4045901" y="5525683"/>
                    <a:pt x="3993095" y="5379063"/>
                  </a:cubicBezTo>
                  <a:cubicBezTo>
                    <a:pt x="3911802" y="5407553"/>
                    <a:pt x="3850658" y="5342235"/>
                    <a:pt x="3813833" y="5187277"/>
                  </a:cubicBezTo>
                  <a:cubicBezTo>
                    <a:pt x="3740877" y="5195615"/>
                    <a:pt x="3679734" y="5146974"/>
                    <a:pt x="3634571" y="5044826"/>
                  </a:cubicBezTo>
                  <a:cubicBezTo>
                    <a:pt x="3634571" y="5158787"/>
                    <a:pt x="3675565" y="5236613"/>
                    <a:pt x="3748520" y="5277611"/>
                  </a:cubicBezTo>
                  <a:cubicBezTo>
                    <a:pt x="3781177" y="5420061"/>
                    <a:pt x="3846489" y="5493024"/>
                    <a:pt x="3940289" y="5488854"/>
                  </a:cubicBezTo>
                  <a:cubicBezTo>
                    <a:pt x="3968776" y="5615322"/>
                    <a:pt x="4034089" y="5672303"/>
                    <a:pt x="4143869" y="5664659"/>
                  </a:cubicBezTo>
                  <a:cubicBezTo>
                    <a:pt x="3862470" y="5798771"/>
                    <a:pt x="3614421" y="5835599"/>
                    <a:pt x="3402503" y="5770281"/>
                  </a:cubicBezTo>
                  <a:cubicBezTo>
                    <a:pt x="3186416" y="5704962"/>
                    <a:pt x="3166266" y="5729978"/>
                    <a:pt x="3345528" y="5843938"/>
                  </a:cubicBezTo>
                  <a:cubicBezTo>
                    <a:pt x="3259371" y="5912731"/>
                    <a:pt x="3076635" y="5921069"/>
                    <a:pt x="2807742" y="5868259"/>
                  </a:cubicBezTo>
                  <a:cubicBezTo>
                    <a:pt x="2534681" y="5815448"/>
                    <a:pt x="2334574" y="5672303"/>
                    <a:pt x="2200475" y="5436044"/>
                  </a:cubicBezTo>
                  <a:cubicBezTo>
                    <a:pt x="2383906" y="5542360"/>
                    <a:pt x="2620143" y="5562512"/>
                    <a:pt x="2921692" y="5493024"/>
                  </a:cubicBezTo>
                  <a:cubicBezTo>
                    <a:pt x="2363061" y="5370725"/>
                    <a:pt x="2118487" y="4983677"/>
                    <a:pt x="2187968" y="4344388"/>
                  </a:cubicBezTo>
                  <a:cubicBezTo>
                    <a:pt x="2261619" y="3704403"/>
                    <a:pt x="2082357" y="3468144"/>
                    <a:pt x="1650182" y="3626577"/>
                  </a:cubicBezTo>
                  <a:cubicBezTo>
                    <a:pt x="1348633" y="3802381"/>
                    <a:pt x="1348633" y="4115772"/>
                    <a:pt x="1650182" y="4568139"/>
                  </a:cubicBezTo>
                  <a:cubicBezTo>
                    <a:pt x="2098337" y="5187277"/>
                    <a:pt x="2167819" y="5542360"/>
                    <a:pt x="1866270" y="5619492"/>
                  </a:cubicBezTo>
                  <a:cubicBezTo>
                    <a:pt x="1711326" y="5664659"/>
                    <a:pt x="1702988" y="5782788"/>
                    <a:pt x="1849594" y="5966237"/>
                  </a:cubicBezTo>
                  <a:cubicBezTo>
                    <a:pt x="1364614" y="6222647"/>
                    <a:pt x="1075572" y="6161498"/>
                    <a:pt x="990109" y="5786958"/>
                  </a:cubicBezTo>
                  <a:cubicBezTo>
                    <a:pt x="904647" y="5415892"/>
                    <a:pt x="774023" y="5130296"/>
                    <a:pt x="603098" y="4930866"/>
                  </a:cubicBezTo>
                  <a:cubicBezTo>
                    <a:pt x="549598" y="5195615"/>
                    <a:pt x="643397" y="5501362"/>
                    <a:pt x="887972" y="5859920"/>
                  </a:cubicBezTo>
                  <a:cubicBezTo>
                    <a:pt x="428005" y="5363081"/>
                    <a:pt x="277231" y="4853734"/>
                    <a:pt x="439817" y="4331880"/>
                  </a:cubicBezTo>
                  <a:cubicBezTo>
                    <a:pt x="847673" y="4572308"/>
                    <a:pt x="1047084" y="4882224"/>
                    <a:pt x="1038747" y="5256765"/>
                  </a:cubicBezTo>
                  <a:cubicBezTo>
                    <a:pt x="1034578" y="5684810"/>
                    <a:pt x="1206196" y="5802940"/>
                    <a:pt x="1552214" y="5615322"/>
                  </a:cubicBezTo>
                  <a:cubicBezTo>
                    <a:pt x="1805126" y="5485380"/>
                    <a:pt x="1715495" y="5236613"/>
                    <a:pt x="1287490" y="4873886"/>
                  </a:cubicBezTo>
                  <a:cubicBezTo>
                    <a:pt x="741366" y="4409011"/>
                    <a:pt x="313361" y="3789874"/>
                    <a:pt x="0" y="3015778"/>
                  </a:cubicBezTo>
                  <a:cubicBezTo>
                    <a:pt x="810848" y="3496634"/>
                    <a:pt x="985941" y="3268019"/>
                    <a:pt x="525279" y="2334796"/>
                  </a:cubicBezTo>
                  <a:cubicBezTo>
                    <a:pt x="68786" y="1401572"/>
                    <a:pt x="635755" y="623307"/>
                    <a:pt x="2220625" y="0"/>
                  </a:cubicBezTo>
                  <a:close/>
                </a:path>
              </a:pathLst>
            </a:custGeom>
            <a:solidFill>
              <a:srgbClr val="FF0000"/>
            </a:solidFill>
            <a:ln>
              <a:noFill/>
            </a:ln>
          </p:spPr>
          <p:txBody>
            <a:bodyPr anchor="ctr"/>
            <a:lstStyle/>
            <a:p>
              <a:endParaRPr altLang="en-US" lang="zh-CN"/>
            </a:p>
          </p:txBody>
        </p:sp>
      </p:grpSp>
      <p:sp>
        <p:nvSpPr>
          <p:cNvPr id="41" name="MH_SubTitle_1"/>
          <p:cNvSpPr>
            <a:spLocks noChangeArrowheads="1"/>
          </p:cNvSpPr>
          <p:nvPr/>
        </p:nvSpPr>
        <p:spPr bwMode="auto">
          <a:xfrm>
            <a:off x="806374" y="3819844"/>
            <a:ext cx="2712403" cy="584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r" eaLnBrk="1" hangingPunct="1"/>
            <a:r>
              <a:rPr altLang="en-US" lang="zh-CN" smtClean="0" sz="2000">
                <a:latin charset="-122" panose="03000509000000000000" pitchFamily="65" typeface="方正启体简体"/>
                <a:ea charset="-122" panose="03000509000000000000" pitchFamily="65" typeface="方正启体简体"/>
              </a:rPr>
              <a:t>请在此编辑替换或输入你的文本内容</a:t>
            </a:r>
          </a:p>
        </p:txBody>
      </p:sp>
      <p:sp>
        <p:nvSpPr>
          <p:cNvPr id="42" name="MH_SubTitle_1"/>
          <p:cNvSpPr>
            <a:spLocks noChangeArrowheads="1"/>
          </p:cNvSpPr>
          <p:nvPr/>
        </p:nvSpPr>
        <p:spPr bwMode="auto">
          <a:xfrm>
            <a:off x="1121945" y="4941889"/>
            <a:ext cx="2712403" cy="584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r" eaLnBrk="1" hangingPunct="1"/>
            <a:r>
              <a:rPr altLang="en-US" lang="zh-CN" smtClean="0" sz="2000">
                <a:latin charset="-122" panose="03000509000000000000" pitchFamily="65" typeface="方正启体简体"/>
                <a:ea charset="-122" panose="03000509000000000000" pitchFamily="65" typeface="方正启体简体"/>
              </a:rPr>
              <a:t>请在此编辑替换或输入你的文本内容</a:t>
            </a:r>
          </a:p>
        </p:txBody>
      </p:sp>
      <p:sp>
        <p:nvSpPr>
          <p:cNvPr id="43" name="MH_SubTitle_1"/>
          <p:cNvSpPr>
            <a:spLocks noChangeArrowheads="1"/>
          </p:cNvSpPr>
          <p:nvPr/>
        </p:nvSpPr>
        <p:spPr bwMode="auto">
          <a:xfrm>
            <a:off x="6859905" y="2804383"/>
            <a:ext cx="2712403" cy="584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mtClean="0" sz="2000">
                <a:latin charset="-122" panose="03000509000000000000" pitchFamily="65" typeface="方正启体简体"/>
                <a:ea charset="-122" panose="03000509000000000000" pitchFamily="65" typeface="方正启体简体"/>
              </a:rPr>
              <a:t>请在此编辑替换或输入你的文本内容</a:t>
            </a:r>
          </a:p>
        </p:txBody>
      </p:sp>
      <p:sp>
        <p:nvSpPr>
          <p:cNvPr id="44" name="MH_SubTitle_1"/>
          <p:cNvSpPr>
            <a:spLocks noChangeArrowheads="1"/>
          </p:cNvSpPr>
          <p:nvPr/>
        </p:nvSpPr>
        <p:spPr bwMode="auto">
          <a:xfrm>
            <a:off x="7140141" y="3785363"/>
            <a:ext cx="2712403" cy="584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mtClean="0" sz="2000">
                <a:latin charset="-122" panose="03000509000000000000" pitchFamily="65" typeface="方正启体简体"/>
                <a:ea charset="-122" panose="03000509000000000000" pitchFamily="65" typeface="方正启体简体"/>
              </a:rPr>
              <a:t>请在此编辑替换或输入你的文本内容</a:t>
            </a:r>
          </a:p>
        </p:txBody>
      </p:sp>
      <p:sp>
        <p:nvSpPr>
          <p:cNvPr id="45" name="MH_SubTitle_1"/>
          <p:cNvSpPr>
            <a:spLocks noChangeArrowheads="1"/>
          </p:cNvSpPr>
          <p:nvPr/>
        </p:nvSpPr>
        <p:spPr bwMode="auto">
          <a:xfrm>
            <a:off x="6816507" y="4736911"/>
            <a:ext cx="2712403" cy="584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mtClean="0" sz="2000">
                <a:latin charset="-122" panose="03000509000000000000" pitchFamily="65" typeface="方正启体简体"/>
                <a:ea charset="-122" panose="03000509000000000000" pitchFamily="65" typeface="方正启体简体"/>
              </a:rPr>
              <a:t>请在此编辑替换或输入你的文本内容</a:t>
            </a:r>
          </a:p>
        </p:txBody>
      </p:sp>
      <p:pic>
        <p:nvPicPr>
          <p:cNvPr id="46" name="图片 45"/>
          <p:cNvPicPr>
            <a:picLocks noChangeAspect="1"/>
          </p:cNvPicPr>
          <p:nvPr/>
        </p:nvPicPr>
        <p:blipFill>
          <a:blip r:embed="rId2">
            <a:extLst>
              <a:ext uri="{28A0092B-C50C-407E-A947-70E740481C1C}">
                <a14:useLocalDpi/>
              </a:ext>
            </a:extLst>
          </a:blip>
          <a:stretch>
            <a:fillRect/>
          </a:stretch>
        </p:blipFill>
        <p:spPr>
          <a:xfrm>
            <a:off x="10982326" y="0"/>
            <a:ext cx="1209674" cy="1213896"/>
          </a:xfrm>
          <a:prstGeom prst="rect">
            <a:avLst/>
          </a:prstGeom>
        </p:spPr>
      </p:pic>
      <p:pic>
        <p:nvPicPr>
          <p:cNvPr id="3" name="图片 2"/>
          <p:cNvPicPr>
            <a:picLocks noChangeAspect="1"/>
          </p:cNvPicPr>
          <p:nvPr/>
        </p:nvPicPr>
        <p:blipFill>
          <a:blip r:embed="rId3">
            <a:extLst>
              <a:ext uri="{28A0092B-C50C-407E-A947-70E740481C1C}">
                <a14:useLocalDpi/>
              </a:ext>
            </a:extLst>
          </a:blip>
          <a:stretch>
            <a:fillRect/>
          </a:stretch>
        </p:blipFill>
        <p:spPr>
          <a:xfrm>
            <a:off x="9625849" y="2020725"/>
            <a:ext cx="2566151" cy="4697676"/>
          </a:xfrm>
          <a:prstGeom prst="rect">
            <a:avLst/>
          </a:prstGeom>
        </p:spPr>
      </p:pic>
      <p:pic>
        <p:nvPicPr>
          <p:cNvPr id="12" name="图片 11"/>
          <p:cNvPicPr>
            <a:picLocks noChangeAspect="1"/>
          </p:cNvPicPr>
          <p:nvPr/>
        </p:nvPicPr>
        <p:blipFill>
          <a:blip r:embed="rId4">
            <a:extLst>
              <a:ext uri="{28A0092B-C50C-407E-A947-70E740481C1C}">
                <a14:useLocalDpi/>
              </a:ext>
            </a:extLst>
          </a:blip>
          <a:stretch>
            <a:fillRect/>
          </a:stretch>
        </p:blipFill>
        <p:spPr>
          <a:xfrm>
            <a:off x="111866" y="102395"/>
            <a:ext cx="1028912" cy="1506536"/>
          </a:xfrm>
          <a:prstGeom prst="rect">
            <a:avLst/>
          </a:prstGeom>
        </p:spPr>
      </p:pic>
      <p:sp>
        <p:nvSpPr>
          <p:cNvPr id="29" name="标题 1"/>
          <p:cNvSpPr txBox="1"/>
          <p:nvPr/>
        </p:nvSpPr>
        <p:spPr>
          <a:xfrm>
            <a:off x="961073" y="339949"/>
            <a:ext cx="6659880" cy="1031651"/>
          </a:xfrm>
          <a:prstGeom prst="rect">
            <a:avLst/>
          </a:prstGeom>
        </p:spPr>
        <p:txBody>
          <a:bodyPr anchor="b" bIns="45720" lIns="91440" rIns="91440" rtlCol="0" tIns="45720" vert="horz">
            <a:normAutofit/>
          </a:bodyPr>
          <a:lstStyle>
            <a:lvl1pPr>
              <a:lnSpc>
                <a:spcPct val="90000"/>
              </a:lnSpc>
              <a:spcBef>
                <a:spcPct val="0"/>
              </a:spcBef>
              <a:buNone/>
              <a:defRPr b="1" baseline="0" i="0" sz="4800">
                <a:solidFill>
                  <a:srgbClr val="FF0000"/>
                </a:solidFill>
                <a:effectLst/>
                <a:latin charset="-122" panose="03000509000000000000" pitchFamily="65" typeface="迷你简剪纸"/>
                <a:ea charset="-122" panose="03000509000000000000" pitchFamily="65" typeface="迷你简剪纸"/>
                <a:cs typeface="+mj-cs"/>
              </a:defRPr>
            </a:lvl1pPr>
          </a:lstStyle>
          <a:p>
            <a:r>
              <a:rPr altLang="en-US" lang="zh-CN"/>
              <a:t>请在此输入你的标题</a:t>
            </a:r>
          </a:p>
        </p:txBody>
      </p:sp>
    </p:spTree>
    <p:extLst>
      <p:ext uri="{BB962C8B-B14F-4D97-AF65-F5344CB8AC3E}">
        <p14:creationId val="50272306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1000" id="7"/>
                                        <p:tgtEl>
                                          <p:spTgt spid="12"/>
                                        </p:tgtEl>
                                      </p:cBhvr>
                                    </p:animEffect>
                                    <p:anim calcmode="lin" valueType="num">
                                      <p:cBhvr>
                                        <p:cTn dur="1000" fill="hold" id="8"/>
                                        <p:tgtEl>
                                          <p:spTgt spid="12"/>
                                        </p:tgtEl>
                                        <p:attrNameLst>
                                          <p:attrName>ppt_x</p:attrName>
                                        </p:attrNameLst>
                                      </p:cBhvr>
                                      <p:tavLst>
                                        <p:tav tm="0">
                                          <p:val>
                                            <p:strVal val="#ppt_x"/>
                                          </p:val>
                                        </p:tav>
                                        <p:tav tm="100000">
                                          <p:val>
                                            <p:strVal val="#ppt_x"/>
                                          </p:val>
                                        </p:tav>
                                      </p:tavLst>
                                    </p:anim>
                                    <p:anim calcmode="lin" valueType="num">
                                      <p:cBhvr>
                                        <p:cTn dur="1000" fill="hold" id="9"/>
                                        <p:tgtEl>
                                          <p:spTgt spid="1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29"/>
                                        </p:tgtEl>
                                        <p:attrNameLst>
                                          <p:attrName>style.visibility</p:attrName>
                                        </p:attrNameLst>
                                      </p:cBhvr>
                                      <p:to>
                                        <p:strVal val="visible"/>
                                      </p:to>
                                    </p:set>
                                    <p:anim calcmode="lin" valueType="num">
                                      <p:cBhvr>
                                        <p:cTn dur="500" fill="hold" id="13"/>
                                        <p:tgtEl>
                                          <p:spTgt spid="29"/>
                                        </p:tgtEl>
                                        <p:attrNameLst>
                                          <p:attrName>ppt_w</p:attrName>
                                        </p:attrNameLst>
                                      </p:cBhvr>
                                      <p:tavLst>
                                        <p:tav tm="0">
                                          <p:val>
                                            <p:fltVal val="0"/>
                                          </p:val>
                                        </p:tav>
                                        <p:tav tm="100000">
                                          <p:val>
                                            <p:strVal val="#ppt_w"/>
                                          </p:val>
                                        </p:tav>
                                      </p:tavLst>
                                    </p:anim>
                                    <p:anim calcmode="lin" valueType="num">
                                      <p:cBhvr>
                                        <p:cTn dur="500" fill="hold" id="14"/>
                                        <p:tgtEl>
                                          <p:spTgt spid="29"/>
                                        </p:tgtEl>
                                        <p:attrNameLst>
                                          <p:attrName>ppt_h</p:attrName>
                                        </p:attrNameLst>
                                      </p:cBhvr>
                                      <p:tavLst>
                                        <p:tav tm="0">
                                          <p:val>
                                            <p:fltVal val="0"/>
                                          </p:val>
                                        </p:tav>
                                        <p:tav tm="100000">
                                          <p:val>
                                            <p:strVal val="#ppt_h"/>
                                          </p:val>
                                        </p:tav>
                                      </p:tavLst>
                                    </p:anim>
                                    <p:animEffect filter="fade" transition="in">
                                      <p:cBhvr>
                                        <p:cTn dur="500" id="15"/>
                                        <p:tgtEl>
                                          <p:spTgt spid="29"/>
                                        </p:tgtEl>
                                      </p:cBhvr>
                                    </p:animEffect>
                                  </p:childTnLst>
                                </p:cTn>
                              </p:par>
                            </p:childTnLst>
                          </p:cTn>
                        </p:par>
                        <p:par>
                          <p:cTn fill="hold" id="16" nodeType="afterGroup">
                            <p:stCondLst>
                              <p:cond delay="1500"/>
                            </p:stCondLst>
                            <p:childTnLst>
                              <p:par>
                                <p:cTn fill="hold" grpId="0" id="17" nodeType="afterEffect" presetClass="entr" presetID="21" presetSubtype="1">
                                  <p:stCondLst>
                                    <p:cond delay="0"/>
                                  </p:stCondLst>
                                  <p:childTnLst>
                                    <p:set>
                                      <p:cBhvr>
                                        <p:cTn dur="1" fill="hold" id="18">
                                          <p:stCondLst>
                                            <p:cond delay="0"/>
                                          </p:stCondLst>
                                        </p:cTn>
                                        <p:tgtEl>
                                          <p:spTgt spid="5"/>
                                        </p:tgtEl>
                                        <p:attrNameLst>
                                          <p:attrName>style.visibility</p:attrName>
                                        </p:attrNameLst>
                                      </p:cBhvr>
                                      <p:to>
                                        <p:strVal val="visible"/>
                                      </p:to>
                                    </p:set>
                                    <p:animEffect filter="wheel(1)" transition="in">
                                      <p:cBhvr>
                                        <p:cTn dur="649" id="19"/>
                                        <p:tgtEl>
                                          <p:spTgt spid="5"/>
                                        </p:tgtEl>
                                      </p:cBhvr>
                                    </p:animEffect>
                                  </p:childTnLst>
                                </p:cTn>
                              </p:par>
                            </p:childTnLst>
                          </p:cTn>
                        </p:par>
                        <p:par>
                          <p:cTn fill="hold" id="20" nodeType="afterGroup">
                            <p:stCondLst>
                              <p:cond delay="2149"/>
                            </p:stCondLst>
                            <p:childTnLst>
                              <p:par>
                                <p:cTn fill="hold" id="21" nodeType="afterEffect" presetClass="entr" presetID="21" presetSubtype="1" restart="never">
                                  <p:stCondLst>
                                    <p:cond delay="0"/>
                                  </p:stCondLst>
                                  <p:childTnLst>
                                    <p:set>
                                      <p:cBhvr>
                                        <p:cTn dur="1" fill="hold" id="22">
                                          <p:stCondLst>
                                            <p:cond delay="0"/>
                                          </p:stCondLst>
                                        </p:cTn>
                                        <p:tgtEl>
                                          <p:spTgt spid="3"/>
                                        </p:tgtEl>
                                        <p:attrNameLst>
                                          <p:attrName>style.visibility</p:attrName>
                                        </p:attrNameLst>
                                      </p:cBhvr>
                                      <p:to>
                                        <p:strVal val="visible"/>
                                      </p:to>
                                    </p:set>
                                    <p:animEffect filter="wheel(1)" transition="in">
                                      <p:cBhvr>
                                        <p:cTn dur="649" id="23"/>
                                        <p:tgtEl>
                                          <p:spTgt spid="3"/>
                                        </p:tgtEl>
                                      </p:cBhvr>
                                    </p:animEffect>
                                  </p:childTnLst>
                                </p:cTn>
                              </p:par>
                              <p:par>
                                <p:cTn fill="hold" id="24" nodeType="withEffect" presetClass="entr" presetID="31" presetSubtype="0">
                                  <p:stCondLst>
                                    <p:cond delay="0"/>
                                  </p:stCondLst>
                                  <p:childTnLst>
                                    <p:set>
                                      <p:cBhvr>
                                        <p:cTn dur="1" fill="hold" id="25">
                                          <p:stCondLst>
                                            <p:cond delay="0"/>
                                          </p:stCondLst>
                                        </p:cTn>
                                        <p:tgtEl>
                                          <p:spTgt spid="4"/>
                                        </p:tgtEl>
                                        <p:attrNameLst>
                                          <p:attrName>style.visibility</p:attrName>
                                        </p:attrNameLst>
                                      </p:cBhvr>
                                      <p:to>
                                        <p:strVal val="visible"/>
                                      </p:to>
                                    </p:set>
                                    <p:anim calcmode="lin" valueType="num">
                                      <p:cBhvr>
                                        <p:cTn dur="519" fill="hold" id="26"/>
                                        <p:tgtEl>
                                          <p:spTgt spid="4"/>
                                        </p:tgtEl>
                                        <p:attrNameLst>
                                          <p:attrName>ppt_w</p:attrName>
                                        </p:attrNameLst>
                                      </p:cBhvr>
                                      <p:tavLst>
                                        <p:tav tm="0">
                                          <p:val>
                                            <p:fltVal val="0"/>
                                          </p:val>
                                        </p:tav>
                                        <p:tav tm="100000">
                                          <p:val>
                                            <p:strVal val="#ppt_w"/>
                                          </p:val>
                                        </p:tav>
                                      </p:tavLst>
                                    </p:anim>
                                    <p:anim calcmode="lin" valueType="num">
                                      <p:cBhvr>
                                        <p:cTn dur="519" fill="hold" id="27"/>
                                        <p:tgtEl>
                                          <p:spTgt spid="4"/>
                                        </p:tgtEl>
                                        <p:attrNameLst>
                                          <p:attrName>ppt_h</p:attrName>
                                        </p:attrNameLst>
                                      </p:cBhvr>
                                      <p:tavLst>
                                        <p:tav tm="0">
                                          <p:val>
                                            <p:fltVal val="0"/>
                                          </p:val>
                                        </p:tav>
                                        <p:tav tm="100000">
                                          <p:val>
                                            <p:strVal val="#ppt_h"/>
                                          </p:val>
                                        </p:tav>
                                      </p:tavLst>
                                    </p:anim>
                                    <p:anim calcmode="lin" valueType="num">
                                      <p:cBhvr>
                                        <p:cTn dur="519" fill="hold" id="28"/>
                                        <p:tgtEl>
                                          <p:spTgt spid="4"/>
                                        </p:tgtEl>
                                        <p:attrNameLst>
                                          <p:attrName>style.rotation</p:attrName>
                                        </p:attrNameLst>
                                      </p:cBhvr>
                                      <p:tavLst>
                                        <p:tav tm="0">
                                          <p:val>
                                            <p:fltVal val="90"/>
                                          </p:val>
                                        </p:tav>
                                        <p:tav tm="100000">
                                          <p:val>
                                            <p:fltVal val="0"/>
                                          </p:val>
                                        </p:tav>
                                      </p:tavLst>
                                    </p:anim>
                                    <p:animEffect filter="fade" transition="in">
                                      <p:cBhvr>
                                        <p:cTn dur="519" id="29"/>
                                        <p:tgtEl>
                                          <p:spTgt spid="4"/>
                                        </p:tgtEl>
                                      </p:cBhvr>
                                    </p:animEffect>
                                  </p:childTnLst>
                                </p:cTn>
                              </p:par>
                            </p:childTnLst>
                          </p:cTn>
                        </p:par>
                        <p:par>
                          <p:cTn fill="hold" id="30" nodeType="afterGroup">
                            <p:stCondLst>
                              <p:cond delay="2798"/>
                            </p:stCondLst>
                            <p:childTnLst>
                              <p:par>
                                <p:cTn fill="hold" grpId="1" id="31" nodeType="afterEffect" presetClass="entr" presetID="31" presetSubtype="0" restart="never">
                                  <p:stCondLst>
                                    <p:cond delay="0"/>
                                  </p:stCondLst>
                                  <p:childTnLst>
                                    <p:set>
                                      <p:cBhvr>
                                        <p:cTn dur="1" fill="hold" id="32">
                                          <p:stCondLst>
                                            <p:cond delay="0"/>
                                          </p:stCondLst>
                                        </p:cTn>
                                        <p:tgtEl>
                                          <p:spTgt spid="43"/>
                                        </p:tgtEl>
                                        <p:attrNameLst>
                                          <p:attrName>style.visibility</p:attrName>
                                        </p:attrNameLst>
                                      </p:cBhvr>
                                      <p:to>
                                        <p:strVal val="visible"/>
                                      </p:to>
                                    </p:set>
                                    <p:anim calcmode="lin" valueType="num">
                                      <p:cBhvr>
                                        <p:cTn dur="519" fill="hold" id="33"/>
                                        <p:tgtEl>
                                          <p:spTgt spid="43"/>
                                        </p:tgtEl>
                                        <p:attrNameLst>
                                          <p:attrName>ppt_w</p:attrName>
                                        </p:attrNameLst>
                                      </p:cBhvr>
                                      <p:tavLst>
                                        <p:tav tm="0">
                                          <p:val>
                                            <p:fltVal val="0"/>
                                          </p:val>
                                        </p:tav>
                                        <p:tav tm="100000">
                                          <p:val>
                                            <p:strVal val="#ppt_w"/>
                                          </p:val>
                                        </p:tav>
                                      </p:tavLst>
                                    </p:anim>
                                    <p:anim calcmode="lin" valueType="num">
                                      <p:cBhvr>
                                        <p:cTn dur="519" fill="hold" id="34"/>
                                        <p:tgtEl>
                                          <p:spTgt spid="43"/>
                                        </p:tgtEl>
                                        <p:attrNameLst>
                                          <p:attrName>ppt_h</p:attrName>
                                        </p:attrNameLst>
                                      </p:cBhvr>
                                      <p:tavLst>
                                        <p:tav tm="0">
                                          <p:val>
                                            <p:fltVal val="0"/>
                                          </p:val>
                                        </p:tav>
                                        <p:tav tm="100000">
                                          <p:val>
                                            <p:strVal val="#ppt_h"/>
                                          </p:val>
                                        </p:tav>
                                      </p:tavLst>
                                    </p:anim>
                                    <p:anim calcmode="lin" valueType="num">
                                      <p:cBhvr>
                                        <p:cTn dur="519" fill="hold" id="35"/>
                                        <p:tgtEl>
                                          <p:spTgt spid="43"/>
                                        </p:tgtEl>
                                        <p:attrNameLst>
                                          <p:attrName>style.rotation</p:attrName>
                                        </p:attrNameLst>
                                      </p:cBhvr>
                                      <p:tavLst>
                                        <p:tav tm="0">
                                          <p:val>
                                            <p:fltVal val="90"/>
                                          </p:val>
                                        </p:tav>
                                        <p:tav tm="100000">
                                          <p:val>
                                            <p:fltVal val="0"/>
                                          </p:val>
                                        </p:tav>
                                      </p:tavLst>
                                    </p:anim>
                                    <p:animEffect filter="fade" transition="in">
                                      <p:cBhvr>
                                        <p:cTn dur="519" id="36"/>
                                        <p:tgtEl>
                                          <p:spTgt spid="43"/>
                                        </p:tgtEl>
                                      </p:cBhvr>
                                    </p:animEffect>
                                  </p:childTnLst>
                                </p:cTn>
                              </p:par>
                            </p:childTnLst>
                          </p:cTn>
                        </p:par>
                        <p:par>
                          <p:cTn fill="hold" id="37" nodeType="afterGroup">
                            <p:stCondLst>
                              <p:cond delay="3317"/>
                            </p:stCondLst>
                            <p:childTnLst>
                              <p:par>
                                <p:cTn fill="hold" id="38" nodeType="afterEffect" presetClass="entr" presetID="2" presetSubtype="3" restart="never">
                                  <p:stCondLst>
                                    <p:cond delay="0"/>
                                  </p:stCondLst>
                                  <p:childTnLst>
                                    <p:set>
                                      <p:cBhvr>
                                        <p:cTn dur="1" fill="hold" id="39">
                                          <p:stCondLst>
                                            <p:cond delay="0"/>
                                          </p:stCondLst>
                                        </p:cTn>
                                        <p:tgtEl>
                                          <p:spTgt spid="13"/>
                                        </p:tgtEl>
                                        <p:attrNameLst>
                                          <p:attrName>style.visibility</p:attrName>
                                        </p:attrNameLst>
                                      </p:cBhvr>
                                      <p:to>
                                        <p:strVal val="visible"/>
                                      </p:to>
                                    </p:set>
                                    <p:anim calcmode="lin" valueType="num">
                                      <p:cBhvr additive="base">
                                        <p:cTn dur="500" fill="hold" id="40"/>
                                        <p:tgtEl>
                                          <p:spTgt spid="13"/>
                                        </p:tgtEl>
                                        <p:attrNameLst>
                                          <p:attrName>ppt_x</p:attrName>
                                        </p:attrNameLst>
                                      </p:cBhvr>
                                      <p:tavLst>
                                        <p:tav tm="0">
                                          <p:val>
                                            <p:strVal val="1+#ppt_w/2"/>
                                          </p:val>
                                        </p:tav>
                                        <p:tav tm="100000">
                                          <p:val>
                                            <p:strVal val="#ppt_x"/>
                                          </p:val>
                                        </p:tav>
                                      </p:tavLst>
                                    </p:anim>
                                    <p:anim calcmode="lin" valueType="num">
                                      <p:cBhvr additive="base">
                                        <p:cTn dur="500" fill="hold" id="41"/>
                                        <p:tgtEl>
                                          <p:spTgt spid="13"/>
                                        </p:tgtEl>
                                        <p:attrNameLst>
                                          <p:attrName>ppt_y</p:attrName>
                                        </p:attrNameLst>
                                      </p:cBhvr>
                                      <p:tavLst>
                                        <p:tav tm="0">
                                          <p:val>
                                            <p:strVal val="0-#ppt_h/2"/>
                                          </p:val>
                                        </p:tav>
                                        <p:tav tm="100000">
                                          <p:val>
                                            <p:strVal val="#ppt_y"/>
                                          </p:val>
                                        </p:tav>
                                      </p:tavLst>
                                    </p:anim>
                                  </p:childTnLst>
                                </p:cTn>
                              </p:par>
                            </p:childTnLst>
                          </p:cTn>
                        </p:par>
                        <p:par>
                          <p:cTn fill="hold" id="42" nodeType="afterGroup">
                            <p:stCondLst>
                              <p:cond delay="3817"/>
                            </p:stCondLst>
                            <p:childTnLst>
                              <p:par>
                                <p:cTn fill="hold" grpId="0" id="43" nodeType="afterEffect" presetClass="entr" presetID="31" presetSubtype="0" restart="never">
                                  <p:stCondLst>
                                    <p:cond delay="0"/>
                                  </p:stCondLst>
                                  <p:childTnLst>
                                    <p:set>
                                      <p:cBhvr>
                                        <p:cTn dur="1" fill="hold" id="44">
                                          <p:stCondLst>
                                            <p:cond delay="0"/>
                                          </p:stCondLst>
                                        </p:cTn>
                                        <p:tgtEl>
                                          <p:spTgt spid="44"/>
                                        </p:tgtEl>
                                        <p:attrNameLst>
                                          <p:attrName>style.visibility</p:attrName>
                                        </p:attrNameLst>
                                      </p:cBhvr>
                                      <p:to>
                                        <p:strVal val="visible"/>
                                      </p:to>
                                    </p:set>
                                    <p:anim calcmode="lin" valueType="num">
                                      <p:cBhvr>
                                        <p:cTn dur="519" fill="hold" id="45"/>
                                        <p:tgtEl>
                                          <p:spTgt spid="44"/>
                                        </p:tgtEl>
                                        <p:attrNameLst>
                                          <p:attrName>ppt_w</p:attrName>
                                        </p:attrNameLst>
                                      </p:cBhvr>
                                      <p:tavLst>
                                        <p:tav tm="0">
                                          <p:val>
                                            <p:fltVal val="0"/>
                                          </p:val>
                                        </p:tav>
                                        <p:tav tm="100000">
                                          <p:val>
                                            <p:strVal val="#ppt_w"/>
                                          </p:val>
                                        </p:tav>
                                      </p:tavLst>
                                    </p:anim>
                                    <p:anim calcmode="lin" valueType="num">
                                      <p:cBhvr>
                                        <p:cTn dur="519" fill="hold" id="46"/>
                                        <p:tgtEl>
                                          <p:spTgt spid="44"/>
                                        </p:tgtEl>
                                        <p:attrNameLst>
                                          <p:attrName>ppt_h</p:attrName>
                                        </p:attrNameLst>
                                      </p:cBhvr>
                                      <p:tavLst>
                                        <p:tav tm="0">
                                          <p:val>
                                            <p:fltVal val="0"/>
                                          </p:val>
                                        </p:tav>
                                        <p:tav tm="100000">
                                          <p:val>
                                            <p:strVal val="#ppt_h"/>
                                          </p:val>
                                        </p:tav>
                                      </p:tavLst>
                                    </p:anim>
                                    <p:anim calcmode="lin" valueType="num">
                                      <p:cBhvr>
                                        <p:cTn dur="519" fill="hold" id="47"/>
                                        <p:tgtEl>
                                          <p:spTgt spid="44"/>
                                        </p:tgtEl>
                                        <p:attrNameLst>
                                          <p:attrName>style.rotation</p:attrName>
                                        </p:attrNameLst>
                                      </p:cBhvr>
                                      <p:tavLst>
                                        <p:tav tm="0">
                                          <p:val>
                                            <p:fltVal val="90"/>
                                          </p:val>
                                        </p:tav>
                                        <p:tav tm="100000">
                                          <p:val>
                                            <p:fltVal val="0"/>
                                          </p:val>
                                        </p:tav>
                                      </p:tavLst>
                                    </p:anim>
                                    <p:animEffect filter="fade" transition="in">
                                      <p:cBhvr>
                                        <p:cTn dur="519" id="48"/>
                                        <p:tgtEl>
                                          <p:spTgt spid="44"/>
                                        </p:tgtEl>
                                      </p:cBhvr>
                                    </p:animEffect>
                                  </p:childTnLst>
                                </p:cTn>
                              </p:par>
                            </p:childTnLst>
                          </p:cTn>
                        </p:par>
                        <p:par>
                          <p:cTn fill="hold" id="49" nodeType="afterGroup">
                            <p:stCondLst>
                              <p:cond delay="4336"/>
                            </p:stCondLst>
                            <p:childTnLst>
                              <p:par>
                                <p:cTn fill="hold" id="50" nodeType="afterEffect" presetClass="entr" presetID="2" presetSubtype="3" restart="never">
                                  <p:stCondLst>
                                    <p:cond delay="0"/>
                                  </p:stCondLst>
                                  <p:childTnLst>
                                    <p:set>
                                      <p:cBhvr>
                                        <p:cTn dur="1" fill="hold" id="51">
                                          <p:stCondLst>
                                            <p:cond delay="0"/>
                                          </p:stCondLst>
                                        </p:cTn>
                                        <p:tgtEl>
                                          <p:spTgt spid="14"/>
                                        </p:tgtEl>
                                        <p:attrNameLst>
                                          <p:attrName>style.visibility</p:attrName>
                                        </p:attrNameLst>
                                      </p:cBhvr>
                                      <p:to>
                                        <p:strVal val="visible"/>
                                      </p:to>
                                    </p:set>
                                    <p:anim calcmode="lin" valueType="num">
                                      <p:cBhvr additive="base">
                                        <p:cTn dur="500" fill="hold" id="52"/>
                                        <p:tgtEl>
                                          <p:spTgt spid="14"/>
                                        </p:tgtEl>
                                        <p:attrNameLst>
                                          <p:attrName>ppt_x</p:attrName>
                                        </p:attrNameLst>
                                      </p:cBhvr>
                                      <p:tavLst>
                                        <p:tav tm="0">
                                          <p:val>
                                            <p:strVal val="1+#ppt_w/2"/>
                                          </p:val>
                                        </p:tav>
                                        <p:tav tm="100000">
                                          <p:val>
                                            <p:strVal val="#ppt_x"/>
                                          </p:val>
                                        </p:tav>
                                      </p:tavLst>
                                    </p:anim>
                                    <p:anim calcmode="lin" valueType="num">
                                      <p:cBhvr additive="base">
                                        <p:cTn dur="500" fill="hold" id="53"/>
                                        <p:tgtEl>
                                          <p:spTgt spid="14"/>
                                        </p:tgtEl>
                                        <p:attrNameLst>
                                          <p:attrName>ppt_y</p:attrName>
                                        </p:attrNameLst>
                                      </p:cBhvr>
                                      <p:tavLst>
                                        <p:tav tm="0">
                                          <p:val>
                                            <p:strVal val="0-#ppt_h/2"/>
                                          </p:val>
                                        </p:tav>
                                        <p:tav tm="100000">
                                          <p:val>
                                            <p:strVal val="#ppt_y"/>
                                          </p:val>
                                        </p:tav>
                                      </p:tavLst>
                                    </p:anim>
                                  </p:childTnLst>
                                </p:cTn>
                              </p:par>
                            </p:childTnLst>
                          </p:cTn>
                        </p:par>
                        <p:par>
                          <p:cTn fill="hold" id="54" nodeType="afterGroup">
                            <p:stCondLst>
                              <p:cond delay="4836"/>
                            </p:stCondLst>
                            <p:childTnLst>
                              <p:par>
                                <p:cTn fill="hold" grpId="0" id="55" nodeType="afterEffect" presetClass="entr" presetID="31" presetSubtype="0" restart="never">
                                  <p:stCondLst>
                                    <p:cond delay="0"/>
                                  </p:stCondLst>
                                  <p:childTnLst>
                                    <p:set>
                                      <p:cBhvr>
                                        <p:cTn dur="1" fill="hold" id="56">
                                          <p:stCondLst>
                                            <p:cond delay="0"/>
                                          </p:stCondLst>
                                        </p:cTn>
                                        <p:tgtEl>
                                          <p:spTgt spid="45"/>
                                        </p:tgtEl>
                                        <p:attrNameLst>
                                          <p:attrName>style.visibility</p:attrName>
                                        </p:attrNameLst>
                                      </p:cBhvr>
                                      <p:to>
                                        <p:strVal val="visible"/>
                                      </p:to>
                                    </p:set>
                                    <p:anim calcmode="lin" valueType="num">
                                      <p:cBhvr>
                                        <p:cTn dur="519" fill="hold" id="57"/>
                                        <p:tgtEl>
                                          <p:spTgt spid="45"/>
                                        </p:tgtEl>
                                        <p:attrNameLst>
                                          <p:attrName>ppt_w</p:attrName>
                                        </p:attrNameLst>
                                      </p:cBhvr>
                                      <p:tavLst>
                                        <p:tav tm="0">
                                          <p:val>
                                            <p:fltVal val="0"/>
                                          </p:val>
                                        </p:tav>
                                        <p:tav tm="100000">
                                          <p:val>
                                            <p:strVal val="#ppt_w"/>
                                          </p:val>
                                        </p:tav>
                                      </p:tavLst>
                                    </p:anim>
                                    <p:anim calcmode="lin" valueType="num">
                                      <p:cBhvr>
                                        <p:cTn dur="519" fill="hold" id="58"/>
                                        <p:tgtEl>
                                          <p:spTgt spid="45"/>
                                        </p:tgtEl>
                                        <p:attrNameLst>
                                          <p:attrName>ppt_h</p:attrName>
                                        </p:attrNameLst>
                                      </p:cBhvr>
                                      <p:tavLst>
                                        <p:tav tm="0">
                                          <p:val>
                                            <p:fltVal val="0"/>
                                          </p:val>
                                        </p:tav>
                                        <p:tav tm="100000">
                                          <p:val>
                                            <p:strVal val="#ppt_h"/>
                                          </p:val>
                                        </p:tav>
                                      </p:tavLst>
                                    </p:anim>
                                    <p:anim calcmode="lin" valueType="num">
                                      <p:cBhvr>
                                        <p:cTn dur="519" fill="hold" id="59"/>
                                        <p:tgtEl>
                                          <p:spTgt spid="45"/>
                                        </p:tgtEl>
                                        <p:attrNameLst>
                                          <p:attrName>style.rotation</p:attrName>
                                        </p:attrNameLst>
                                      </p:cBhvr>
                                      <p:tavLst>
                                        <p:tav tm="0">
                                          <p:val>
                                            <p:fltVal val="90"/>
                                          </p:val>
                                        </p:tav>
                                        <p:tav tm="100000">
                                          <p:val>
                                            <p:fltVal val="0"/>
                                          </p:val>
                                        </p:tav>
                                      </p:tavLst>
                                    </p:anim>
                                    <p:animEffect filter="fade" transition="in">
                                      <p:cBhvr>
                                        <p:cTn dur="519" id="60"/>
                                        <p:tgtEl>
                                          <p:spTgt spid="45"/>
                                        </p:tgtEl>
                                      </p:cBhvr>
                                    </p:animEffect>
                                  </p:childTnLst>
                                </p:cTn>
                              </p:par>
                            </p:childTnLst>
                          </p:cTn>
                        </p:par>
                        <p:par>
                          <p:cTn fill="hold" id="61" nodeType="afterGroup">
                            <p:stCondLst>
                              <p:cond delay="5355"/>
                            </p:stCondLst>
                            <p:childTnLst>
                              <p:par>
                                <p:cTn fill="hold" id="62" nodeType="afterEffect" presetClass="entr" presetID="2" presetSubtype="12" restart="never">
                                  <p:stCondLst>
                                    <p:cond delay="0"/>
                                  </p:stCondLst>
                                  <p:childTnLst>
                                    <p:set>
                                      <p:cBhvr>
                                        <p:cTn dur="1" fill="hold" id="63">
                                          <p:stCondLst>
                                            <p:cond delay="0"/>
                                          </p:stCondLst>
                                        </p:cTn>
                                        <p:tgtEl>
                                          <p:spTgt spid="15"/>
                                        </p:tgtEl>
                                        <p:attrNameLst>
                                          <p:attrName>style.visibility</p:attrName>
                                        </p:attrNameLst>
                                      </p:cBhvr>
                                      <p:to>
                                        <p:strVal val="visible"/>
                                      </p:to>
                                    </p:set>
                                    <p:anim calcmode="lin" valueType="num">
                                      <p:cBhvr additive="base">
                                        <p:cTn dur="500" fill="hold" id="64"/>
                                        <p:tgtEl>
                                          <p:spTgt spid="15"/>
                                        </p:tgtEl>
                                        <p:attrNameLst>
                                          <p:attrName>ppt_x</p:attrName>
                                        </p:attrNameLst>
                                      </p:cBhvr>
                                      <p:tavLst>
                                        <p:tav tm="0">
                                          <p:val>
                                            <p:strVal val="0-#ppt_w/2"/>
                                          </p:val>
                                        </p:tav>
                                        <p:tav tm="100000">
                                          <p:val>
                                            <p:strVal val="#ppt_x"/>
                                          </p:val>
                                        </p:tav>
                                      </p:tavLst>
                                    </p:anim>
                                    <p:anim calcmode="lin" valueType="num">
                                      <p:cBhvr additive="base">
                                        <p:cTn dur="500" fill="hold" id="65"/>
                                        <p:tgtEl>
                                          <p:spTgt spid="15"/>
                                        </p:tgtEl>
                                        <p:attrNameLst>
                                          <p:attrName>ppt_y</p:attrName>
                                        </p:attrNameLst>
                                      </p:cBhvr>
                                      <p:tavLst>
                                        <p:tav tm="0">
                                          <p:val>
                                            <p:strVal val="1+#ppt_h/2"/>
                                          </p:val>
                                        </p:tav>
                                        <p:tav tm="100000">
                                          <p:val>
                                            <p:strVal val="#ppt_y"/>
                                          </p:val>
                                        </p:tav>
                                      </p:tavLst>
                                    </p:anim>
                                  </p:childTnLst>
                                </p:cTn>
                              </p:par>
                            </p:childTnLst>
                          </p:cTn>
                        </p:par>
                        <p:par>
                          <p:cTn fill="hold" id="66" nodeType="afterGroup">
                            <p:stCondLst>
                              <p:cond delay="5855"/>
                            </p:stCondLst>
                            <p:childTnLst>
                              <p:par>
                                <p:cTn fill="hold" grpId="0" id="67" nodeType="afterEffect" presetClass="entr" presetID="31" presetSubtype="0" restart="never">
                                  <p:stCondLst>
                                    <p:cond delay="0"/>
                                  </p:stCondLst>
                                  <p:childTnLst>
                                    <p:set>
                                      <p:cBhvr>
                                        <p:cTn dur="1" fill="hold" id="68">
                                          <p:stCondLst>
                                            <p:cond delay="0"/>
                                          </p:stCondLst>
                                        </p:cTn>
                                        <p:tgtEl>
                                          <p:spTgt spid="42"/>
                                        </p:tgtEl>
                                        <p:attrNameLst>
                                          <p:attrName>style.visibility</p:attrName>
                                        </p:attrNameLst>
                                      </p:cBhvr>
                                      <p:to>
                                        <p:strVal val="visible"/>
                                      </p:to>
                                    </p:set>
                                    <p:anim calcmode="lin" valueType="num">
                                      <p:cBhvr>
                                        <p:cTn dur="519" fill="hold" id="69"/>
                                        <p:tgtEl>
                                          <p:spTgt spid="42"/>
                                        </p:tgtEl>
                                        <p:attrNameLst>
                                          <p:attrName>ppt_w</p:attrName>
                                        </p:attrNameLst>
                                      </p:cBhvr>
                                      <p:tavLst>
                                        <p:tav tm="0">
                                          <p:val>
                                            <p:fltVal val="0"/>
                                          </p:val>
                                        </p:tav>
                                        <p:tav tm="100000">
                                          <p:val>
                                            <p:strVal val="#ppt_w"/>
                                          </p:val>
                                        </p:tav>
                                      </p:tavLst>
                                    </p:anim>
                                    <p:anim calcmode="lin" valueType="num">
                                      <p:cBhvr>
                                        <p:cTn dur="519" fill="hold" id="70"/>
                                        <p:tgtEl>
                                          <p:spTgt spid="42"/>
                                        </p:tgtEl>
                                        <p:attrNameLst>
                                          <p:attrName>ppt_h</p:attrName>
                                        </p:attrNameLst>
                                      </p:cBhvr>
                                      <p:tavLst>
                                        <p:tav tm="0">
                                          <p:val>
                                            <p:fltVal val="0"/>
                                          </p:val>
                                        </p:tav>
                                        <p:tav tm="100000">
                                          <p:val>
                                            <p:strVal val="#ppt_h"/>
                                          </p:val>
                                        </p:tav>
                                      </p:tavLst>
                                    </p:anim>
                                    <p:anim calcmode="lin" valueType="num">
                                      <p:cBhvr>
                                        <p:cTn dur="519" fill="hold" id="71"/>
                                        <p:tgtEl>
                                          <p:spTgt spid="42"/>
                                        </p:tgtEl>
                                        <p:attrNameLst>
                                          <p:attrName>style.rotation</p:attrName>
                                        </p:attrNameLst>
                                      </p:cBhvr>
                                      <p:tavLst>
                                        <p:tav tm="0">
                                          <p:val>
                                            <p:fltVal val="90"/>
                                          </p:val>
                                        </p:tav>
                                        <p:tav tm="100000">
                                          <p:val>
                                            <p:fltVal val="0"/>
                                          </p:val>
                                        </p:tav>
                                      </p:tavLst>
                                    </p:anim>
                                    <p:animEffect filter="fade" transition="in">
                                      <p:cBhvr>
                                        <p:cTn dur="519" id="72"/>
                                        <p:tgtEl>
                                          <p:spTgt spid="42"/>
                                        </p:tgtEl>
                                      </p:cBhvr>
                                    </p:animEffect>
                                  </p:childTnLst>
                                </p:cTn>
                              </p:par>
                            </p:childTnLst>
                          </p:cTn>
                        </p:par>
                        <p:par>
                          <p:cTn fill="hold" id="73" nodeType="afterGroup">
                            <p:stCondLst>
                              <p:cond delay="6374"/>
                            </p:stCondLst>
                            <p:childTnLst>
                              <p:par>
                                <p:cTn fill="hold" id="74" nodeType="afterEffect" presetClass="entr" presetID="2" presetSubtype="12" restart="never">
                                  <p:stCondLst>
                                    <p:cond delay="0"/>
                                  </p:stCondLst>
                                  <p:childTnLst>
                                    <p:set>
                                      <p:cBhvr>
                                        <p:cTn dur="1" fill="hold" id="75">
                                          <p:stCondLst>
                                            <p:cond delay="0"/>
                                          </p:stCondLst>
                                        </p:cTn>
                                        <p:tgtEl>
                                          <p:spTgt spid="16"/>
                                        </p:tgtEl>
                                        <p:attrNameLst>
                                          <p:attrName>style.visibility</p:attrName>
                                        </p:attrNameLst>
                                      </p:cBhvr>
                                      <p:to>
                                        <p:strVal val="visible"/>
                                      </p:to>
                                    </p:set>
                                    <p:anim calcmode="lin" valueType="num">
                                      <p:cBhvr additive="base">
                                        <p:cTn dur="500" fill="hold" id="76"/>
                                        <p:tgtEl>
                                          <p:spTgt spid="16"/>
                                        </p:tgtEl>
                                        <p:attrNameLst>
                                          <p:attrName>ppt_x</p:attrName>
                                        </p:attrNameLst>
                                      </p:cBhvr>
                                      <p:tavLst>
                                        <p:tav tm="0">
                                          <p:val>
                                            <p:strVal val="0-#ppt_w/2"/>
                                          </p:val>
                                        </p:tav>
                                        <p:tav tm="100000">
                                          <p:val>
                                            <p:strVal val="#ppt_x"/>
                                          </p:val>
                                        </p:tav>
                                      </p:tavLst>
                                    </p:anim>
                                    <p:anim calcmode="lin" valueType="num">
                                      <p:cBhvr additive="base">
                                        <p:cTn dur="500" fill="hold" id="77"/>
                                        <p:tgtEl>
                                          <p:spTgt spid="16"/>
                                        </p:tgtEl>
                                        <p:attrNameLst>
                                          <p:attrName>ppt_y</p:attrName>
                                        </p:attrNameLst>
                                      </p:cBhvr>
                                      <p:tavLst>
                                        <p:tav tm="0">
                                          <p:val>
                                            <p:strVal val="1+#ppt_h/2"/>
                                          </p:val>
                                        </p:tav>
                                        <p:tav tm="100000">
                                          <p:val>
                                            <p:strVal val="#ppt_y"/>
                                          </p:val>
                                        </p:tav>
                                      </p:tavLst>
                                    </p:anim>
                                  </p:childTnLst>
                                </p:cTn>
                              </p:par>
                            </p:childTnLst>
                          </p:cTn>
                        </p:par>
                        <p:par>
                          <p:cTn fill="hold" id="78" nodeType="afterGroup">
                            <p:stCondLst>
                              <p:cond delay="6874"/>
                            </p:stCondLst>
                            <p:childTnLst>
                              <p:par>
                                <p:cTn fill="hold" grpId="0" id="79" nodeType="afterEffect" presetClass="entr" presetID="31" presetSubtype="0" restart="never">
                                  <p:stCondLst>
                                    <p:cond delay="0"/>
                                  </p:stCondLst>
                                  <p:childTnLst>
                                    <p:set>
                                      <p:cBhvr>
                                        <p:cTn dur="1" fill="hold" id="80">
                                          <p:stCondLst>
                                            <p:cond delay="0"/>
                                          </p:stCondLst>
                                        </p:cTn>
                                        <p:tgtEl>
                                          <p:spTgt spid="41"/>
                                        </p:tgtEl>
                                        <p:attrNameLst>
                                          <p:attrName>style.visibility</p:attrName>
                                        </p:attrNameLst>
                                      </p:cBhvr>
                                      <p:to>
                                        <p:strVal val="visible"/>
                                      </p:to>
                                    </p:set>
                                    <p:anim calcmode="lin" valueType="num">
                                      <p:cBhvr>
                                        <p:cTn dur="519" fill="hold" id="81"/>
                                        <p:tgtEl>
                                          <p:spTgt spid="41"/>
                                        </p:tgtEl>
                                        <p:attrNameLst>
                                          <p:attrName>ppt_w</p:attrName>
                                        </p:attrNameLst>
                                      </p:cBhvr>
                                      <p:tavLst>
                                        <p:tav tm="0">
                                          <p:val>
                                            <p:fltVal val="0"/>
                                          </p:val>
                                        </p:tav>
                                        <p:tav tm="100000">
                                          <p:val>
                                            <p:strVal val="#ppt_w"/>
                                          </p:val>
                                        </p:tav>
                                      </p:tavLst>
                                    </p:anim>
                                    <p:anim calcmode="lin" valueType="num">
                                      <p:cBhvr>
                                        <p:cTn dur="519" fill="hold" id="82"/>
                                        <p:tgtEl>
                                          <p:spTgt spid="41"/>
                                        </p:tgtEl>
                                        <p:attrNameLst>
                                          <p:attrName>ppt_h</p:attrName>
                                        </p:attrNameLst>
                                      </p:cBhvr>
                                      <p:tavLst>
                                        <p:tav tm="0">
                                          <p:val>
                                            <p:fltVal val="0"/>
                                          </p:val>
                                        </p:tav>
                                        <p:tav tm="100000">
                                          <p:val>
                                            <p:strVal val="#ppt_h"/>
                                          </p:val>
                                        </p:tav>
                                      </p:tavLst>
                                    </p:anim>
                                    <p:anim calcmode="lin" valueType="num">
                                      <p:cBhvr>
                                        <p:cTn dur="519" fill="hold" id="83"/>
                                        <p:tgtEl>
                                          <p:spTgt spid="41"/>
                                        </p:tgtEl>
                                        <p:attrNameLst>
                                          <p:attrName>style.rotation</p:attrName>
                                        </p:attrNameLst>
                                      </p:cBhvr>
                                      <p:tavLst>
                                        <p:tav tm="0">
                                          <p:val>
                                            <p:fltVal val="90"/>
                                          </p:val>
                                        </p:tav>
                                        <p:tav tm="100000">
                                          <p:val>
                                            <p:fltVal val="0"/>
                                          </p:val>
                                        </p:tav>
                                      </p:tavLst>
                                    </p:anim>
                                    <p:animEffect filter="fade" transition="in">
                                      <p:cBhvr>
                                        <p:cTn dur="519" id="84"/>
                                        <p:tgtEl>
                                          <p:spTgt spid="41"/>
                                        </p:tgtEl>
                                      </p:cBhvr>
                                    </p:animEffect>
                                  </p:childTnLst>
                                </p:cTn>
                              </p:par>
                            </p:childTnLst>
                          </p:cTn>
                        </p:par>
                        <p:par>
                          <p:cTn fill="hold" id="85" nodeType="afterGroup">
                            <p:stCondLst>
                              <p:cond delay="7393"/>
                            </p:stCondLst>
                            <p:childTnLst>
                              <p:par>
                                <p:cTn fill="hold" id="86" nodeType="afterEffect" presetClass="entr" presetID="2" presetSubtype="12" restart="never">
                                  <p:stCondLst>
                                    <p:cond delay="0"/>
                                  </p:stCondLst>
                                  <p:childTnLst>
                                    <p:set>
                                      <p:cBhvr>
                                        <p:cTn dur="1" fill="hold" id="87">
                                          <p:stCondLst>
                                            <p:cond delay="0"/>
                                          </p:stCondLst>
                                        </p:cTn>
                                        <p:tgtEl>
                                          <p:spTgt spid="2"/>
                                        </p:tgtEl>
                                        <p:attrNameLst>
                                          <p:attrName>style.visibility</p:attrName>
                                        </p:attrNameLst>
                                      </p:cBhvr>
                                      <p:to>
                                        <p:strVal val="visible"/>
                                      </p:to>
                                    </p:set>
                                    <p:anim calcmode="lin" valueType="num">
                                      <p:cBhvr additive="base">
                                        <p:cTn dur="500" fill="hold" id="88"/>
                                        <p:tgtEl>
                                          <p:spTgt spid="2"/>
                                        </p:tgtEl>
                                        <p:attrNameLst>
                                          <p:attrName>ppt_x</p:attrName>
                                        </p:attrNameLst>
                                      </p:cBhvr>
                                      <p:tavLst>
                                        <p:tav tm="0">
                                          <p:val>
                                            <p:strVal val="0-#ppt_w/2"/>
                                          </p:val>
                                        </p:tav>
                                        <p:tav tm="100000">
                                          <p:val>
                                            <p:strVal val="#ppt_x"/>
                                          </p:val>
                                        </p:tav>
                                      </p:tavLst>
                                    </p:anim>
                                    <p:anim calcmode="lin" valueType="num">
                                      <p:cBhvr additive="base">
                                        <p:cTn dur="500" fill="hold" id="89"/>
                                        <p:tgtEl>
                                          <p:spTgt spid="2"/>
                                        </p:tgtEl>
                                        <p:attrNameLst>
                                          <p:attrName>ppt_y</p:attrName>
                                        </p:attrNameLst>
                                      </p:cBhvr>
                                      <p:tavLst>
                                        <p:tav tm="0">
                                          <p:val>
                                            <p:strVal val="1+#ppt_h/2"/>
                                          </p:val>
                                        </p:tav>
                                        <p:tav tm="100000">
                                          <p:val>
                                            <p:strVal val="#ppt_y"/>
                                          </p:val>
                                        </p:tav>
                                      </p:tavLst>
                                    </p:anim>
                                  </p:childTnLst>
                                </p:cTn>
                              </p:par>
                            </p:childTnLst>
                          </p:cTn>
                        </p:par>
                        <p:par>
                          <p:cTn fill="hold" id="90" nodeType="afterGroup">
                            <p:stCondLst>
                              <p:cond delay="7893"/>
                            </p:stCondLst>
                            <p:childTnLst>
                              <p:par>
                                <p:cTn fill="hold" grpId="0" id="91" nodeType="afterEffect" presetClass="entr" presetID="31" presetSubtype="0" restart="never">
                                  <p:stCondLst>
                                    <p:cond delay="0"/>
                                  </p:stCondLst>
                                  <p:childTnLst>
                                    <p:set>
                                      <p:cBhvr>
                                        <p:cTn dur="1" fill="hold" id="92">
                                          <p:stCondLst>
                                            <p:cond delay="0"/>
                                          </p:stCondLst>
                                        </p:cTn>
                                        <p:tgtEl>
                                          <p:spTgt spid="27"/>
                                        </p:tgtEl>
                                        <p:attrNameLst>
                                          <p:attrName>style.visibility</p:attrName>
                                        </p:attrNameLst>
                                      </p:cBhvr>
                                      <p:to>
                                        <p:strVal val="visible"/>
                                      </p:to>
                                    </p:set>
                                    <p:anim calcmode="lin" valueType="num">
                                      <p:cBhvr>
                                        <p:cTn dur="519" fill="hold" id="93"/>
                                        <p:tgtEl>
                                          <p:spTgt spid="27"/>
                                        </p:tgtEl>
                                        <p:attrNameLst>
                                          <p:attrName>ppt_w</p:attrName>
                                        </p:attrNameLst>
                                      </p:cBhvr>
                                      <p:tavLst>
                                        <p:tav tm="0">
                                          <p:val>
                                            <p:fltVal val="0"/>
                                          </p:val>
                                        </p:tav>
                                        <p:tav tm="100000">
                                          <p:val>
                                            <p:strVal val="#ppt_w"/>
                                          </p:val>
                                        </p:tav>
                                      </p:tavLst>
                                    </p:anim>
                                    <p:anim calcmode="lin" valueType="num">
                                      <p:cBhvr>
                                        <p:cTn dur="519" fill="hold" id="94"/>
                                        <p:tgtEl>
                                          <p:spTgt spid="27"/>
                                        </p:tgtEl>
                                        <p:attrNameLst>
                                          <p:attrName>ppt_h</p:attrName>
                                        </p:attrNameLst>
                                      </p:cBhvr>
                                      <p:tavLst>
                                        <p:tav tm="0">
                                          <p:val>
                                            <p:fltVal val="0"/>
                                          </p:val>
                                        </p:tav>
                                        <p:tav tm="100000">
                                          <p:val>
                                            <p:strVal val="#ppt_h"/>
                                          </p:val>
                                        </p:tav>
                                      </p:tavLst>
                                    </p:anim>
                                    <p:anim calcmode="lin" valueType="num">
                                      <p:cBhvr>
                                        <p:cTn dur="519" fill="hold" id="95"/>
                                        <p:tgtEl>
                                          <p:spTgt spid="27"/>
                                        </p:tgtEl>
                                        <p:attrNameLst>
                                          <p:attrName>style.rotation</p:attrName>
                                        </p:attrNameLst>
                                      </p:cBhvr>
                                      <p:tavLst>
                                        <p:tav tm="0">
                                          <p:val>
                                            <p:fltVal val="90"/>
                                          </p:val>
                                        </p:tav>
                                        <p:tav tm="100000">
                                          <p:val>
                                            <p:fltVal val="0"/>
                                          </p:val>
                                        </p:tav>
                                      </p:tavLst>
                                    </p:anim>
                                    <p:animEffect filter="fade" transition="in">
                                      <p:cBhvr>
                                        <p:cTn dur="519" id="96"/>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27"/>
      <p:bldP grpId="0" spid="41"/>
      <p:bldP grpId="0" spid="42"/>
      <p:bldP grpId="1" spid="43"/>
      <p:bldP grpId="0" spid="44"/>
      <p:bldP grpId="0" spid="45"/>
      <p:bldP grpId="0" spid="29"/>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667125" y="2760664"/>
            <a:ext cx="1776413" cy="147637"/>
            <a:chOff x="3667125" y="2760664"/>
            <a:chExt cx="1776413" cy="147637"/>
          </a:xfrm>
        </p:grpSpPr>
        <p:sp>
          <p:nvSpPr>
            <p:cNvPr id="3" name="MH_Other_2"/>
            <p:cNvSpPr/>
            <p:nvPr/>
          </p:nvSpPr>
          <p:spPr>
            <a:xfrm>
              <a:off x="3667125" y="2760664"/>
              <a:ext cx="147638" cy="147637"/>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solidFill>
                  <a:schemeClr val="tx1"/>
                </a:solidFill>
              </a:endParaRPr>
            </a:p>
          </p:txBody>
        </p:sp>
        <p:sp>
          <p:nvSpPr>
            <p:cNvPr id="4" name="MH_Other_3"/>
            <p:cNvSpPr/>
            <p:nvPr/>
          </p:nvSpPr>
          <p:spPr>
            <a:xfrm>
              <a:off x="3814764" y="2760664"/>
              <a:ext cx="149225" cy="147637"/>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solidFill>
                  <a:schemeClr val="tx1"/>
                </a:solidFill>
              </a:endParaRPr>
            </a:p>
          </p:txBody>
        </p:sp>
        <p:sp>
          <p:nvSpPr>
            <p:cNvPr id="5" name="MH_Other_4"/>
            <p:cNvSpPr/>
            <p:nvPr/>
          </p:nvSpPr>
          <p:spPr>
            <a:xfrm>
              <a:off x="3963989" y="2760664"/>
              <a:ext cx="147637" cy="147637"/>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solidFill>
                  <a:schemeClr val="tx1"/>
                </a:solidFill>
              </a:endParaRPr>
            </a:p>
          </p:txBody>
        </p:sp>
        <p:sp>
          <p:nvSpPr>
            <p:cNvPr id="6" name="MH_Other_5"/>
            <p:cNvSpPr/>
            <p:nvPr/>
          </p:nvSpPr>
          <p:spPr>
            <a:xfrm>
              <a:off x="4111625" y="2760664"/>
              <a:ext cx="147638" cy="147637"/>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solidFill>
                  <a:schemeClr val="tx1"/>
                </a:solidFill>
              </a:endParaRPr>
            </a:p>
          </p:txBody>
        </p:sp>
        <p:sp>
          <p:nvSpPr>
            <p:cNvPr id="7" name="MH_Other_6"/>
            <p:cNvSpPr/>
            <p:nvPr/>
          </p:nvSpPr>
          <p:spPr>
            <a:xfrm>
              <a:off x="4259264" y="2760664"/>
              <a:ext cx="147637" cy="147637"/>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solidFill>
                  <a:schemeClr val="tx1"/>
                </a:solidFill>
              </a:endParaRPr>
            </a:p>
          </p:txBody>
        </p:sp>
        <p:sp>
          <p:nvSpPr>
            <p:cNvPr id="8" name="MH_Other_7"/>
            <p:cNvSpPr/>
            <p:nvPr/>
          </p:nvSpPr>
          <p:spPr>
            <a:xfrm>
              <a:off x="4406901" y="2760664"/>
              <a:ext cx="149225" cy="147637"/>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solidFill>
                  <a:schemeClr val="tx1"/>
                </a:solidFill>
              </a:endParaRPr>
            </a:p>
          </p:txBody>
        </p:sp>
        <p:sp>
          <p:nvSpPr>
            <p:cNvPr id="9" name="MH_Other_8"/>
            <p:cNvSpPr/>
            <p:nvPr/>
          </p:nvSpPr>
          <p:spPr>
            <a:xfrm>
              <a:off x="4556125" y="2760664"/>
              <a:ext cx="147638" cy="147637"/>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solidFill>
                  <a:schemeClr val="tx1"/>
                </a:solidFill>
              </a:endParaRPr>
            </a:p>
          </p:txBody>
        </p:sp>
        <p:sp>
          <p:nvSpPr>
            <p:cNvPr id="10" name="MH_Other_9"/>
            <p:cNvSpPr/>
            <p:nvPr/>
          </p:nvSpPr>
          <p:spPr>
            <a:xfrm>
              <a:off x="4703764" y="2760664"/>
              <a:ext cx="147637" cy="147637"/>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solidFill>
                  <a:schemeClr val="tx1"/>
                </a:solidFill>
              </a:endParaRPr>
            </a:p>
          </p:txBody>
        </p:sp>
        <p:sp>
          <p:nvSpPr>
            <p:cNvPr id="11" name="MH_Other_10"/>
            <p:cNvSpPr/>
            <p:nvPr/>
          </p:nvSpPr>
          <p:spPr>
            <a:xfrm>
              <a:off x="4851400" y="2760664"/>
              <a:ext cx="147638" cy="147637"/>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solidFill>
                  <a:schemeClr val="tx1"/>
                </a:solidFill>
              </a:endParaRPr>
            </a:p>
          </p:txBody>
        </p:sp>
        <p:sp>
          <p:nvSpPr>
            <p:cNvPr id="12" name="MH_Other_11"/>
            <p:cNvSpPr/>
            <p:nvPr/>
          </p:nvSpPr>
          <p:spPr>
            <a:xfrm>
              <a:off x="4999039" y="2760664"/>
              <a:ext cx="149225" cy="147637"/>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solidFill>
                  <a:schemeClr val="tx1"/>
                </a:solidFill>
              </a:endParaRPr>
            </a:p>
          </p:txBody>
        </p:sp>
        <p:sp>
          <p:nvSpPr>
            <p:cNvPr id="13" name="MH_Other_12"/>
            <p:cNvSpPr/>
            <p:nvPr/>
          </p:nvSpPr>
          <p:spPr>
            <a:xfrm>
              <a:off x="5148264" y="2760664"/>
              <a:ext cx="147637" cy="147637"/>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solidFill>
                  <a:schemeClr val="tx1"/>
                </a:solidFill>
              </a:endParaRPr>
            </a:p>
          </p:txBody>
        </p:sp>
        <p:sp>
          <p:nvSpPr>
            <p:cNvPr id="14" name="MH_Other_13"/>
            <p:cNvSpPr/>
            <p:nvPr/>
          </p:nvSpPr>
          <p:spPr>
            <a:xfrm>
              <a:off x="5295900" y="2760664"/>
              <a:ext cx="147638" cy="147637"/>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solidFill>
                  <a:schemeClr val="tx1"/>
                </a:solidFill>
              </a:endParaRPr>
            </a:p>
          </p:txBody>
        </p:sp>
      </p:grpSp>
      <p:grpSp>
        <p:nvGrpSpPr>
          <p:cNvPr id="16" name="组合 15"/>
          <p:cNvGrpSpPr/>
          <p:nvPr/>
        </p:nvGrpSpPr>
        <p:grpSpPr>
          <a:xfrm>
            <a:off x="7559676" y="2760664"/>
            <a:ext cx="1776412" cy="147637"/>
            <a:chOff x="7559676" y="2760664"/>
            <a:chExt cx="1776412" cy="147637"/>
          </a:xfrm>
        </p:grpSpPr>
        <p:sp>
          <p:nvSpPr>
            <p:cNvPr id="20" name="MH_Other_14"/>
            <p:cNvSpPr/>
            <p:nvPr/>
          </p:nvSpPr>
          <p:spPr>
            <a:xfrm>
              <a:off x="7559676" y="2760664"/>
              <a:ext cx="149225" cy="147637"/>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solidFill>
                  <a:schemeClr val="tx1"/>
                </a:solidFill>
              </a:endParaRPr>
            </a:p>
          </p:txBody>
        </p:sp>
        <p:sp>
          <p:nvSpPr>
            <p:cNvPr id="21" name="MH_Other_15"/>
            <p:cNvSpPr/>
            <p:nvPr/>
          </p:nvSpPr>
          <p:spPr>
            <a:xfrm>
              <a:off x="7708900" y="2760664"/>
              <a:ext cx="147638" cy="147637"/>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solidFill>
                  <a:schemeClr val="tx1"/>
                </a:solidFill>
              </a:endParaRPr>
            </a:p>
          </p:txBody>
        </p:sp>
        <p:sp>
          <p:nvSpPr>
            <p:cNvPr id="22" name="MH_Other_16"/>
            <p:cNvSpPr/>
            <p:nvPr/>
          </p:nvSpPr>
          <p:spPr>
            <a:xfrm>
              <a:off x="7856539" y="2760664"/>
              <a:ext cx="147637" cy="147637"/>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solidFill>
                  <a:schemeClr val="tx1"/>
                </a:solidFill>
              </a:endParaRPr>
            </a:p>
          </p:txBody>
        </p:sp>
        <p:sp>
          <p:nvSpPr>
            <p:cNvPr id="23" name="MH_Other_17"/>
            <p:cNvSpPr/>
            <p:nvPr/>
          </p:nvSpPr>
          <p:spPr>
            <a:xfrm>
              <a:off x="8004175" y="2760664"/>
              <a:ext cx="147638" cy="147637"/>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solidFill>
                  <a:schemeClr val="tx1"/>
                </a:solidFill>
              </a:endParaRPr>
            </a:p>
          </p:txBody>
        </p:sp>
        <p:sp>
          <p:nvSpPr>
            <p:cNvPr id="24" name="MH_Other_18"/>
            <p:cNvSpPr/>
            <p:nvPr/>
          </p:nvSpPr>
          <p:spPr>
            <a:xfrm>
              <a:off x="8151814" y="2760664"/>
              <a:ext cx="149225" cy="147637"/>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solidFill>
                  <a:schemeClr val="tx1"/>
                </a:solidFill>
              </a:endParaRPr>
            </a:p>
          </p:txBody>
        </p:sp>
        <p:sp>
          <p:nvSpPr>
            <p:cNvPr id="25" name="MH_Other_19"/>
            <p:cNvSpPr/>
            <p:nvPr/>
          </p:nvSpPr>
          <p:spPr>
            <a:xfrm>
              <a:off x="8301039" y="2760664"/>
              <a:ext cx="147637" cy="147637"/>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solidFill>
                  <a:schemeClr val="tx1"/>
                </a:solidFill>
              </a:endParaRPr>
            </a:p>
          </p:txBody>
        </p:sp>
        <p:sp>
          <p:nvSpPr>
            <p:cNvPr id="26" name="MH_Other_20"/>
            <p:cNvSpPr/>
            <p:nvPr/>
          </p:nvSpPr>
          <p:spPr>
            <a:xfrm>
              <a:off x="8448675" y="2760664"/>
              <a:ext cx="147638" cy="147637"/>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solidFill>
                  <a:schemeClr val="tx1"/>
                </a:solidFill>
              </a:endParaRPr>
            </a:p>
          </p:txBody>
        </p:sp>
        <p:sp>
          <p:nvSpPr>
            <p:cNvPr id="27" name="MH_Other_21"/>
            <p:cNvSpPr/>
            <p:nvPr/>
          </p:nvSpPr>
          <p:spPr>
            <a:xfrm>
              <a:off x="8596314" y="2760664"/>
              <a:ext cx="147637" cy="147637"/>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solidFill>
                  <a:schemeClr val="tx1"/>
                </a:solidFill>
              </a:endParaRPr>
            </a:p>
          </p:txBody>
        </p:sp>
        <p:sp>
          <p:nvSpPr>
            <p:cNvPr id="28" name="MH_Other_22"/>
            <p:cNvSpPr/>
            <p:nvPr/>
          </p:nvSpPr>
          <p:spPr>
            <a:xfrm>
              <a:off x="8743951" y="2760664"/>
              <a:ext cx="149225" cy="147637"/>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solidFill>
                  <a:schemeClr val="tx1"/>
                </a:solidFill>
              </a:endParaRPr>
            </a:p>
          </p:txBody>
        </p:sp>
        <p:sp>
          <p:nvSpPr>
            <p:cNvPr id="29" name="MH_Other_23"/>
            <p:cNvSpPr/>
            <p:nvPr/>
          </p:nvSpPr>
          <p:spPr>
            <a:xfrm>
              <a:off x="8893175" y="2760664"/>
              <a:ext cx="147638" cy="147637"/>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solidFill>
                  <a:schemeClr val="tx1"/>
                </a:solidFill>
              </a:endParaRPr>
            </a:p>
          </p:txBody>
        </p:sp>
        <p:sp>
          <p:nvSpPr>
            <p:cNvPr id="30" name="MH_Other_24"/>
            <p:cNvSpPr/>
            <p:nvPr/>
          </p:nvSpPr>
          <p:spPr>
            <a:xfrm>
              <a:off x="9040814" y="2760664"/>
              <a:ext cx="147637" cy="147637"/>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solidFill>
                  <a:schemeClr val="tx1"/>
                </a:solidFill>
              </a:endParaRPr>
            </a:p>
          </p:txBody>
        </p:sp>
        <p:sp>
          <p:nvSpPr>
            <p:cNvPr id="31" name="MH_Other_25"/>
            <p:cNvSpPr/>
            <p:nvPr/>
          </p:nvSpPr>
          <p:spPr>
            <a:xfrm>
              <a:off x="9188450" y="2760664"/>
              <a:ext cx="147638" cy="147637"/>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solidFill>
                  <a:schemeClr val="tx1"/>
                </a:solidFill>
              </a:endParaRPr>
            </a:p>
          </p:txBody>
        </p:sp>
      </p:grpSp>
      <p:sp>
        <p:nvSpPr>
          <p:cNvPr id="36" name="KSO_Shape"/>
          <p:cNvSpPr>
            <a:spLocks noChangeAspect="1"/>
          </p:cNvSpPr>
          <p:nvPr/>
        </p:nvSpPr>
        <p:spPr bwMode="auto">
          <a:xfrm>
            <a:off x="2946102" y="2563835"/>
            <a:ext cx="612000" cy="612000"/>
          </a:xfrm>
          <a:custGeom>
            <a:gdLst>
              <a:gd fmla="*/ 250969719 w 12966" name="T0"/>
              <a:gd fmla="*/ 251085909 h 12960" name="T1"/>
              <a:gd fmla="*/ 250969719 w 12966" name="T2"/>
              <a:gd fmla="*/ 251085909 h 12960" name="T3"/>
              <a:gd fmla="*/ 250969719 w 12966" name="T4"/>
              <a:gd fmla="*/ 251085909 h 12960" name="T5"/>
              <a:gd fmla="*/ 250969719 w 12966" name="T6"/>
              <a:gd fmla="*/ 251085909 h 12960" name="T7"/>
              <a:gd fmla="*/ 250969719 w 12966" name="T8"/>
              <a:gd fmla="*/ 251085909 h 12960" name="T9"/>
              <a:gd fmla="*/ 250969719 w 12966" name="T10"/>
              <a:gd fmla="*/ 251085909 h 12960" name="T11"/>
              <a:gd fmla="*/ 250969719 w 12966" name="T12"/>
              <a:gd fmla="*/ 251085909 h 12960" name="T13"/>
              <a:gd fmla="*/ 250969719 w 12966" name="T14"/>
              <a:gd fmla="*/ 251085909 h 12960" name="T15"/>
              <a:gd fmla="*/ 250969719 w 12966" name="T16"/>
              <a:gd fmla="*/ 251085909 h 12960" name="T17"/>
              <a:gd fmla="*/ 250969719 w 12966" name="T18"/>
              <a:gd fmla="*/ 251085909 h 12960" name="T19"/>
              <a:gd fmla="*/ 250969719 w 12966" name="T20"/>
              <a:gd fmla="*/ 251085909 h 12960" name="T21"/>
              <a:gd fmla="*/ 250969719 w 12966" name="T22"/>
              <a:gd fmla="*/ 251085909 h 12960" name="T23"/>
              <a:gd fmla="*/ 250969719 w 12966" name="T24"/>
              <a:gd fmla="*/ 251085909 h 12960" name="T25"/>
              <a:gd fmla="*/ 250969719 w 12966" name="T26"/>
              <a:gd fmla="*/ 251085909 h 12960" name="T27"/>
              <a:gd fmla="*/ 250969719 w 12966" name="T28"/>
              <a:gd fmla="*/ 251085909 h 12960" name="T29"/>
              <a:gd fmla="*/ 250969719 w 12966" name="T30"/>
              <a:gd fmla="*/ 251085909 h 12960" name="T31"/>
              <a:gd fmla="*/ 250969719 w 12966" name="T32"/>
              <a:gd fmla="*/ 251085909 h 12960" name="T33"/>
              <a:gd fmla="*/ 250969719 w 12966" name="T34"/>
              <a:gd fmla="*/ 251085909 h 12960" name="T35"/>
              <a:gd fmla="*/ 250969719 w 12966" name="T36"/>
              <a:gd fmla="*/ 251085909 h 12960" name="T37"/>
              <a:gd fmla="*/ 250969719 w 12966" name="T38"/>
              <a:gd fmla="*/ 251085909 h 12960" name="T39"/>
              <a:gd fmla="*/ 250969719 w 12966" name="T40"/>
              <a:gd fmla="*/ 251085909 h 12960" name="T41"/>
              <a:gd fmla="*/ 250969719 w 12966" name="T42"/>
              <a:gd fmla="*/ 251085909 h 12960" name="T43"/>
              <a:gd fmla="*/ 250969719 w 12966" name="T44"/>
              <a:gd fmla="*/ 251085909 h 12960" name="T45"/>
              <a:gd fmla="*/ 250969719 w 12966" name="T46"/>
              <a:gd fmla="*/ 251085909 h 12960" name="T47"/>
              <a:gd fmla="*/ 250969719 w 12966" name="T48"/>
              <a:gd fmla="*/ 251085909 h 12960" name="T49"/>
              <a:gd fmla="*/ 250969719 w 12966" name="T50"/>
              <a:gd fmla="*/ 251085909 h 12960" name="T51"/>
              <a:gd fmla="*/ 250969719 w 12966" name="T52"/>
              <a:gd fmla="*/ 251085909 h 12960" name="T53"/>
              <a:gd fmla="*/ 250969719 w 12966" name="T54"/>
              <a:gd fmla="*/ 251085909 h 12960" name="T55"/>
              <a:gd fmla="*/ 250969719 w 12966" name="T56"/>
              <a:gd fmla="*/ 251085909 h 12960" name="T57"/>
              <a:gd fmla="*/ 250969719 w 12966" name="T58"/>
              <a:gd fmla="*/ 251085909 h 12960" name="T59"/>
              <a:gd fmla="*/ 250969719 w 12966" name="T60"/>
              <a:gd fmla="*/ 251085909 h 12960" name="T61"/>
              <a:gd fmla="*/ 250969719 w 12966" name="T62"/>
              <a:gd fmla="*/ 251085909 h 12960" name="T63"/>
              <a:gd fmla="*/ 250969719 w 12966" name="T64"/>
              <a:gd fmla="*/ 251085909 h 12960" name="T65"/>
              <a:gd fmla="*/ 250969719 w 12966" name="T66"/>
              <a:gd fmla="*/ 251085909 h 12960" name="T67"/>
              <a:gd fmla="*/ 250969719 w 12966" name="T68"/>
              <a:gd fmla="*/ 251085909 h 12960" name="T69"/>
              <a:gd fmla="*/ 250969719 w 12966" name="T70"/>
              <a:gd fmla="*/ 251085909 h 12960" name="T71"/>
              <a:gd fmla="*/ 250969719 w 12966" name="T72"/>
              <a:gd fmla="*/ 251085909 h 12960" name="T73"/>
              <a:gd fmla="*/ 250969719 w 12966" name="T74"/>
              <a:gd fmla="*/ 251085909 h 12960" name="T75"/>
              <a:gd fmla="*/ 250969719 w 12966" name="T76"/>
              <a:gd fmla="*/ 251085909 h 12960" name="T77"/>
              <a:gd fmla="*/ 250969719 w 12966" name="T78"/>
              <a:gd fmla="*/ 251085909 h 12960" name="T79"/>
              <a:gd fmla="*/ 250969719 w 12966" name="T80"/>
              <a:gd fmla="*/ 251085909 h 12960" name="T81"/>
              <a:gd fmla="*/ 250969719 w 12966" name="T82"/>
              <a:gd fmla="*/ 251085909 h 12960" name="T83"/>
              <a:gd fmla="*/ 250969719 w 12966" name="T84"/>
              <a:gd fmla="*/ 251085909 h 12960" name="T85"/>
              <a:gd fmla="*/ 250969719 w 12966" name="T86"/>
              <a:gd fmla="*/ 251085909 h 12960" name="T87"/>
              <a:gd fmla="*/ 250969719 w 12966" name="T88"/>
              <a:gd fmla="*/ 251085909 h 12960" name="T89"/>
              <a:gd fmla="*/ 250969719 w 12966" name="T90"/>
              <a:gd fmla="*/ 251085909 h 12960" name="T91"/>
              <a:gd fmla="*/ 250969719 w 12966" name="T92"/>
              <a:gd fmla="*/ 251085909 h 12960" name="T93"/>
              <a:gd fmla="*/ 250969719 w 12966" name="T94"/>
              <a:gd fmla="*/ 251085909 h 12960" name="T95"/>
              <a:gd fmla="*/ 250969719 w 12966" name="T96"/>
              <a:gd fmla="*/ 251085909 h 12960" name="T97"/>
              <a:gd fmla="*/ 250969719 w 12966" name="T98"/>
              <a:gd fmla="*/ 251085909 h 12960" name="T99"/>
              <a:gd fmla="*/ 250969719 w 12966" name="T100"/>
              <a:gd fmla="*/ 251085909 h 12960" name="T101"/>
              <a:gd fmla="*/ 250969719 w 12966" name="T102"/>
              <a:gd fmla="*/ 251085909 h 12960" name="T103"/>
              <a:gd fmla="*/ 250969719 w 12966" name="T104"/>
              <a:gd fmla="*/ 251085909 h 12960" name="T105"/>
              <a:gd fmla="*/ 250969719 w 12966" name="T106"/>
              <a:gd fmla="*/ 251085909 h 12960" name="T107"/>
              <a:gd fmla="*/ 250969719 w 12966" name="T108"/>
              <a:gd fmla="*/ 251085909 h 12960" name="T109"/>
              <a:gd fmla="*/ 250969719 w 12966" name="T110"/>
              <a:gd fmla="*/ 251085909 h 12960" name="T111"/>
              <a:gd fmla="*/ 250969719 w 12966" name="T112"/>
              <a:gd fmla="*/ 251085909 h 12960" name="T113"/>
              <a:gd fmla="*/ 250969719 w 12966" name="T114"/>
              <a:gd fmla="*/ 251085909 h 12960" name="T115"/>
              <a:gd fmla="*/ 250969719 w 12966" name="T116"/>
              <a:gd fmla="*/ 251085909 h 12960" name="T117"/>
              <a:gd fmla="*/ 250969719 w 12966" name="T118"/>
              <a:gd fmla="*/ 251085909 h 12960" name="T119"/>
              <a:gd fmla="*/ 250969719 w 12966" name="T120"/>
              <a:gd fmla="*/ 251085909 h 12960" name="T121"/>
              <a:gd fmla="*/ 250969719 w 12966" name="T122"/>
              <a:gd fmla="*/ 251085909 h 12960" name="T123"/>
              <a:gd fmla="*/ 250969719 w 12966" name="T124"/>
              <a:gd fmla="*/ 251085909 h 12960"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2960" w="12966">
                <a:moveTo>
                  <a:pt x="12901" y="7489"/>
                </a:moveTo>
                <a:lnTo>
                  <a:pt x="12901" y="7489"/>
                </a:lnTo>
                <a:lnTo>
                  <a:pt x="12893" y="7538"/>
                </a:lnTo>
                <a:lnTo>
                  <a:pt x="12882" y="7591"/>
                </a:lnTo>
                <a:lnTo>
                  <a:pt x="12858" y="7704"/>
                </a:lnTo>
                <a:lnTo>
                  <a:pt x="12830" y="7825"/>
                </a:lnTo>
                <a:lnTo>
                  <a:pt x="12796" y="7958"/>
                </a:lnTo>
                <a:lnTo>
                  <a:pt x="12757" y="8101"/>
                </a:lnTo>
                <a:lnTo>
                  <a:pt x="12713" y="8253"/>
                </a:lnTo>
                <a:lnTo>
                  <a:pt x="12663" y="8416"/>
                </a:lnTo>
                <a:lnTo>
                  <a:pt x="12609" y="8590"/>
                </a:lnTo>
                <a:lnTo>
                  <a:pt x="12564" y="8713"/>
                </a:lnTo>
                <a:lnTo>
                  <a:pt x="12517" y="8836"/>
                </a:lnTo>
                <a:lnTo>
                  <a:pt x="12467" y="8956"/>
                </a:lnTo>
                <a:lnTo>
                  <a:pt x="12416" y="9074"/>
                </a:lnTo>
                <a:lnTo>
                  <a:pt x="12363" y="9193"/>
                </a:lnTo>
                <a:lnTo>
                  <a:pt x="12309" y="9308"/>
                </a:lnTo>
                <a:lnTo>
                  <a:pt x="12252" y="9422"/>
                </a:lnTo>
                <a:lnTo>
                  <a:pt x="12194" y="9535"/>
                </a:lnTo>
                <a:lnTo>
                  <a:pt x="12133" y="9646"/>
                </a:lnTo>
                <a:lnTo>
                  <a:pt x="12071" y="9755"/>
                </a:lnTo>
                <a:lnTo>
                  <a:pt x="12008" y="9864"/>
                </a:lnTo>
                <a:lnTo>
                  <a:pt x="11941" y="9970"/>
                </a:lnTo>
                <a:lnTo>
                  <a:pt x="11873" y="10075"/>
                </a:lnTo>
                <a:lnTo>
                  <a:pt x="11803" y="10178"/>
                </a:lnTo>
                <a:lnTo>
                  <a:pt x="11732" y="10280"/>
                </a:lnTo>
                <a:lnTo>
                  <a:pt x="11659" y="10380"/>
                </a:lnTo>
                <a:lnTo>
                  <a:pt x="11583" y="10478"/>
                </a:lnTo>
                <a:lnTo>
                  <a:pt x="11507" y="10575"/>
                </a:lnTo>
                <a:lnTo>
                  <a:pt x="11427" y="10671"/>
                </a:lnTo>
                <a:lnTo>
                  <a:pt x="11346" y="10766"/>
                </a:lnTo>
                <a:lnTo>
                  <a:pt x="11263" y="10858"/>
                </a:lnTo>
                <a:lnTo>
                  <a:pt x="11179" y="10949"/>
                </a:lnTo>
                <a:lnTo>
                  <a:pt x="11093" y="11037"/>
                </a:lnTo>
                <a:lnTo>
                  <a:pt x="11004" y="11125"/>
                </a:lnTo>
                <a:lnTo>
                  <a:pt x="10913" y="11211"/>
                </a:lnTo>
                <a:lnTo>
                  <a:pt x="10821" y="11296"/>
                </a:lnTo>
                <a:lnTo>
                  <a:pt x="10728" y="11379"/>
                </a:lnTo>
                <a:lnTo>
                  <a:pt x="10632" y="11460"/>
                </a:lnTo>
                <a:lnTo>
                  <a:pt x="10534" y="11540"/>
                </a:lnTo>
                <a:lnTo>
                  <a:pt x="10435" y="11619"/>
                </a:lnTo>
                <a:lnTo>
                  <a:pt x="10333" y="11694"/>
                </a:lnTo>
                <a:lnTo>
                  <a:pt x="10230" y="11770"/>
                </a:lnTo>
                <a:lnTo>
                  <a:pt x="10125" y="11843"/>
                </a:lnTo>
                <a:lnTo>
                  <a:pt x="10020" y="11914"/>
                </a:lnTo>
                <a:lnTo>
                  <a:pt x="9914" y="11983"/>
                </a:lnTo>
                <a:lnTo>
                  <a:pt x="9807" y="12049"/>
                </a:lnTo>
                <a:lnTo>
                  <a:pt x="9699" y="12113"/>
                </a:lnTo>
                <a:lnTo>
                  <a:pt x="9590" y="12174"/>
                </a:lnTo>
                <a:lnTo>
                  <a:pt x="9481" y="12233"/>
                </a:lnTo>
                <a:lnTo>
                  <a:pt x="9370" y="12291"/>
                </a:lnTo>
                <a:lnTo>
                  <a:pt x="9259" y="12346"/>
                </a:lnTo>
                <a:lnTo>
                  <a:pt x="9147" y="12397"/>
                </a:lnTo>
                <a:lnTo>
                  <a:pt x="9034" y="12447"/>
                </a:lnTo>
                <a:lnTo>
                  <a:pt x="8921" y="12496"/>
                </a:lnTo>
                <a:lnTo>
                  <a:pt x="8806" y="12540"/>
                </a:lnTo>
                <a:lnTo>
                  <a:pt x="8690" y="12583"/>
                </a:lnTo>
                <a:lnTo>
                  <a:pt x="8575" y="12624"/>
                </a:lnTo>
                <a:lnTo>
                  <a:pt x="8458" y="12662"/>
                </a:lnTo>
                <a:lnTo>
                  <a:pt x="8341" y="12699"/>
                </a:lnTo>
                <a:lnTo>
                  <a:pt x="8221" y="12732"/>
                </a:lnTo>
                <a:lnTo>
                  <a:pt x="8102" y="12764"/>
                </a:lnTo>
                <a:lnTo>
                  <a:pt x="7981" y="12792"/>
                </a:lnTo>
                <a:lnTo>
                  <a:pt x="7861" y="12819"/>
                </a:lnTo>
                <a:lnTo>
                  <a:pt x="7739" y="12844"/>
                </a:lnTo>
                <a:lnTo>
                  <a:pt x="7616" y="12865"/>
                </a:lnTo>
                <a:lnTo>
                  <a:pt x="7493" y="12886"/>
                </a:lnTo>
                <a:lnTo>
                  <a:pt x="7368" y="12903"/>
                </a:lnTo>
                <a:lnTo>
                  <a:pt x="7243" y="12917"/>
                </a:lnTo>
                <a:lnTo>
                  <a:pt x="7118" y="12930"/>
                </a:lnTo>
                <a:lnTo>
                  <a:pt x="6990" y="12941"/>
                </a:lnTo>
                <a:lnTo>
                  <a:pt x="6862" y="12949"/>
                </a:lnTo>
                <a:lnTo>
                  <a:pt x="6735" y="12955"/>
                </a:lnTo>
                <a:lnTo>
                  <a:pt x="6605" y="12959"/>
                </a:lnTo>
                <a:lnTo>
                  <a:pt x="6475" y="12960"/>
                </a:lnTo>
                <a:lnTo>
                  <a:pt x="6390" y="12959"/>
                </a:lnTo>
                <a:lnTo>
                  <a:pt x="6306" y="12958"/>
                </a:lnTo>
                <a:lnTo>
                  <a:pt x="6221" y="12955"/>
                </a:lnTo>
                <a:lnTo>
                  <a:pt x="6137" y="12952"/>
                </a:lnTo>
                <a:lnTo>
                  <a:pt x="6052" y="12947"/>
                </a:lnTo>
                <a:lnTo>
                  <a:pt x="5968" y="12941"/>
                </a:lnTo>
                <a:lnTo>
                  <a:pt x="5884" y="12934"/>
                </a:lnTo>
                <a:lnTo>
                  <a:pt x="5800" y="12926"/>
                </a:lnTo>
                <a:lnTo>
                  <a:pt x="5716" y="12917"/>
                </a:lnTo>
                <a:lnTo>
                  <a:pt x="5632" y="12907"/>
                </a:lnTo>
                <a:lnTo>
                  <a:pt x="5548" y="12896"/>
                </a:lnTo>
                <a:lnTo>
                  <a:pt x="5466" y="12883"/>
                </a:lnTo>
                <a:lnTo>
                  <a:pt x="5383" y="12870"/>
                </a:lnTo>
                <a:lnTo>
                  <a:pt x="5299" y="12856"/>
                </a:lnTo>
                <a:lnTo>
                  <a:pt x="5216" y="12841"/>
                </a:lnTo>
                <a:lnTo>
                  <a:pt x="5133" y="12824"/>
                </a:lnTo>
                <a:lnTo>
                  <a:pt x="5051" y="12806"/>
                </a:lnTo>
                <a:lnTo>
                  <a:pt x="4968" y="12789"/>
                </a:lnTo>
                <a:lnTo>
                  <a:pt x="4886" y="12769"/>
                </a:lnTo>
                <a:lnTo>
                  <a:pt x="4804" y="12748"/>
                </a:lnTo>
                <a:lnTo>
                  <a:pt x="4722" y="12726"/>
                </a:lnTo>
                <a:lnTo>
                  <a:pt x="4639" y="12704"/>
                </a:lnTo>
                <a:lnTo>
                  <a:pt x="4558" y="12680"/>
                </a:lnTo>
                <a:lnTo>
                  <a:pt x="4476" y="12655"/>
                </a:lnTo>
                <a:lnTo>
                  <a:pt x="4395" y="12629"/>
                </a:lnTo>
                <a:lnTo>
                  <a:pt x="4313" y="12602"/>
                </a:lnTo>
                <a:lnTo>
                  <a:pt x="4233" y="12574"/>
                </a:lnTo>
                <a:lnTo>
                  <a:pt x="4151" y="12545"/>
                </a:lnTo>
                <a:lnTo>
                  <a:pt x="4071" y="12514"/>
                </a:lnTo>
                <a:lnTo>
                  <a:pt x="3990" y="12484"/>
                </a:lnTo>
                <a:lnTo>
                  <a:pt x="3909" y="12451"/>
                </a:lnTo>
                <a:lnTo>
                  <a:pt x="3829" y="12418"/>
                </a:lnTo>
                <a:lnTo>
                  <a:pt x="3748" y="12383"/>
                </a:lnTo>
                <a:lnTo>
                  <a:pt x="3669" y="12348"/>
                </a:lnTo>
                <a:lnTo>
                  <a:pt x="3590" y="12310"/>
                </a:lnTo>
                <a:lnTo>
                  <a:pt x="3511" y="12272"/>
                </a:lnTo>
                <a:lnTo>
                  <a:pt x="3434" y="12233"/>
                </a:lnTo>
                <a:lnTo>
                  <a:pt x="3356" y="12192"/>
                </a:lnTo>
                <a:lnTo>
                  <a:pt x="3279" y="12151"/>
                </a:lnTo>
                <a:lnTo>
                  <a:pt x="3204" y="12107"/>
                </a:lnTo>
                <a:lnTo>
                  <a:pt x="3128" y="12063"/>
                </a:lnTo>
                <a:lnTo>
                  <a:pt x="3052" y="12017"/>
                </a:lnTo>
                <a:lnTo>
                  <a:pt x="2978" y="11970"/>
                </a:lnTo>
                <a:lnTo>
                  <a:pt x="2905" y="11922"/>
                </a:lnTo>
                <a:lnTo>
                  <a:pt x="2831" y="11873"/>
                </a:lnTo>
                <a:lnTo>
                  <a:pt x="2758" y="11822"/>
                </a:lnTo>
                <a:lnTo>
                  <a:pt x="2686" y="11771"/>
                </a:lnTo>
                <a:lnTo>
                  <a:pt x="2614" y="11718"/>
                </a:lnTo>
                <a:lnTo>
                  <a:pt x="2543" y="11664"/>
                </a:lnTo>
                <a:lnTo>
                  <a:pt x="2473" y="11608"/>
                </a:lnTo>
                <a:lnTo>
                  <a:pt x="2404" y="11551"/>
                </a:lnTo>
                <a:lnTo>
                  <a:pt x="2334" y="11493"/>
                </a:lnTo>
                <a:lnTo>
                  <a:pt x="2265" y="11434"/>
                </a:lnTo>
                <a:lnTo>
                  <a:pt x="2197" y="11374"/>
                </a:lnTo>
                <a:lnTo>
                  <a:pt x="2129" y="11313"/>
                </a:lnTo>
                <a:lnTo>
                  <a:pt x="2062" y="11249"/>
                </a:lnTo>
                <a:lnTo>
                  <a:pt x="1996" y="11185"/>
                </a:lnTo>
                <a:lnTo>
                  <a:pt x="1930" y="11120"/>
                </a:lnTo>
                <a:lnTo>
                  <a:pt x="1865" y="11053"/>
                </a:lnTo>
                <a:lnTo>
                  <a:pt x="1800" y="10985"/>
                </a:lnTo>
                <a:lnTo>
                  <a:pt x="1736" y="10917"/>
                </a:lnTo>
                <a:lnTo>
                  <a:pt x="1672" y="10846"/>
                </a:lnTo>
                <a:lnTo>
                  <a:pt x="1608" y="10775"/>
                </a:lnTo>
                <a:lnTo>
                  <a:pt x="1546" y="10702"/>
                </a:lnTo>
                <a:lnTo>
                  <a:pt x="1484" y="10628"/>
                </a:lnTo>
                <a:lnTo>
                  <a:pt x="1424" y="10554"/>
                </a:lnTo>
                <a:lnTo>
                  <a:pt x="1365" y="10480"/>
                </a:lnTo>
                <a:lnTo>
                  <a:pt x="1307" y="10405"/>
                </a:lnTo>
                <a:lnTo>
                  <a:pt x="1250" y="10329"/>
                </a:lnTo>
                <a:lnTo>
                  <a:pt x="1196" y="10253"/>
                </a:lnTo>
                <a:lnTo>
                  <a:pt x="1142" y="10177"/>
                </a:lnTo>
                <a:lnTo>
                  <a:pt x="1088" y="10099"/>
                </a:lnTo>
                <a:lnTo>
                  <a:pt x="1036" y="10022"/>
                </a:lnTo>
                <a:lnTo>
                  <a:pt x="987" y="9944"/>
                </a:lnTo>
                <a:lnTo>
                  <a:pt x="937" y="9865"/>
                </a:lnTo>
                <a:lnTo>
                  <a:pt x="890" y="9787"/>
                </a:lnTo>
                <a:lnTo>
                  <a:pt x="843" y="9707"/>
                </a:lnTo>
                <a:lnTo>
                  <a:pt x="798" y="9628"/>
                </a:lnTo>
                <a:lnTo>
                  <a:pt x="753" y="9547"/>
                </a:lnTo>
                <a:lnTo>
                  <a:pt x="710" y="9466"/>
                </a:lnTo>
                <a:lnTo>
                  <a:pt x="669" y="9384"/>
                </a:lnTo>
                <a:lnTo>
                  <a:pt x="629" y="9303"/>
                </a:lnTo>
                <a:lnTo>
                  <a:pt x="590" y="9220"/>
                </a:lnTo>
                <a:lnTo>
                  <a:pt x="552" y="9137"/>
                </a:lnTo>
                <a:lnTo>
                  <a:pt x="515" y="9053"/>
                </a:lnTo>
                <a:lnTo>
                  <a:pt x="480" y="8969"/>
                </a:lnTo>
                <a:lnTo>
                  <a:pt x="446" y="8885"/>
                </a:lnTo>
                <a:lnTo>
                  <a:pt x="412" y="8800"/>
                </a:lnTo>
                <a:lnTo>
                  <a:pt x="381" y="8715"/>
                </a:lnTo>
                <a:lnTo>
                  <a:pt x="351" y="8629"/>
                </a:lnTo>
                <a:lnTo>
                  <a:pt x="321" y="8543"/>
                </a:lnTo>
                <a:lnTo>
                  <a:pt x="293" y="8456"/>
                </a:lnTo>
                <a:lnTo>
                  <a:pt x="267" y="8369"/>
                </a:lnTo>
                <a:lnTo>
                  <a:pt x="242" y="8282"/>
                </a:lnTo>
                <a:lnTo>
                  <a:pt x="217" y="8193"/>
                </a:lnTo>
                <a:lnTo>
                  <a:pt x="195" y="8104"/>
                </a:lnTo>
                <a:lnTo>
                  <a:pt x="171" y="8011"/>
                </a:lnTo>
                <a:lnTo>
                  <a:pt x="149" y="7916"/>
                </a:lnTo>
                <a:lnTo>
                  <a:pt x="129" y="7822"/>
                </a:lnTo>
                <a:lnTo>
                  <a:pt x="110" y="7726"/>
                </a:lnTo>
                <a:lnTo>
                  <a:pt x="92" y="7629"/>
                </a:lnTo>
                <a:lnTo>
                  <a:pt x="77" y="7532"/>
                </a:lnTo>
                <a:lnTo>
                  <a:pt x="61" y="7434"/>
                </a:lnTo>
                <a:lnTo>
                  <a:pt x="48" y="7335"/>
                </a:lnTo>
                <a:lnTo>
                  <a:pt x="38" y="7236"/>
                </a:lnTo>
                <a:lnTo>
                  <a:pt x="27" y="7135"/>
                </a:lnTo>
                <a:lnTo>
                  <a:pt x="19" y="7035"/>
                </a:lnTo>
                <a:lnTo>
                  <a:pt x="13" y="6932"/>
                </a:lnTo>
                <a:lnTo>
                  <a:pt x="7" y="6830"/>
                </a:lnTo>
                <a:lnTo>
                  <a:pt x="4" y="6726"/>
                </a:lnTo>
                <a:lnTo>
                  <a:pt x="1" y="6622"/>
                </a:lnTo>
                <a:lnTo>
                  <a:pt x="0" y="6517"/>
                </a:lnTo>
                <a:lnTo>
                  <a:pt x="1" y="6430"/>
                </a:lnTo>
                <a:lnTo>
                  <a:pt x="2" y="6342"/>
                </a:lnTo>
                <a:lnTo>
                  <a:pt x="6" y="6255"/>
                </a:lnTo>
                <a:lnTo>
                  <a:pt x="9" y="6167"/>
                </a:lnTo>
                <a:lnTo>
                  <a:pt x="15" y="6080"/>
                </a:lnTo>
                <a:lnTo>
                  <a:pt x="21" y="5993"/>
                </a:lnTo>
                <a:lnTo>
                  <a:pt x="28" y="5906"/>
                </a:lnTo>
                <a:lnTo>
                  <a:pt x="38" y="5820"/>
                </a:lnTo>
                <a:lnTo>
                  <a:pt x="47" y="5734"/>
                </a:lnTo>
                <a:lnTo>
                  <a:pt x="58" y="5647"/>
                </a:lnTo>
                <a:lnTo>
                  <a:pt x="70" y="5561"/>
                </a:lnTo>
                <a:lnTo>
                  <a:pt x="84" y="5475"/>
                </a:lnTo>
                <a:lnTo>
                  <a:pt x="98" y="5390"/>
                </a:lnTo>
                <a:lnTo>
                  <a:pt x="113" y="5304"/>
                </a:lnTo>
                <a:lnTo>
                  <a:pt x="130" y="5219"/>
                </a:lnTo>
                <a:lnTo>
                  <a:pt x="148" y="5133"/>
                </a:lnTo>
                <a:lnTo>
                  <a:pt x="167" y="5048"/>
                </a:lnTo>
                <a:lnTo>
                  <a:pt x="187" y="4964"/>
                </a:lnTo>
                <a:lnTo>
                  <a:pt x="208" y="4879"/>
                </a:lnTo>
                <a:lnTo>
                  <a:pt x="232" y="4795"/>
                </a:lnTo>
                <a:lnTo>
                  <a:pt x="255" y="4712"/>
                </a:lnTo>
                <a:lnTo>
                  <a:pt x="280" y="4628"/>
                </a:lnTo>
                <a:lnTo>
                  <a:pt x="306" y="4544"/>
                </a:lnTo>
                <a:lnTo>
                  <a:pt x="332" y="4460"/>
                </a:lnTo>
                <a:lnTo>
                  <a:pt x="360" y="4377"/>
                </a:lnTo>
                <a:lnTo>
                  <a:pt x="390" y="4293"/>
                </a:lnTo>
                <a:lnTo>
                  <a:pt x="421" y="4210"/>
                </a:lnTo>
                <a:lnTo>
                  <a:pt x="453" y="4128"/>
                </a:lnTo>
                <a:lnTo>
                  <a:pt x="486" y="4045"/>
                </a:lnTo>
                <a:lnTo>
                  <a:pt x="520" y="3962"/>
                </a:lnTo>
                <a:lnTo>
                  <a:pt x="555" y="3881"/>
                </a:lnTo>
                <a:lnTo>
                  <a:pt x="591" y="3798"/>
                </a:lnTo>
                <a:lnTo>
                  <a:pt x="629" y="3717"/>
                </a:lnTo>
                <a:lnTo>
                  <a:pt x="666" y="3636"/>
                </a:lnTo>
                <a:lnTo>
                  <a:pt x="705" y="3556"/>
                </a:lnTo>
                <a:lnTo>
                  <a:pt x="746" y="3477"/>
                </a:lnTo>
                <a:lnTo>
                  <a:pt x="787" y="3399"/>
                </a:lnTo>
                <a:lnTo>
                  <a:pt x="828" y="3321"/>
                </a:lnTo>
                <a:lnTo>
                  <a:pt x="871" y="3244"/>
                </a:lnTo>
                <a:lnTo>
                  <a:pt x="915" y="3167"/>
                </a:lnTo>
                <a:lnTo>
                  <a:pt x="958" y="3091"/>
                </a:lnTo>
                <a:lnTo>
                  <a:pt x="1004" y="3017"/>
                </a:lnTo>
                <a:lnTo>
                  <a:pt x="1049" y="2943"/>
                </a:lnTo>
                <a:lnTo>
                  <a:pt x="1097" y="2869"/>
                </a:lnTo>
                <a:lnTo>
                  <a:pt x="1145" y="2797"/>
                </a:lnTo>
                <a:lnTo>
                  <a:pt x="1194" y="2725"/>
                </a:lnTo>
                <a:lnTo>
                  <a:pt x="1243" y="2654"/>
                </a:lnTo>
                <a:lnTo>
                  <a:pt x="1293" y="2584"/>
                </a:lnTo>
                <a:lnTo>
                  <a:pt x="1345" y="2515"/>
                </a:lnTo>
                <a:lnTo>
                  <a:pt x="1397" y="2446"/>
                </a:lnTo>
                <a:lnTo>
                  <a:pt x="1450" y="2379"/>
                </a:lnTo>
                <a:lnTo>
                  <a:pt x="1503" y="2311"/>
                </a:lnTo>
                <a:lnTo>
                  <a:pt x="1559" y="2245"/>
                </a:lnTo>
                <a:lnTo>
                  <a:pt x="1614" y="2179"/>
                </a:lnTo>
                <a:lnTo>
                  <a:pt x="1671" y="2114"/>
                </a:lnTo>
                <a:lnTo>
                  <a:pt x="1728" y="2050"/>
                </a:lnTo>
                <a:lnTo>
                  <a:pt x="1786" y="1986"/>
                </a:lnTo>
                <a:lnTo>
                  <a:pt x="1845" y="1924"/>
                </a:lnTo>
                <a:lnTo>
                  <a:pt x="1905" y="1862"/>
                </a:lnTo>
                <a:lnTo>
                  <a:pt x="1966" y="1801"/>
                </a:lnTo>
                <a:lnTo>
                  <a:pt x="2028" y="1741"/>
                </a:lnTo>
                <a:lnTo>
                  <a:pt x="2090" y="1682"/>
                </a:lnTo>
                <a:lnTo>
                  <a:pt x="2153" y="1623"/>
                </a:lnTo>
                <a:lnTo>
                  <a:pt x="2218" y="1565"/>
                </a:lnTo>
                <a:lnTo>
                  <a:pt x="2230" y="1563"/>
                </a:lnTo>
                <a:lnTo>
                  <a:pt x="2242" y="1561"/>
                </a:lnTo>
                <a:lnTo>
                  <a:pt x="2255" y="1558"/>
                </a:lnTo>
                <a:lnTo>
                  <a:pt x="2267" y="1553"/>
                </a:lnTo>
                <a:lnTo>
                  <a:pt x="2278" y="1546"/>
                </a:lnTo>
                <a:lnTo>
                  <a:pt x="2290" y="1537"/>
                </a:lnTo>
                <a:lnTo>
                  <a:pt x="2303" y="1528"/>
                </a:lnTo>
                <a:lnTo>
                  <a:pt x="2315" y="1516"/>
                </a:lnTo>
                <a:lnTo>
                  <a:pt x="2337" y="1495"/>
                </a:lnTo>
                <a:lnTo>
                  <a:pt x="2355" y="1480"/>
                </a:lnTo>
                <a:lnTo>
                  <a:pt x="2363" y="1475"/>
                </a:lnTo>
                <a:lnTo>
                  <a:pt x="2369" y="1470"/>
                </a:lnTo>
                <a:lnTo>
                  <a:pt x="2375" y="1468"/>
                </a:lnTo>
                <a:lnTo>
                  <a:pt x="2380" y="1468"/>
                </a:lnTo>
                <a:lnTo>
                  <a:pt x="2473" y="1386"/>
                </a:lnTo>
                <a:lnTo>
                  <a:pt x="2569" y="1306"/>
                </a:lnTo>
                <a:lnTo>
                  <a:pt x="2665" y="1229"/>
                </a:lnTo>
                <a:lnTo>
                  <a:pt x="2763" y="1155"/>
                </a:lnTo>
                <a:lnTo>
                  <a:pt x="2862" y="1082"/>
                </a:lnTo>
                <a:lnTo>
                  <a:pt x="2963" y="1012"/>
                </a:lnTo>
                <a:lnTo>
                  <a:pt x="3064" y="944"/>
                </a:lnTo>
                <a:lnTo>
                  <a:pt x="3168" y="879"/>
                </a:lnTo>
                <a:lnTo>
                  <a:pt x="3272" y="815"/>
                </a:lnTo>
                <a:lnTo>
                  <a:pt x="3379" y="755"/>
                </a:lnTo>
                <a:lnTo>
                  <a:pt x="3486" y="696"/>
                </a:lnTo>
                <a:lnTo>
                  <a:pt x="3595" y="640"/>
                </a:lnTo>
                <a:lnTo>
                  <a:pt x="3705" y="587"/>
                </a:lnTo>
                <a:lnTo>
                  <a:pt x="3816" y="535"/>
                </a:lnTo>
                <a:lnTo>
                  <a:pt x="3929" y="487"/>
                </a:lnTo>
                <a:lnTo>
                  <a:pt x="4043" y="440"/>
                </a:lnTo>
                <a:lnTo>
                  <a:pt x="4159" y="396"/>
                </a:lnTo>
                <a:lnTo>
                  <a:pt x="4276" y="353"/>
                </a:lnTo>
                <a:lnTo>
                  <a:pt x="4394" y="313"/>
                </a:lnTo>
                <a:lnTo>
                  <a:pt x="4513" y="277"/>
                </a:lnTo>
                <a:lnTo>
                  <a:pt x="4634" y="241"/>
                </a:lnTo>
                <a:lnTo>
                  <a:pt x="4756" y="209"/>
                </a:lnTo>
                <a:lnTo>
                  <a:pt x="4881" y="178"/>
                </a:lnTo>
                <a:lnTo>
                  <a:pt x="5005" y="150"/>
                </a:lnTo>
                <a:lnTo>
                  <a:pt x="5131" y="125"/>
                </a:lnTo>
                <a:lnTo>
                  <a:pt x="5259" y="102"/>
                </a:lnTo>
                <a:lnTo>
                  <a:pt x="5389" y="80"/>
                </a:lnTo>
                <a:lnTo>
                  <a:pt x="5519" y="61"/>
                </a:lnTo>
                <a:lnTo>
                  <a:pt x="5651" y="46"/>
                </a:lnTo>
                <a:lnTo>
                  <a:pt x="5783" y="32"/>
                </a:lnTo>
                <a:lnTo>
                  <a:pt x="5918" y="20"/>
                </a:lnTo>
                <a:lnTo>
                  <a:pt x="6054" y="11"/>
                </a:lnTo>
                <a:lnTo>
                  <a:pt x="6163" y="6"/>
                </a:lnTo>
                <a:lnTo>
                  <a:pt x="6271" y="2"/>
                </a:lnTo>
                <a:lnTo>
                  <a:pt x="6380" y="0"/>
                </a:lnTo>
                <a:lnTo>
                  <a:pt x="6488" y="0"/>
                </a:lnTo>
                <a:lnTo>
                  <a:pt x="6595" y="1"/>
                </a:lnTo>
                <a:lnTo>
                  <a:pt x="6703" y="4"/>
                </a:lnTo>
                <a:lnTo>
                  <a:pt x="6809" y="8"/>
                </a:lnTo>
                <a:lnTo>
                  <a:pt x="6917" y="14"/>
                </a:lnTo>
                <a:lnTo>
                  <a:pt x="7022" y="22"/>
                </a:lnTo>
                <a:lnTo>
                  <a:pt x="7128" y="32"/>
                </a:lnTo>
                <a:lnTo>
                  <a:pt x="7233" y="44"/>
                </a:lnTo>
                <a:lnTo>
                  <a:pt x="7337" y="57"/>
                </a:lnTo>
                <a:lnTo>
                  <a:pt x="7443" y="71"/>
                </a:lnTo>
                <a:lnTo>
                  <a:pt x="7547" y="86"/>
                </a:lnTo>
                <a:lnTo>
                  <a:pt x="7651" y="105"/>
                </a:lnTo>
                <a:lnTo>
                  <a:pt x="7753" y="124"/>
                </a:lnTo>
                <a:lnTo>
                  <a:pt x="7856" y="145"/>
                </a:lnTo>
                <a:lnTo>
                  <a:pt x="7959" y="168"/>
                </a:lnTo>
                <a:lnTo>
                  <a:pt x="8062" y="193"/>
                </a:lnTo>
                <a:lnTo>
                  <a:pt x="8163" y="219"/>
                </a:lnTo>
                <a:lnTo>
                  <a:pt x="8265" y="246"/>
                </a:lnTo>
                <a:lnTo>
                  <a:pt x="8366" y="275"/>
                </a:lnTo>
                <a:lnTo>
                  <a:pt x="8467" y="306"/>
                </a:lnTo>
                <a:lnTo>
                  <a:pt x="8568" y="338"/>
                </a:lnTo>
                <a:lnTo>
                  <a:pt x="8667" y="372"/>
                </a:lnTo>
                <a:lnTo>
                  <a:pt x="8766" y="409"/>
                </a:lnTo>
                <a:lnTo>
                  <a:pt x="8865" y="446"/>
                </a:lnTo>
                <a:lnTo>
                  <a:pt x="8965" y="486"/>
                </a:lnTo>
                <a:lnTo>
                  <a:pt x="9063" y="526"/>
                </a:lnTo>
                <a:lnTo>
                  <a:pt x="9161" y="568"/>
                </a:lnTo>
                <a:lnTo>
                  <a:pt x="9259" y="612"/>
                </a:lnTo>
                <a:lnTo>
                  <a:pt x="9356" y="658"/>
                </a:lnTo>
                <a:lnTo>
                  <a:pt x="9431" y="696"/>
                </a:lnTo>
                <a:lnTo>
                  <a:pt x="9507" y="735"/>
                </a:lnTo>
                <a:lnTo>
                  <a:pt x="9582" y="774"/>
                </a:lnTo>
                <a:lnTo>
                  <a:pt x="9655" y="814"/>
                </a:lnTo>
                <a:lnTo>
                  <a:pt x="9728" y="856"/>
                </a:lnTo>
                <a:lnTo>
                  <a:pt x="9800" y="898"/>
                </a:lnTo>
                <a:lnTo>
                  <a:pt x="9872" y="941"/>
                </a:lnTo>
                <a:lnTo>
                  <a:pt x="9944" y="984"/>
                </a:lnTo>
                <a:lnTo>
                  <a:pt x="10015" y="1028"/>
                </a:lnTo>
                <a:lnTo>
                  <a:pt x="10085" y="1074"/>
                </a:lnTo>
                <a:lnTo>
                  <a:pt x="10155" y="1120"/>
                </a:lnTo>
                <a:lnTo>
                  <a:pt x="10223" y="1166"/>
                </a:lnTo>
                <a:lnTo>
                  <a:pt x="10292" y="1215"/>
                </a:lnTo>
                <a:lnTo>
                  <a:pt x="10359" y="1263"/>
                </a:lnTo>
                <a:lnTo>
                  <a:pt x="10426" y="1312"/>
                </a:lnTo>
                <a:lnTo>
                  <a:pt x="10493" y="1363"/>
                </a:lnTo>
                <a:lnTo>
                  <a:pt x="10559" y="1413"/>
                </a:lnTo>
                <a:lnTo>
                  <a:pt x="10625" y="1465"/>
                </a:lnTo>
                <a:lnTo>
                  <a:pt x="10689" y="1517"/>
                </a:lnTo>
                <a:lnTo>
                  <a:pt x="10754" y="1572"/>
                </a:lnTo>
                <a:lnTo>
                  <a:pt x="10816" y="1626"/>
                </a:lnTo>
                <a:lnTo>
                  <a:pt x="10880" y="1680"/>
                </a:lnTo>
                <a:lnTo>
                  <a:pt x="10943" y="1736"/>
                </a:lnTo>
                <a:lnTo>
                  <a:pt x="11004" y="1793"/>
                </a:lnTo>
                <a:lnTo>
                  <a:pt x="11066" y="1851"/>
                </a:lnTo>
                <a:lnTo>
                  <a:pt x="11126" y="1910"/>
                </a:lnTo>
                <a:lnTo>
                  <a:pt x="11186" y="1969"/>
                </a:lnTo>
                <a:lnTo>
                  <a:pt x="11245" y="2028"/>
                </a:lnTo>
                <a:lnTo>
                  <a:pt x="11303" y="2089"/>
                </a:lnTo>
                <a:lnTo>
                  <a:pt x="11362" y="2151"/>
                </a:lnTo>
                <a:lnTo>
                  <a:pt x="11419" y="2213"/>
                </a:lnTo>
                <a:lnTo>
                  <a:pt x="11477" y="2277"/>
                </a:lnTo>
                <a:lnTo>
                  <a:pt x="11477" y="2326"/>
                </a:lnTo>
                <a:lnTo>
                  <a:pt x="11523" y="2381"/>
                </a:lnTo>
                <a:lnTo>
                  <a:pt x="11568" y="2437"/>
                </a:lnTo>
                <a:lnTo>
                  <a:pt x="11613" y="2493"/>
                </a:lnTo>
                <a:lnTo>
                  <a:pt x="11657" y="2550"/>
                </a:lnTo>
                <a:lnTo>
                  <a:pt x="11700" y="2607"/>
                </a:lnTo>
                <a:lnTo>
                  <a:pt x="11743" y="2665"/>
                </a:lnTo>
                <a:lnTo>
                  <a:pt x="11784" y="2722"/>
                </a:lnTo>
                <a:lnTo>
                  <a:pt x="11826" y="2779"/>
                </a:lnTo>
                <a:lnTo>
                  <a:pt x="11866" y="2837"/>
                </a:lnTo>
                <a:lnTo>
                  <a:pt x="11906" y="2896"/>
                </a:lnTo>
                <a:lnTo>
                  <a:pt x="11945" y="2954"/>
                </a:lnTo>
                <a:lnTo>
                  <a:pt x="11983" y="3013"/>
                </a:lnTo>
                <a:lnTo>
                  <a:pt x="12021" y="3072"/>
                </a:lnTo>
                <a:lnTo>
                  <a:pt x="12057" y="3133"/>
                </a:lnTo>
                <a:lnTo>
                  <a:pt x="12093" y="3192"/>
                </a:lnTo>
                <a:lnTo>
                  <a:pt x="12128" y="3252"/>
                </a:lnTo>
                <a:lnTo>
                  <a:pt x="12162" y="3312"/>
                </a:lnTo>
                <a:lnTo>
                  <a:pt x="12197" y="3373"/>
                </a:lnTo>
                <a:lnTo>
                  <a:pt x="12230" y="3434"/>
                </a:lnTo>
                <a:lnTo>
                  <a:pt x="12262" y="3496"/>
                </a:lnTo>
                <a:lnTo>
                  <a:pt x="12294" y="3557"/>
                </a:lnTo>
                <a:lnTo>
                  <a:pt x="12324" y="3618"/>
                </a:lnTo>
                <a:lnTo>
                  <a:pt x="12355" y="3680"/>
                </a:lnTo>
                <a:lnTo>
                  <a:pt x="12385" y="3743"/>
                </a:lnTo>
                <a:lnTo>
                  <a:pt x="12413" y="3805"/>
                </a:lnTo>
                <a:lnTo>
                  <a:pt x="12441" y="3868"/>
                </a:lnTo>
                <a:lnTo>
                  <a:pt x="12468" y="3932"/>
                </a:lnTo>
                <a:lnTo>
                  <a:pt x="12494" y="3995"/>
                </a:lnTo>
                <a:lnTo>
                  <a:pt x="12520" y="4059"/>
                </a:lnTo>
                <a:lnTo>
                  <a:pt x="12545" y="4123"/>
                </a:lnTo>
                <a:lnTo>
                  <a:pt x="12570" y="4187"/>
                </a:lnTo>
                <a:lnTo>
                  <a:pt x="12594" y="4252"/>
                </a:lnTo>
                <a:lnTo>
                  <a:pt x="12616" y="4317"/>
                </a:lnTo>
                <a:lnTo>
                  <a:pt x="12639" y="4382"/>
                </a:lnTo>
                <a:lnTo>
                  <a:pt x="12660" y="4447"/>
                </a:lnTo>
                <a:lnTo>
                  <a:pt x="12681" y="4513"/>
                </a:lnTo>
                <a:lnTo>
                  <a:pt x="12701" y="4579"/>
                </a:lnTo>
                <a:lnTo>
                  <a:pt x="12720" y="4645"/>
                </a:lnTo>
                <a:lnTo>
                  <a:pt x="12739" y="4712"/>
                </a:lnTo>
                <a:lnTo>
                  <a:pt x="12757" y="4779"/>
                </a:lnTo>
                <a:lnTo>
                  <a:pt x="12773" y="4846"/>
                </a:lnTo>
                <a:lnTo>
                  <a:pt x="12790" y="4914"/>
                </a:lnTo>
                <a:lnTo>
                  <a:pt x="12805" y="4981"/>
                </a:lnTo>
                <a:lnTo>
                  <a:pt x="12821" y="5050"/>
                </a:lnTo>
                <a:lnTo>
                  <a:pt x="12835" y="5117"/>
                </a:lnTo>
                <a:lnTo>
                  <a:pt x="12848" y="5185"/>
                </a:lnTo>
                <a:lnTo>
                  <a:pt x="12861" y="5255"/>
                </a:lnTo>
                <a:lnTo>
                  <a:pt x="12873" y="5324"/>
                </a:lnTo>
                <a:lnTo>
                  <a:pt x="12884" y="5393"/>
                </a:lnTo>
                <a:lnTo>
                  <a:pt x="12895" y="5463"/>
                </a:lnTo>
                <a:lnTo>
                  <a:pt x="12905" y="5533"/>
                </a:lnTo>
                <a:lnTo>
                  <a:pt x="12914" y="5604"/>
                </a:lnTo>
                <a:lnTo>
                  <a:pt x="12922" y="5673"/>
                </a:lnTo>
                <a:lnTo>
                  <a:pt x="12929" y="5744"/>
                </a:lnTo>
                <a:lnTo>
                  <a:pt x="12936" y="5816"/>
                </a:lnTo>
                <a:lnTo>
                  <a:pt x="12942" y="5887"/>
                </a:lnTo>
                <a:lnTo>
                  <a:pt x="12948" y="5959"/>
                </a:lnTo>
                <a:lnTo>
                  <a:pt x="12953" y="6032"/>
                </a:lnTo>
                <a:lnTo>
                  <a:pt x="12957" y="6104"/>
                </a:lnTo>
                <a:lnTo>
                  <a:pt x="12960" y="6176"/>
                </a:lnTo>
                <a:lnTo>
                  <a:pt x="12962" y="6249"/>
                </a:lnTo>
                <a:lnTo>
                  <a:pt x="12965" y="6322"/>
                </a:lnTo>
                <a:lnTo>
                  <a:pt x="12966" y="6396"/>
                </a:lnTo>
                <a:lnTo>
                  <a:pt x="12966" y="6469"/>
                </a:lnTo>
                <a:lnTo>
                  <a:pt x="12965" y="6599"/>
                </a:lnTo>
                <a:lnTo>
                  <a:pt x="12961" y="6728"/>
                </a:lnTo>
                <a:lnTo>
                  <a:pt x="12957" y="6855"/>
                </a:lnTo>
                <a:lnTo>
                  <a:pt x="12949" y="6983"/>
                </a:lnTo>
                <a:lnTo>
                  <a:pt x="12940" y="7110"/>
                </a:lnTo>
                <a:lnTo>
                  <a:pt x="12929" y="7237"/>
                </a:lnTo>
                <a:lnTo>
                  <a:pt x="12916" y="7363"/>
                </a:lnTo>
                <a:lnTo>
                  <a:pt x="12901" y="7489"/>
                </a:lnTo>
                <a:close/>
                <a:moveTo>
                  <a:pt x="12237" y="3733"/>
                </a:moveTo>
                <a:lnTo>
                  <a:pt x="12237" y="3733"/>
                </a:lnTo>
                <a:lnTo>
                  <a:pt x="12186" y="3633"/>
                </a:lnTo>
                <a:lnTo>
                  <a:pt x="12133" y="3532"/>
                </a:lnTo>
                <a:lnTo>
                  <a:pt x="12079" y="3433"/>
                </a:lnTo>
                <a:lnTo>
                  <a:pt x="12023" y="3335"/>
                </a:lnTo>
                <a:lnTo>
                  <a:pt x="11966" y="3239"/>
                </a:lnTo>
                <a:lnTo>
                  <a:pt x="11907" y="3145"/>
                </a:lnTo>
                <a:lnTo>
                  <a:pt x="11848" y="3050"/>
                </a:lnTo>
                <a:lnTo>
                  <a:pt x="11785" y="2958"/>
                </a:lnTo>
                <a:lnTo>
                  <a:pt x="11723" y="2867"/>
                </a:lnTo>
                <a:lnTo>
                  <a:pt x="11659" y="2777"/>
                </a:lnTo>
                <a:lnTo>
                  <a:pt x="11593" y="2690"/>
                </a:lnTo>
                <a:lnTo>
                  <a:pt x="11525" y="2602"/>
                </a:lnTo>
                <a:lnTo>
                  <a:pt x="11457" y="2516"/>
                </a:lnTo>
                <a:lnTo>
                  <a:pt x="11386" y="2432"/>
                </a:lnTo>
                <a:lnTo>
                  <a:pt x="11315" y="2348"/>
                </a:lnTo>
                <a:lnTo>
                  <a:pt x="11242" y="2267"/>
                </a:lnTo>
                <a:lnTo>
                  <a:pt x="11167" y="2186"/>
                </a:lnTo>
                <a:lnTo>
                  <a:pt x="11092" y="2107"/>
                </a:lnTo>
                <a:lnTo>
                  <a:pt x="11014" y="2029"/>
                </a:lnTo>
                <a:lnTo>
                  <a:pt x="10935" y="1952"/>
                </a:lnTo>
                <a:lnTo>
                  <a:pt x="10854" y="1878"/>
                </a:lnTo>
                <a:lnTo>
                  <a:pt x="10773" y="1803"/>
                </a:lnTo>
                <a:lnTo>
                  <a:pt x="10689" y="1730"/>
                </a:lnTo>
                <a:lnTo>
                  <a:pt x="10605" y="1659"/>
                </a:lnTo>
                <a:lnTo>
                  <a:pt x="10519" y="1589"/>
                </a:lnTo>
                <a:lnTo>
                  <a:pt x="10431" y="1521"/>
                </a:lnTo>
                <a:lnTo>
                  <a:pt x="10341" y="1454"/>
                </a:lnTo>
                <a:lnTo>
                  <a:pt x="10252" y="1387"/>
                </a:lnTo>
                <a:lnTo>
                  <a:pt x="10159" y="1322"/>
                </a:lnTo>
                <a:lnTo>
                  <a:pt x="10066" y="1259"/>
                </a:lnTo>
                <a:lnTo>
                  <a:pt x="9970" y="1197"/>
                </a:lnTo>
                <a:lnTo>
                  <a:pt x="9875" y="1136"/>
                </a:lnTo>
                <a:lnTo>
                  <a:pt x="9776" y="1077"/>
                </a:lnTo>
                <a:lnTo>
                  <a:pt x="9678" y="1019"/>
                </a:lnTo>
                <a:lnTo>
                  <a:pt x="9580" y="963"/>
                </a:lnTo>
                <a:lnTo>
                  <a:pt x="9481" y="910"/>
                </a:lnTo>
                <a:lnTo>
                  <a:pt x="9382" y="858"/>
                </a:lnTo>
                <a:lnTo>
                  <a:pt x="9281" y="808"/>
                </a:lnTo>
                <a:lnTo>
                  <a:pt x="9181" y="760"/>
                </a:lnTo>
                <a:lnTo>
                  <a:pt x="9079" y="714"/>
                </a:lnTo>
                <a:lnTo>
                  <a:pt x="8976" y="670"/>
                </a:lnTo>
                <a:lnTo>
                  <a:pt x="8875" y="627"/>
                </a:lnTo>
                <a:lnTo>
                  <a:pt x="8771" y="587"/>
                </a:lnTo>
                <a:lnTo>
                  <a:pt x="8668" y="548"/>
                </a:lnTo>
                <a:lnTo>
                  <a:pt x="8564" y="512"/>
                </a:lnTo>
                <a:lnTo>
                  <a:pt x="8459" y="477"/>
                </a:lnTo>
                <a:lnTo>
                  <a:pt x="8354" y="444"/>
                </a:lnTo>
                <a:lnTo>
                  <a:pt x="8247" y="414"/>
                </a:lnTo>
                <a:lnTo>
                  <a:pt x="8141" y="384"/>
                </a:lnTo>
                <a:lnTo>
                  <a:pt x="8033" y="357"/>
                </a:lnTo>
                <a:lnTo>
                  <a:pt x="7926" y="332"/>
                </a:lnTo>
                <a:lnTo>
                  <a:pt x="7818" y="308"/>
                </a:lnTo>
                <a:lnTo>
                  <a:pt x="7710" y="286"/>
                </a:lnTo>
                <a:lnTo>
                  <a:pt x="7600" y="267"/>
                </a:lnTo>
                <a:lnTo>
                  <a:pt x="7490" y="249"/>
                </a:lnTo>
                <a:lnTo>
                  <a:pt x="7380" y="233"/>
                </a:lnTo>
                <a:lnTo>
                  <a:pt x="7269" y="219"/>
                </a:lnTo>
                <a:lnTo>
                  <a:pt x="7157" y="207"/>
                </a:lnTo>
                <a:lnTo>
                  <a:pt x="7044" y="196"/>
                </a:lnTo>
                <a:lnTo>
                  <a:pt x="6932" y="188"/>
                </a:lnTo>
                <a:lnTo>
                  <a:pt x="6819" y="181"/>
                </a:lnTo>
                <a:lnTo>
                  <a:pt x="6705" y="176"/>
                </a:lnTo>
                <a:lnTo>
                  <a:pt x="6591" y="174"/>
                </a:lnTo>
                <a:lnTo>
                  <a:pt x="6475" y="173"/>
                </a:lnTo>
                <a:lnTo>
                  <a:pt x="6349" y="174"/>
                </a:lnTo>
                <a:lnTo>
                  <a:pt x="6224" y="177"/>
                </a:lnTo>
                <a:lnTo>
                  <a:pt x="6099" y="182"/>
                </a:lnTo>
                <a:lnTo>
                  <a:pt x="5974" y="189"/>
                </a:lnTo>
                <a:lnTo>
                  <a:pt x="5847" y="197"/>
                </a:lnTo>
                <a:lnTo>
                  <a:pt x="5722" y="209"/>
                </a:lnTo>
                <a:lnTo>
                  <a:pt x="5597" y="222"/>
                </a:lnTo>
                <a:lnTo>
                  <a:pt x="5471" y="238"/>
                </a:lnTo>
                <a:lnTo>
                  <a:pt x="5399" y="249"/>
                </a:lnTo>
                <a:lnTo>
                  <a:pt x="5328" y="261"/>
                </a:lnTo>
                <a:lnTo>
                  <a:pt x="5258" y="274"/>
                </a:lnTo>
                <a:lnTo>
                  <a:pt x="5187" y="287"/>
                </a:lnTo>
                <a:lnTo>
                  <a:pt x="5117" y="301"/>
                </a:lnTo>
                <a:lnTo>
                  <a:pt x="5047" y="317"/>
                </a:lnTo>
                <a:lnTo>
                  <a:pt x="4977" y="332"/>
                </a:lnTo>
                <a:lnTo>
                  <a:pt x="4909" y="349"/>
                </a:lnTo>
                <a:lnTo>
                  <a:pt x="4840" y="365"/>
                </a:lnTo>
                <a:lnTo>
                  <a:pt x="4772" y="383"/>
                </a:lnTo>
                <a:lnTo>
                  <a:pt x="4704" y="402"/>
                </a:lnTo>
                <a:lnTo>
                  <a:pt x="4637" y="421"/>
                </a:lnTo>
                <a:lnTo>
                  <a:pt x="4570" y="441"/>
                </a:lnTo>
                <a:lnTo>
                  <a:pt x="4502" y="461"/>
                </a:lnTo>
                <a:lnTo>
                  <a:pt x="4436" y="482"/>
                </a:lnTo>
                <a:lnTo>
                  <a:pt x="4371" y="505"/>
                </a:lnTo>
                <a:lnTo>
                  <a:pt x="4305" y="527"/>
                </a:lnTo>
                <a:lnTo>
                  <a:pt x="4240" y="551"/>
                </a:lnTo>
                <a:lnTo>
                  <a:pt x="4175" y="574"/>
                </a:lnTo>
                <a:lnTo>
                  <a:pt x="4111" y="599"/>
                </a:lnTo>
                <a:lnTo>
                  <a:pt x="4046" y="624"/>
                </a:lnTo>
                <a:lnTo>
                  <a:pt x="3982" y="650"/>
                </a:lnTo>
                <a:lnTo>
                  <a:pt x="3920" y="677"/>
                </a:lnTo>
                <a:lnTo>
                  <a:pt x="3857" y="704"/>
                </a:lnTo>
                <a:lnTo>
                  <a:pt x="3795" y="733"/>
                </a:lnTo>
                <a:lnTo>
                  <a:pt x="3732" y="762"/>
                </a:lnTo>
                <a:lnTo>
                  <a:pt x="3670" y="792"/>
                </a:lnTo>
                <a:lnTo>
                  <a:pt x="3609" y="821"/>
                </a:lnTo>
                <a:lnTo>
                  <a:pt x="3548" y="852"/>
                </a:lnTo>
                <a:lnTo>
                  <a:pt x="3487" y="884"/>
                </a:lnTo>
                <a:lnTo>
                  <a:pt x="3427" y="917"/>
                </a:lnTo>
                <a:lnTo>
                  <a:pt x="3367" y="950"/>
                </a:lnTo>
                <a:lnTo>
                  <a:pt x="3308" y="983"/>
                </a:lnTo>
                <a:lnTo>
                  <a:pt x="3249" y="1017"/>
                </a:lnTo>
                <a:lnTo>
                  <a:pt x="3190" y="1053"/>
                </a:lnTo>
                <a:lnTo>
                  <a:pt x="3132" y="1088"/>
                </a:lnTo>
                <a:lnTo>
                  <a:pt x="3074" y="1125"/>
                </a:lnTo>
                <a:lnTo>
                  <a:pt x="3016" y="1163"/>
                </a:lnTo>
                <a:lnTo>
                  <a:pt x="2959" y="1201"/>
                </a:lnTo>
                <a:lnTo>
                  <a:pt x="2901" y="1238"/>
                </a:lnTo>
                <a:lnTo>
                  <a:pt x="2846" y="1279"/>
                </a:lnTo>
                <a:lnTo>
                  <a:pt x="2789" y="1318"/>
                </a:lnTo>
                <a:lnTo>
                  <a:pt x="2733" y="1359"/>
                </a:lnTo>
                <a:lnTo>
                  <a:pt x="2678" y="1400"/>
                </a:lnTo>
                <a:lnTo>
                  <a:pt x="2623" y="1443"/>
                </a:lnTo>
                <a:lnTo>
                  <a:pt x="2569" y="1485"/>
                </a:lnTo>
                <a:lnTo>
                  <a:pt x="2515" y="1528"/>
                </a:lnTo>
                <a:lnTo>
                  <a:pt x="2460" y="1573"/>
                </a:lnTo>
                <a:lnTo>
                  <a:pt x="2407" y="1618"/>
                </a:lnTo>
                <a:lnTo>
                  <a:pt x="2354" y="1663"/>
                </a:lnTo>
                <a:lnTo>
                  <a:pt x="2302" y="1710"/>
                </a:lnTo>
                <a:lnTo>
                  <a:pt x="2249" y="1756"/>
                </a:lnTo>
                <a:lnTo>
                  <a:pt x="2197" y="1804"/>
                </a:lnTo>
                <a:lnTo>
                  <a:pt x="2146" y="1852"/>
                </a:lnTo>
                <a:lnTo>
                  <a:pt x="2095" y="1901"/>
                </a:lnTo>
                <a:lnTo>
                  <a:pt x="2044" y="1951"/>
                </a:lnTo>
                <a:lnTo>
                  <a:pt x="1994" y="2002"/>
                </a:lnTo>
                <a:lnTo>
                  <a:pt x="1944" y="2053"/>
                </a:lnTo>
                <a:lnTo>
                  <a:pt x="1894" y="2105"/>
                </a:lnTo>
                <a:lnTo>
                  <a:pt x="1845" y="2157"/>
                </a:lnTo>
                <a:lnTo>
                  <a:pt x="1796" y="2210"/>
                </a:lnTo>
                <a:lnTo>
                  <a:pt x="1748" y="2264"/>
                </a:lnTo>
                <a:lnTo>
                  <a:pt x="1699" y="2319"/>
                </a:lnTo>
                <a:lnTo>
                  <a:pt x="1651" y="2374"/>
                </a:lnTo>
                <a:lnTo>
                  <a:pt x="1605" y="2430"/>
                </a:lnTo>
                <a:lnTo>
                  <a:pt x="1558" y="2485"/>
                </a:lnTo>
                <a:lnTo>
                  <a:pt x="1513" y="2542"/>
                </a:lnTo>
                <a:lnTo>
                  <a:pt x="1468" y="2599"/>
                </a:lnTo>
                <a:lnTo>
                  <a:pt x="1423" y="2655"/>
                </a:lnTo>
                <a:lnTo>
                  <a:pt x="1379" y="2712"/>
                </a:lnTo>
                <a:lnTo>
                  <a:pt x="1337" y="2770"/>
                </a:lnTo>
                <a:lnTo>
                  <a:pt x="1295" y="2828"/>
                </a:lnTo>
                <a:lnTo>
                  <a:pt x="1254" y="2886"/>
                </a:lnTo>
                <a:lnTo>
                  <a:pt x="1214" y="2944"/>
                </a:lnTo>
                <a:lnTo>
                  <a:pt x="1173" y="3002"/>
                </a:lnTo>
                <a:lnTo>
                  <a:pt x="1134" y="3061"/>
                </a:lnTo>
                <a:lnTo>
                  <a:pt x="1097" y="3120"/>
                </a:lnTo>
                <a:lnTo>
                  <a:pt x="1059" y="3179"/>
                </a:lnTo>
                <a:lnTo>
                  <a:pt x="1022" y="3238"/>
                </a:lnTo>
                <a:lnTo>
                  <a:pt x="986" y="3298"/>
                </a:lnTo>
                <a:lnTo>
                  <a:pt x="950" y="3357"/>
                </a:lnTo>
                <a:lnTo>
                  <a:pt x="916" y="3418"/>
                </a:lnTo>
                <a:lnTo>
                  <a:pt x="882" y="3478"/>
                </a:lnTo>
                <a:lnTo>
                  <a:pt x="848" y="3539"/>
                </a:lnTo>
                <a:lnTo>
                  <a:pt x="817" y="3600"/>
                </a:lnTo>
                <a:lnTo>
                  <a:pt x="785" y="3661"/>
                </a:lnTo>
                <a:lnTo>
                  <a:pt x="754" y="3722"/>
                </a:lnTo>
                <a:lnTo>
                  <a:pt x="724" y="3785"/>
                </a:lnTo>
                <a:lnTo>
                  <a:pt x="695" y="3847"/>
                </a:lnTo>
                <a:lnTo>
                  <a:pt x="666" y="3909"/>
                </a:lnTo>
                <a:lnTo>
                  <a:pt x="638" y="3972"/>
                </a:lnTo>
                <a:lnTo>
                  <a:pt x="611" y="4034"/>
                </a:lnTo>
                <a:lnTo>
                  <a:pt x="585" y="4097"/>
                </a:lnTo>
                <a:lnTo>
                  <a:pt x="559" y="4161"/>
                </a:lnTo>
                <a:lnTo>
                  <a:pt x="534" y="4225"/>
                </a:lnTo>
                <a:lnTo>
                  <a:pt x="511" y="4288"/>
                </a:lnTo>
                <a:lnTo>
                  <a:pt x="487" y="4352"/>
                </a:lnTo>
                <a:lnTo>
                  <a:pt x="464" y="4416"/>
                </a:lnTo>
                <a:lnTo>
                  <a:pt x="442" y="4481"/>
                </a:lnTo>
                <a:lnTo>
                  <a:pt x="421" y="4546"/>
                </a:lnTo>
                <a:lnTo>
                  <a:pt x="401" y="4611"/>
                </a:lnTo>
                <a:lnTo>
                  <a:pt x="381" y="4677"/>
                </a:lnTo>
                <a:lnTo>
                  <a:pt x="362" y="4742"/>
                </a:lnTo>
                <a:lnTo>
                  <a:pt x="344" y="4808"/>
                </a:lnTo>
                <a:lnTo>
                  <a:pt x="326" y="4875"/>
                </a:lnTo>
                <a:lnTo>
                  <a:pt x="310" y="4941"/>
                </a:lnTo>
                <a:lnTo>
                  <a:pt x="294" y="5008"/>
                </a:lnTo>
                <a:lnTo>
                  <a:pt x="279" y="5074"/>
                </a:lnTo>
                <a:lnTo>
                  <a:pt x="264" y="5142"/>
                </a:lnTo>
                <a:lnTo>
                  <a:pt x="251" y="5209"/>
                </a:lnTo>
                <a:lnTo>
                  <a:pt x="238" y="5278"/>
                </a:lnTo>
                <a:lnTo>
                  <a:pt x="225" y="5345"/>
                </a:lnTo>
                <a:lnTo>
                  <a:pt x="214" y="5413"/>
                </a:lnTo>
                <a:lnTo>
                  <a:pt x="203" y="5482"/>
                </a:lnTo>
                <a:lnTo>
                  <a:pt x="193" y="5551"/>
                </a:lnTo>
                <a:lnTo>
                  <a:pt x="183" y="5620"/>
                </a:lnTo>
                <a:lnTo>
                  <a:pt x="175" y="5689"/>
                </a:lnTo>
                <a:lnTo>
                  <a:pt x="167" y="5759"/>
                </a:lnTo>
                <a:lnTo>
                  <a:pt x="160" y="5828"/>
                </a:lnTo>
                <a:lnTo>
                  <a:pt x="154" y="5899"/>
                </a:lnTo>
                <a:lnTo>
                  <a:pt x="148" y="5969"/>
                </a:lnTo>
                <a:lnTo>
                  <a:pt x="143" y="6040"/>
                </a:lnTo>
                <a:lnTo>
                  <a:pt x="139" y="6111"/>
                </a:lnTo>
                <a:lnTo>
                  <a:pt x="136" y="6182"/>
                </a:lnTo>
                <a:lnTo>
                  <a:pt x="134" y="6254"/>
                </a:lnTo>
                <a:lnTo>
                  <a:pt x="131" y="6325"/>
                </a:lnTo>
                <a:lnTo>
                  <a:pt x="130" y="6397"/>
                </a:lnTo>
                <a:lnTo>
                  <a:pt x="130" y="6469"/>
                </a:lnTo>
                <a:lnTo>
                  <a:pt x="130" y="6576"/>
                </a:lnTo>
                <a:lnTo>
                  <a:pt x="132" y="6681"/>
                </a:lnTo>
                <a:lnTo>
                  <a:pt x="136" y="6787"/>
                </a:lnTo>
                <a:lnTo>
                  <a:pt x="141" y="6891"/>
                </a:lnTo>
                <a:lnTo>
                  <a:pt x="148" y="6995"/>
                </a:lnTo>
                <a:lnTo>
                  <a:pt x="155" y="7096"/>
                </a:lnTo>
                <a:lnTo>
                  <a:pt x="164" y="7198"/>
                </a:lnTo>
                <a:lnTo>
                  <a:pt x="174" y="7298"/>
                </a:lnTo>
                <a:lnTo>
                  <a:pt x="186" y="7399"/>
                </a:lnTo>
                <a:lnTo>
                  <a:pt x="200" y="7497"/>
                </a:lnTo>
                <a:lnTo>
                  <a:pt x="214" y="7595"/>
                </a:lnTo>
                <a:lnTo>
                  <a:pt x="229" y="7692"/>
                </a:lnTo>
                <a:lnTo>
                  <a:pt x="247" y="7789"/>
                </a:lnTo>
                <a:lnTo>
                  <a:pt x="266" y="7883"/>
                </a:lnTo>
                <a:lnTo>
                  <a:pt x="286" y="7978"/>
                </a:lnTo>
                <a:lnTo>
                  <a:pt x="307" y="8071"/>
                </a:lnTo>
                <a:lnTo>
                  <a:pt x="325" y="8137"/>
                </a:lnTo>
                <a:lnTo>
                  <a:pt x="342" y="8204"/>
                </a:lnTo>
                <a:lnTo>
                  <a:pt x="360" y="8269"/>
                </a:lnTo>
                <a:lnTo>
                  <a:pt x="379" y="8335"/>
                </a:lnTo>
                <a:lnTo>
                  <a:pt x="401" y="8400"/>
                </a:lnTo>
                <a:lnTo>
                  <a:pt x="422" y="8465"/>
                </a:lnTo>
                <a:lnTo>
                  <a:pt x="443" y="8531"/>
                </a:lnTo>
                <a:lnTo>
                  <a:pt x="467" y="8596"/>
                </a:lnTo>
                <a:lnTo>
                  <a:pt x="490" y="8661"/>
                </a:lnTo>
                <a:lnTo>
                  <a:pt x="515" y="8726"/>
                </a:lnTo>
                <a:lnTo>
                  <a:pt x="541" y="8791"/>
                </a:lnTo>
                <a:lnTo>
                  <a:pt x="568" y="8856"/>
                </a:lnTo>
                <a:lnTo>
                  <a:pt x="596" y="8921"/>
                </a:lnTo>
                <a:lnTo>
                  <a:pt x="624" y="8986"/>
                </a:lnTo>
                <a:lnTo>
                  <a:pt x="653" y="9051"/>
                </a:lnTo>
                <a:lnTo>
                  <a:pt x="684" y="9116"/>
                </a:lnTo>
                <a:lnTo>
                  <a:pt x="716" y="9181"/>
                </a:lnTo>
                <a:lnTo>
                  <a:pt x="748" y="9245"/>
                </a:lnTo>
                <a:lnTo>
                  <a:pt x="781" y="9310"/>
                </a:lnTo>
                <a:lnTo>
                  <a:pt x="815" y="9373"/>
                </a:lnTo>
                <a:lnTo>
                  <a:pt x="850" y="9438"/>
                </a:lnTo>
                <a:lnTo>
                  <a:pt x="886" y="9503"/>
                </a:lnTo>
                <a:lnTo>
                  <a:pt x="923" y="9567"/>
                </a:lnTo>
                <a:lnTo>
                  <a:pt x="961" y="9631"/>
                </a:lnTo>
                <a:lnTo>
                  <a:pt x="999" y="9696"/>
                </a:lnTo>
                <a:lnTo>
                  <a:pt x="1039" y="9760"/>
                </a:lnTo>
                <a:lnTo>
                  <a:pt x="1079" y="9824"/>
                </a:lnTo>
                <a:lnTo>
                  <a:pt x="1120" y="9888"/>
                </a:lnTo>
                <a:lnTo>
                  <a:pt x="1163" y="9951"/>
                </a:lnTo>
                <a:lnTo>
                  <a:pt x="1207" y="10016"/>
                </a:lnTo>
                <a:lnTo>
                  <a:pt x="1250" y="10080"/>
                </a:lnTo>
                <a:lnTo>
                  <a:pt x="1295" y="10144"/>
                </a:lnTo>
                <a:lnTo>
                  <a:pt x="1307" y="10160"/>
                </a:lnTo>
                <a:lnTo>
                  <a:pt x="1320" y="10181"/>
                </a:lnTo>
                <a:lnTo>
                  <a:pt x="1334" y="10203"/>
                </a:lnTo>
                <a:lnTo>
                  <a:pt x="1347" y="10228"/>
                </a:lnTo>
                <a:lnTo>
                  <a:pt x="1377" y="10286"/>
                </a:lnTo>
                <a:lnTo>
                  <a:pt x="1409" y="10354"/>
                </a:lnTo>
                <a:lnTo>
                  <a:pt x="1612" y="10559"/>
                </a:lnTo>
                <a:lnTo>
                  <a:pt x="1849" y="10799"/>
                </a:lnTo>
                <a:lnTo>
                  <a:pt x="2122" y="11076"/>
                </a:lnTo>
                <a:lnTo>
                  <a:pt x="2428" y="11389"/>
                </a:lnTo>
                <a:lnTo>
                  <a:pt x="2477" y="11427"/>
                </a:lnTo>
                <a:lnTo>
                  <a:pt x="2531" y="11469"/>
                </a:lnTo>
                <a:lnTo>
                  <a:pt x="2594" y="11512"/>
                </a:lnTo>
                <a:lnTo>
                  <a:pt x="2662" y="11560"/>
                </a:lnTo>
                <a:lnTo>
                  <a:pt x="2739" y="11609"/>
                </a:lnTo>
                <a:lnTo>
                  <a:pt x="2823" y="11662"/>
                </a:lnTo>
                <a:lnTo>
                  <a:pt x="2913" y="11719"/>
                </a:lnTo>
                <a:lnTo>
                  <a:pt x="3011" y="11778"/>
                </a:lnTo>
                <a:lnTo>
                  <a:pt x="3102" y="11842"/>
                </a:lnTo>
                <a:lnTo>
                  <a:pt x="3193" y="11904"/>
                </a:lnTo>
                <a:lnTo>
                  <a:pt x="3286" y="11964"/>
                </a:lnTo>
                <a:lnTo>
                  <a:pt x="3380" y="12021"/>
                </a:lnTo>
                <a:lnTo>
                  <a:pt x="3475" y="12077"/>
                </a:lnTo>
                <a:lnTo>
                  <a:pt x="3571" y="12130"/>
                </a:lnTo>
                <a:lnTo>
                  <a:pt x="3668" y="12182"/>
                </a:lnTo>
                <a:lnTo>
                  <a:pt x="3766" y="12232"/>
                </a:lnTo>
                <a:lnTo>
                  <a:pt x="3867" y="12279"/>
                </a:lnTo>
                <a:lnTo>
                  <a:pt x="3967" y="12324"/>
                </a:lnTo>
                <a:lnTo>
                  <a:pt x="4069" y="12368"/>
                </a:lnTo>
                <a:lnTo>
                  <a:pt x="4172" y="12409"/>
                </a:lnTo>
                <a:lnTo>
                  <a:pt x="4276" y="12449"/>
                </a:lnTo>
                <a:lnTo>
                  <a:pt x="4380" y="12486"/>
                </a:lnTo>
                <a:lnTo>
                  <a:pt x="4486" y="12522"/>
                </a:lnTo>
                <a:lnTo>
                  <a:pt x="4593" y="12556"/>
                </a:lnTo>
                <a:lnTo>
                  <a:pt x="4701" y="12587"/>
                </a:lnTo>
                <a:lnTo>
                  <a:pt x="4811" y="12616"/>
                </a:lnTo>
                <a:lnTo>
                  <a:pt x="4922" y="12643"/>
                </a:lnTo>
                <a:lnTo>
                  <a:pt x="5033" y="12668"/>
                </a:lnTo>
                <a:lnTo>
                  <a:pt x="5145" y="12692"/>
                </a:lnTo>
                <a:lnTo>
                  <a:pt x="5260" y="12713"/>
                </a:lnTo>
                <a:lnTo>
                  <a:pt x="5375" y="12732"/>
                </a:lnTo>
                <a:lnTo>
                  <a:pt x="5490" y="12750"/>
                </a:lnTo>
                <a:lnTo>
                  <a:pt x="5607" y="12765"/>
                </a:lnTo>
                <a:lnTo>
                  <a:pt x="5726" y="12778"/>
                </a:lnTo>
                <a:lnTo>
                  <a:pt x="5845" y="12789"/>
                </a:lnTo>
                <a:lnTo>
                  <a:pt x="5965" y="12798"/>
                </a:lnTo>
                <a:lnTo>
                  <a:pt x="6087" y="12805"/>
                </a:lnTo>
                <a:lnTo>
                  <a:pt x="6210" y="12810"/>
                </a:lnTo>
                <a:lnTo>
                  <a:pt x="6334" y="12813"/>
                </a:lnTo>
                <a:lnTo>
                  <a:pt x="6459" y="12815"/>
                </a:lnTo>
                <a:lnTo>
                  <a:pt x="6554" y="12813"/>
                </a:lnTo>
                <a:lnTo>
                  <a:pt x="6648" y="12812"/>
                </a:lnTo>
                <a:lnTo>
                  <a:pt x="6742" y="12809"/>
                </a:lnTo>
                <a:lnTo>
                  <a:pt x="6835" y="12805"/>
                </a:lnTo>
                <a:lnTo>
                  <a:pt x="6927" y="12800"/>
                </a:lnTo>
                <a:lnTo>
                  <a:pt x="7020" y="12795"/>
                </a:lnTo>
                <a:lnTo>
                  <a:pt x="7111" y="12786"/>
                </a:lnTo>
                <a:lnTo>
                  <a:pt x="7201" y="12778"/>
                </a:lnTo>
                <a:lnTo>
                  <a:pt x="7292" y="12769"/>
                </a:lnTo>
                <a:lnTo>
                  <a:pt x="7382" y="12758"/>
                </a:lnTo>
                <a:lnTo>
                  <a:pt x="7471" y="12746"/>
                </a:lnTo>
                <a:lnTo>
                  <a:pt x="7560" y="12733"/>
                </a:lnTo>
                <a:lnTo>
                  <a:pt x="7648" y="12719"/>
                </a:lnTo>
                <a:lnTo>
                  <a:pt x="7736" y="12705"/>
                </a:lnTo>
                <a:lnTo>
                  <a:pt x="7823" y="12688"/>
                </a:lnTo>
                <a:lnTo>
                  <a:pt x="7909" y="12670"/>
                </a:lnTo>
                <a:lnTo>
                  <a:pt x="7996" y="12652"/>
                </a:lnTo>
                <a:lnTo>
                  <a:pt x="8081" y="12633"/>
                </a:lnTo>
                <a:lnTo>
                  <a:pt x="8166" y="12611"/>
                </a:lnTo>
                <a:lnTo>
                  <a:pt x="8250" y="12590"/>
                </a:lnTo>
                <a:lnTo>
                  <a:pt x="8334" y="12566"/>
                </a:lnTo>
                <a:lnTo>
                  <a:pt x="8418" y="12543"/>
                </a:lnTo>
                <a:lnTo>
                  <a:pt x="8500" y="12517"/>
                </a:lnTo>
                <a:lnTo>
                  <a:pt x="8582" y="12491"/>
                </a:lnTo>
                <a:lnTo>
                  <a:pt x="8663" y="12464"/>
                </a:lnTo>
                <a:lnTo>
                  <a:pt x="8745" y="12435"/>
                </a:lnTo>
                <a:lnTo>
                  <a:pt x="8825" y="12405"/>
                </a:lnTo>
                <a:lnTo>
                  <a:pt x="8904" y="12374"/>
                </a:lnTo>
                <a:lnTo>
                  <a:pt x="8984" y="12342"/>
                </a:lnTo>
                <a:lnTo>
                  <a:pt x="9063" y="12309"/>
                </a:lnTo>
                <a:lnTo>
                  <a:pt x="9141" y="12275"/>
                </a:lnTo>
                <a:lnTo>
                  <a:pt x="9219" y="12239"/>
                </a:lnTo>
                <a:lnTo>
                  <a:pt x="9296" y="12204"/>
                </a:lnTo>
                <a:lnTo>
                  <a:pt x="9372" y="12166"/>
                </a:lnTo>
                <a:lnTo>
                  <a:pt x="9448" y="12127"/>
                </a:lnTo>
                <a:lnTo>
                  <a:pt x="9524" y="12087"/>
                </a:lnTo>
                <a:lnTo>
                  <a:pt x="9598" y="12047"/>
                </a:lnTo>
                <a:lnTo>
                  <a:pt x="9673" y="12004"/>
                </a:lnTo>
                <a:lnTo>
                  <a:pt x="9747" y="11960"/>
                </a:lnTo>
                <a:lnTo>
                  <a:pt x="9820" y="11917"/>
                </a:lnTo>
                <a:lnTo>
                  <a:pt x="9892" y="11870"/>
                </a:lnTo>
                <a:lnTo>
                  <a:pt x="9964" y="11824"/>
                </a:lnTo>
                <a:lnTo>
                  <a:pt x="10036" y="11777"/>
                </a:lnTo>
                <a:lnTo>
                  <a:pt x="10107" y="11727"/>
                </a:lnTo>
                <a:lnTo>
                  <a:pt x="10178" y="11678"/>
                </a:lnTo>
                <a:lnTo>
                  <a:pt x="10248" y="11627"/>
                </a:lnTo>
                <a:lnTo>
                  <a:pt x="10318" y="11575"/>
                </a:lnTo>
                <a:lnTo>
                  <a:pt x="10386" y="11522"/>
                </a:lnTo>
                <a:lnTo>
                  <a:pt x="10455" y="11466"/>
                </a:lnTo>
                <a:lnTo>
                  <a:pt x="10522" y="11411"/>
                </a:lnTo>
                <a:lnTo>
                  <a:pt x="10590" y="11355"/>
                </a:lnTo>
                <a:lnTo>
                  <a:pt x="10656" y="11297"/>
                </a:lnTo>
                <a:lnTo>
                  <a:pt x="10722" y="11238"/>
                </a:lnTo>
                <a:lnTo>
                  <a:pt x="10787" y="11178"/>
                </a:lnTo>
                <a:lnTo>
                  <a:pt x="10852" y="11117"/>
                </a:lnTo>
                <a:lnTo>
                  <a:pt x="10917" y="11054"/>
                </a:lnTo>
                <a:lnTo>
                  <a:pt x="10981" y="10991"/>
                </a:lnTo>
                <a:lnTo>
                  <a:pt x="11043" y="10926"/>
                </a:lnTo>
                <a:lnTo>
                  <a:pt x="11106" y="10861"/>
                </a:lnTo>
                <a:lnTo>
                  <a:pt x="11169" y="10794"/>
                </a:lnTo>
                <a:lnTo>
                  <a:pt x="11230" y="10727"/>
                </a:lnTo>
                <a:lnTo>
                  <a:pt x="11291" y="10657"/>
                </a:lnTo>
                <a:lnTo>
                  <a:pt x="11352" y="10587"/>
                </a:lnTo>
                <a:lnTo>
                  <a:pt x="11412" y="10516"/>
                </a:lnTo>
                <a:lnTo>
                  <a:pt x="11456" y="10462"/>
                </a:lnTo>
                <a:lnTo>
                  <a:pt x="11498" y="10407"/>
                </a:lnTo>
                <a:lnTo>
                  <a:pt x="11541" y="10353"/>
                </a:lnTo>
                <a:lnTo>
                  <a:pt x="11582" y="10299"/>
                </a:lnTo>
                <a:lnTo>
                  <a:pt x="11624" y="10243"/>
                </a:lnTo>
                <a:lnTo>
                  <a:pt x="11664" y="10188"/>
                </a:lnTo>
                <a:lnTo>
                  <a:pt x="11703" y="10132"/>
                </a:lnTo>
                <a:lnTo>
                  <a:pt x="11742" y="10075"/>
                </a:lnTo>
                <a:lnTo>
                  <a:pt x="11780" y="10019"/>
                </a:lnTo>
                <a:lnTo>
                  <a:pt x="11817" y="9962"/>
                </a:lnTo>
                <a:lnTo>
                  <a:pt x="11854" y="9905"/>
                </a:lnTo>
                <a:lnTo>
                  <a:pt x="11891" y="9847"/>
                </a:lnTo>
                <a:lnTo>
                  <a:pt x="11926" y="9789"/>
                </a:lnTo>
                <a:lnTo>
                  <a:pt x="11960" y="9732"/>
                </a:lnTo>
                <a:lnTo>
                  <a:pt x="11995" y="9672"/>
                </a:lnTo>
                <a:lnTo>
                  <a:pt x="12028" y="9613"/>
                </a:lnTo>
                <a:lnTo>
                  <a:pt x="12061" y="9554"/>
                </a:lnTo>
                <a:lnTo>
                  <a:pt x="12093" y="9494"/>
                </a:lnTo>
                <a:lnTo>
                  <a:pt x="12123" y="9434"/>
                </a:lnTo>
                <a:lnTo>
                  <a:pt x="12154" y="9373"/>
                </a:lnTo>
                <a:lnTo>
                  <a:pt x="12185" y="9313"/>
                </a:lnTo>
                <a:lnTo>
                  <a:pt x="12213" y="9252"/>
                </a:lnTo>
                <a:lnTo>
                  <a:pt x="12242" y="9190"/>
                </a:lnTo>
                <a:lnTo>
                  <a:pt x="12270" y="9129"/>
                </a:lnTo>
                <a:lnTo>
                  <a:pt x="12297" y="9066"/>
                </a:lnTo>
                <a:lnTo>
                  <a:pt x="12323" y="9004"/>
                </a:lnTo>
                <a:lnTo>
                  <a:pt x="12349" y="8941"/>
                </a:lnTo>
                <a:lnTo>
                  <a:pt x="12374" y="8878"/>
                </a:lnTo>
                <a:lnTo>
                  <a:pt x="12399" y="8815"/>
                </a:lnTo>
                <a:lnTo>
                  <a:pt x="12422" y="8751"/>
                </a:lnTo>
                <a:lnTo>
                  <a:pt x="12446" y="8687"/>
                </a:lnTo>
                <a:lnTo>
                  <a:pt x="12468" y="8622"/>
                </a:lnTo>
                <a:lnTo>
                  <a:pt x="12490" y="8557"/>
                </a:lnTo>
                <a:lnTo>
                  <a:pt x="12511" y="8492"/>
                </a:lnTo>
                <a:lnTo>
                  <a:pt x="12531" y="8426"/>
                </a:lnTo>
                <a:lnTo>
                  <a:pt x="12550" y="8361"/>
                </a:lnTo>
                <a:lnTo>
                  <a:pt x="12569" y="8293"/>
                </a:lnTo>
                <a:lnTo>
                  <a:pt x="12588" y="8227"/>
                </a:lnTo>
                <a:lnTo>
                  <a:pt x="12606" y="8160"/>
                </a:lnTo>
                <a:lnTo>
                  <a:pt x="12622" y="8092"/>
                </a:lnTo>
                <a:lnTo>
                  <a:pt x="12639" y="8025"/>
                </a:lnTo>
                <a:lnTo>
                  <a:pt x="12654" y="7957"/>
                </a:lnTo>
                <a:lnTo>
                  <a:pt x="12668" y="7889"/>
                </a:lnTo>
                <a:lnTo>
                  <a:pt x="12682" y="7819"/>
                </a:lnTo>
                <a:lnTo>
                  <a:pt x="12695" y="7751"/>
                </a:lnTo>
                <a:lnTo>
                  <a:pt x="12708" y="7681"/>
                </a:lnTo>
                <a:lnTo>
                  <a:pt x="12720" y="7612"/>
                </a:lnTo>
                <a:lnTo>
                  <a:pt x="12732" y="7542"/>
                </a:lnTo>
                <a:lnTo>
                  <a:pt x="12743" y="7471"/>
                </a:lnTo>
                <a:lnTo>
                  <a:pt x="12752" y="7400"/>
                </a:lnTo>
                <a:lnTo>
                  <a:pt x="12762" y="7329"/>
                </a:lnTo>
                <a:lnTo>
                  <a:pt x="12771" y="7257"/>
                </a:lnTo>
                <a:lnTo>
                  <a:pt x="12778" y="7186"/>
                </a:lnTo>
                <a:lnTo>
                  <a:pt x="12785" y="7113"/>
                </a:lnTo>
                <a:lnTo>
                  <a:pt x="12792" y="7041"/>
                </a:lnTo>
                <a:lnTo>
                  <a:pt x="12798" y="6967"/>
                </a:lnTo>
                <a:lnTo>
                  <a:pt x="12808" y="6821"/>
                </a:lnTo>
                <a:lnTo>
                  <a:pt x="12815" y="6673"/>
                </a:lnTo>
                <a:lnTo>
                  <a:pt x="12818" y="6523"/>
                </a:lnTo>
                <a:lnTo>
                  <a:pt x="12819" y="6372"/>
                </a:lnTo>
                <a:lnTo>
                  <a:pt x="12819" y="6281"/>
                </a:lnTo>
                <a:lnTo>
                  <a:pt x="12818" y="6191"/>
                </a:lnTo>
                <a:lnTo>
                  <a:pt x="12815" y="6101"/>
                </a:lnTo>
                <a:lnTo>
                  <a:pt x="12811" y="6013"/>
                </a:lnTo>
                <a:lnTo>
                  <a:pt x="12805" y="5924"/>
                </a:lnTo>
                <a:lnTo>
                  <a:pt x="12799" y="5835"/>
                </a:lnTo>
                <a:lnTo>
                  <a:pt x="12792" y="5748"/>
                </a:lnTo>
                <a:lnTo>
                  <a:pt x="12784" y="5660"/>
                </a:lnTo>
                <a:lnTo>
                  <a:pt x="12773" y="5574"/>
                </a:lnTo>
                <a:lnTo>
                  <a:pt x="12763" y="5488"/>
                </a:lnTo>
                <a:lnTo>
                  <a:pt x="12751" y="5403"/>
                </a:lnTo>
                <a:lnTo>
                  <a:pt x="12738" y="5318"/>
                </a:lnTo>
                <a:lnTo>
                  <a:pt x="12724" y="5234"/>
                </a:lnTo>
                <a:lnTo>
                  <a:pt x="12708" y="5150"/>
                </a:lnTo>
                <a:lnTo>
                  <a:pt x="12692" y="5067"/>
                </a:lnTo>
                <a:lnTo>
                  <a:pt x="12674" y="4985"/>
                </a:lnTo>
                <a:lnTo>
                  <a:pt x="12655" y="4902"/>
                </a:lnTo>
                <a:lnTo>
                  <a:pt x="12635" y="4820"/>
                </a:lnTo>
                <a:lnTo>
                  <a:pt x="12615" y="4739"/>
                </a:lnTo>
                <a:lnTo>
                  <a:pt x="12593" y="4658"/>
                </a:lnTo>
                <a:lnTo>
                  <a:pt x="12569" y="4578"/>
                </a:lnTo>
                <a:lnTo>
                  <a:pt x="12544" y="4499"/>
                </a:lnTo>
                <a:lnTo>
                  <a:pt x="12519" y="4420"/>
                </a:lnTo>
                <a:lnTo>
                  <a:pt x="12492" y="4342"/>
                </a:lnTo>
                <a:lnTo>
                  <a:pt x="12464" y="4264"/>
                </a:lnTo>
                <a:lnTo>
                  <a:pt x="12435" y="4187"/>
                </a:lnTo>
                <a:lnTo>
                  <a:pt x="12405" y="4110"/>
                </a:lnTo>
                <a:lnTo>
                  <a:pt x="12374" y="4033"/>
                </a:lnTo>
                <a:lnTo>
                  <a:pt x="12341" y="3958"/>
                </a:lnTo>
                <a:lnTo>
                  <a:pt x="12308" y="3882"/>
                </a:lnTo>
                <a:lnTo>
                  <a:pt x="12274" y="3808"/>
                </a:lnTo>
                <a:lnTo>
                  <a:pt x="12237" y="3733"/>
                </a:lnTo>
                <a:close/>
                <a:moveTo>
                  <a:pt x="10668" y="11034"/>
                </a:moveTo>
                <a:lnTo>
                  <a:pt x="10668" y="11034"/>
                </a:lnTo>
                <a:lnTo>
                  <a:pt x="10586" y="11107"/>
                </a:lnTo>
                <a:lnTo>
                  <a:pt x="10503" y="11178"/>
                </a:lnTo>
                <a:lnTo>
                  <a:pt x="10421" y="11248"/>
                </a:lnTo>
                <a:lnTo>
                  <a:pt x="10335" y="11316"/>
                </a:lnTo>
                <a:lnTo>
                  <a:pt x="10250" y="11382"/>
                </a:lnTo>
                <a:lnTo>
                  <a:pt x="10164" y="11446"/>
                </a:lnTo>
                <a:lnTo>
                  <a:pt x="10078" y="11510"/>
                </a:lnTo>
                <a:lnTo>
                  <a:pt x="9989" y="11571"/>
                </a:lnTo>
                <a:lnTo>
                  <a:pt x="9901" y="11631"/>
                </a:lnTo>
                <a:lnTo>
                  <a:pt x="9811" y="11688"/>
                </a:lnTo>
                <a:lnTo>
                  <a:pt x="9720" y="11745"/>
                </a:lnTo>
                <a:lnTo>
                  <a:pt x="9628" y="11800"/>
                </a:lnTo>
                <a:lnTo>
                  <a:pt x="9535" y="11853"/>
                </a:lnTo>
                <a:lnTo>
                  <a:pt x="9441" y="11904"/>
                </a:lnTo>
                <a:lnTo>
                  <a:pt x="9346" y="11953"/>
                </a:lnTo>
                <a:lnTo>
                  <a:pt x="9251" y="12000"/>
                </a:lnTo>
                <a:lnTo>
                  <a:pt x="9154" y="12047"/>
                </a:lnTo>
                <a:lnTo>
                  <a:pt x="9057" y="12091"/>
                </a:lnTo>
                <a:lnTo>
                  <a:pt x="8959" y="12134"/>
                </a:lnTo>
                <a:lnTo>
                  <a:pt x="8858" y="12175"/>
                </a:lnTo>
                <a:lnTo>
                  <a:pt x="8759" y="12216"/>
                </a:lnTo>
                <a:lnTo>
                  <a:pt x="8657" y="12253"/>
                </a:lnTo>
                <a:lnTo>
                  <a:pt x="8555" y="12289"/>
                </a:lnTo>
                <a:lnTo>
                  <a:pt x="8452" y="12323"/>
                </a:lnTo>
                <a:lnTo>
                  <a:pt x="8348" y="12356"/>
                </a:lnTo>
                <a:lnTo>
                  <a:pt x="8243" y="12388"/>
                </a:lnTo>
                <a:lnTo>
                  <a:pt x="8136" y="12416"/>
                </a:lnTo>
                <a:lnTo>
                  <a:pt x="8029" y="12445"/>
                </a:lnTo>
                <a:lnTo>
                  <a:pt x="7921" y="12471"/>
                </a:lnTo>
                <a:lnTo>
                  <a:pt x="7812" y="12496"/>
                </a:lnTo>
                <a:lnTo>
                  <a:pt x="7703" y="12518"/>
                </a:lnTo>
                <a:lnTo>
                  <a:pt x="7591" y="12539"/>
                </a:lnTo>
                <a:lnTo>
                  <a:pt x="7328" y="12558"/>
                </a:lnTo>
                <a:lnTo>
                  <a:pt x="7005" y="12584"/>
                </a:lnTo>
                <a:lnTo>
                  <a:pt x="6624" y="12615"/>
                </a:lnTo>
                <a:lnTo>
                  <a:pt x="6184" y="12653"/>
                </a:lnTo>
                <a:lnTo>
                  <a:pt x="6105" y="12648"/>
                </a:lnTo>
                <a:lnTo>
                  <a:pt x="6027" y="12643"/>
                </a:lnTo>
                <a:lnTo>
                  <a:pt x="5950" y="12637"/>
                </a:lnTo>
                <a:lnTo>
                  <a:pt x="5873" y="12631"/>
                </a:lnTo>
                <a:lnTo>
                  <a:pt x="5796" y="12623"/>
                </a:lnTo>
                <a:lnTo>
                  <a:pt x="5720" y="12615"/>
                </a:lnTo>
                <a:lnTo>
                  <a:pt x="5644" y="12605"/>
                </a:lnTo>
                <a:lnTo>
                  <a:pt x="5567" y="12596"/>
                </a:lnTo>
                <a:lnTo>
                  <a:pt x="5493" y="12585"/>
                </a:lnTo>
                <a:lnTo>
                  <a:pt x="5417" y="12574"/>
                </a:lnTo>
                <a:lnTo>
                  <a:pt x="5343" y="12561"/>
                </a:lnTo>
                <a:lnTo>
                  <a:pt x="5268" y="12546"/>
                </a:lnTo>
                <a:lnTo>
                  <a:pt x="5195" y="12532"/>
                </a:lnTo>
                <a:lnTo>
                  <a:pt x="5120" y="12517"/>
                </a:lnTo>
                <a:lnTo>
                  <a:pt x="5047" y="12500"/>
                </a:lnTo>
                <a:lnTo>
                  <a:pt x="4975" y="12484"/>
                </a:lnTo>
                <a:lnTo>
                  <a:pt x="4902" y="12465"/>
                </a:lnTo>
                <a:lnTo>
                  <a:pt x="4830" y="12446"/>
                </a:lnTo>
                <a:lnTo>
                  <a:pt x="4758" y="12427"/>
                </a:lnTo>
                <a:lnTo>
                  <a:pt x="4687" y="12406"/>
                </a:lnTo>
                <a:lnTo>
                  <a:pt x="4616" y="12384"/>
                </a:lnTo>
                <a:lnTo>
                  <a:pt x="4545" y="12362"/>
                </a:lnTo>
                <a:lnTo>
                  <a:pt x="4474" y="12338"/>
                </a:lnTo>
                <a:lnTo>
                  <a:pt x="4404" y="12315"/>
                </a:lnTo>
                <a:lnTo>
                  <a:pt x="4335" y="12290"/>
                </a:lnTo>
                <a:lnTo>
                  <a:pt x="4265" y="12264"/>
                </a:lnTo>
                <a:lnTo>
                  <a:pt x="4196" y="12237"/>
                </a:lnTo>
                <a:lnTo>
                  <a:pt x="4128" y="12210"/>
                </a:lnTo>
                <a:lnTo>
                  <a:pt x="4059" y="12181"/>
                </a:lnTo>
                <a:lnTo>
                  <a:pt x="3992" y="12152"/>
                </a:lnTo>
                <a:lnTo>
                  <a:pt x="3925" y="12121"/>
                </a:lnTo>
                <a:lnTo>
                  <a:pt x="3857" y="12090"/>
                </a:lnTo>
                <a:lnTo>
                  <a:pt x="3790" y="12058"/>
                </a:lnTo>
                <a:lnTo>
                  <a:pt x="3724" y="12025"/>
                </a:lnTo>
                <a:lnTo>
                  <a:pt x="3657" y="11991"/>
                </a:lnTo>
                <a:lnTo>
                  <a:pt x="3591" y="11957"/>
                </a:lnTo>
                <a:lnTo>
                  <a:pt x="3526" y="11921"/>
                </a:lnTo>
                <a:lnTo>
                  <a:pt x="3461" y="11885"/>
                </a:lnTo>
                <a:lnTo>
                  <a:pt x="3396" y="11847"/>
                </a:lnTo>
                <a:lnTo>
                  <a:pt x="3332" y="11809"/>
                </a:lnTo>
                <a:lnTo>
                  <a:pt x="3267" y="11770"/>
                </a:lnTo>
                <a:lnTo>
                  <a:pt x="3205" y="11730"/>
                </a:lnTo>
                <a:lnTo>
                  <a:pt x="3141" y="11690"/>
                </a:lnTo>
                <a:lnTo>
                  <a:pt x="3078" y="11647"/>
                </a:lnTo>
                <a:lnTo>
                  <a:pt x="3016" y="11605"/>
                </a:lnTo>
                <a:lnTo>
                  <a:pt x="2953" y="11561"/>
                </a:lnTo>
                <a:lnTo>
                  <a:pt x="2892" y="11517"/>
                </a:lnTo>
                <a:lnTo>
                  <a:pt x="2830" y="11472"/>
                </a:lnTo>
                <a:lnTo>
                  <a:pt x="2769" y="11426"/>
                </a:lnTo>
                <a:lnTo>
                  <a:pt x="2709" y="11379"/>
                </a:lnTo>
                <a:lnTo>
                  <a:pt x="2647" y="11330"/>
                </a:lnTo>
                <a:lnTo>
                  <a:pt x="2588" y="11282"/>
                </a:lnTo>
                <a:lnTo>
                  <a:pt x="2528" y="11232"/>
                </a:lnTo>
                <a:lnTo>
                  <a:pt x="2469" y="11182"/>
                </a:lnTo>
                <a:lnTo>
                  <a:pt x="2410" y="11131"/>
                </a:lnTo>
                <a:lnTo>
                  <a:pt x="2350" y="11079"/>
                </a:lnTo>
                <a:lnTo>
                  <a:pt x="2293" y="11026"/>
                </a:lnTo>
                <a:lnTo>
                  <a:pt x="2235" y="10971"/>
                </a:lnTo>
                <a:lnTo>
                  <a:pt x="2177" y="10917"/>
                </a:lnTo>
                <a:lnTo>
                  <a:pt x="2120" y="10861"/>
                </a:lnTo>
                <a:lnTo>
                  <a:pt x="2062" y="10805"/>
                </a:lnTo>
                <a:lnTo>
                  <a:pt x="2007" y="10747"/>
                </a:lnTo>
                <a:lnTo>
                  <a:pt x="1950" y="10689"/>
                </a:lnTo>
                <a:lnTo>
                  <a:pt x="1894" y="10628"/>
                </a:lnTo>
                <a:lnTo>
                  <a:pt x="1894" y="10580"/>
                </a:lnTo>
                <a:lnTo>
                  <a:pt x="1845" y="10532"/>
                </a:lnTo>
                <a:lnTo>
                  <a:pt x="1795" y="10481"/>
                </a:lnTo>
                <a:lnTo>
                  <a:pt x="1748" y="10431"/>
                </a:lnTo>
                <a:lnTo>
                  <a:pt x="1701" y="10380"/>
                </a:lnTo>
                <a:lnTo>
                  <a:pt x="1653" y="10329"/>
                </a:lnTo>
                <a:lnTo>
                  <a:pt x="1608" y="10277"/>
                </a:lnTo>
                <a:lnTo>
                  <a:pt x="1562" y="10225"/>
                </a:lnTo>
                <a:lnTo>
                  <a:pt x="1519" y="10172"/>
                </a:lnTo>
                <a:lnTo>
                  <a:pt x="1475" y="10119"/>
                </a:lnTo>
                <a:lnTo>
                  <a:pt x="1432" y="10066"/>
                </a:lnTo>
                <a:lnTo>
                  <a:pt x="1391" y="10012"/>
                </a:lnTo>
                <a:lnTo>
                  <a:pt x="1350" y="9957"/>
                </a:lnTo>
                <a:lnTo>
                  <a:pt x="1309" y="9903"/>
                </a:lnTo>
                <a:lnTo>
                  <a:pt x="1269" y="9847"/>
                </a:lnTo>
                <a:lnTo>
                  <a:pt x="1231" y="9791"/>
                </a:lnTo>
                <a:lnTo>
                  <a:pt x="1194" y="9735"/>
                </a:lnTo>
                <a:lnTo>
                  <a:pt x="1156" y="9678"/>
                </a:lnTo>
                <a:lnTo>
                  <a:pt x="1119" y="9620"/>
                </a:lnTo>
                <a:lnTo>
                  <a:pt x="1084" y="9563"/>
                </a:lnTo>
                <a:lnTo>
                  <a:pt x="1049" y="9505"/>
                </a:lnTo>
                <a:lnTo>
                  <a:pt x="1015" y="9446"/>
                </a:lnTo>
                <a:lnTo>
                  <a:pt x="982" y="9386"/>
                </a:lnTo>
                <a:lnTo>
                  <a:pt x="949" y="9326"/>
                </a:lnTo>
                <a:lnTo>
                  <a:pt x="918" y="9266"/>
                </a:lnTo>
                <a:lnTo>
                  <a:pt x="886" y="9206"/>
                </a:lnTo>
                <a:lnTo>
                  <a:pt x="857" y="9144"/>
                </a:lnTo>
                <a:lnTo>
                  <a:pt x="827" y="9083"/>
                </a:lnTo>
                <a:lnTo>
                  <a:pt x="799" y="9021"/>
                </a:lnTo>
                <a:lnTo>
                  <a:pt x="770" y="8959"/>
                </a:lnTo>
                <a:lnTo>
                  <a:pt x="744" y="8895"/>
                </a:lnTo>
                <a:lnTo>
                  <a:pt x="717" y="8832"/>
                </a:lnTo>
                <a:lnTo>
                  <a:pt x="692" y="8767"/>
                </a:lnTo>
                <a:lnTo>
                  <a:pt x="668" y="8703"/>
                </a:lnTo>
                <a:lnTo>
                  <a:pt x="644" y="8638"/>
                </a:lnTo>
                <a:lnTo>
                  <a:pt x="620" y="8572"/>
                </a:lnTo>
                <a:lnTo>
                  <a:pt x="598" y="8507"/>
                </a:lnTo>
                <a:lnTo>
                  <a:pt x="577" y="8441"/>
                </a:lnTo>
                <a:lnTo>
                  <a:pt x="557" y="8374"/>
                </a:lnTo>
                <a:lnTo>
                  <a:pt x="537" y="8306"/>
                </a:lnTo>
                <a:lnTo>
                  <a:pt x="518" y="8239"/>
                </a:lnTo>
                <a:lnTo>
                  <a:pt x="499" y="8170"/>
                </a:lnTo>
                <a:lnTo>
                  <a:pt x="481" y="8102"/>
                </a:lnTo>
                <a:lnTo>
                  <a:pt x="464" y="8032"/>
                </a:lnTo>
                <a:lnTo>
                  <a:pt x="448" y="7962"/>
                </a:lnTo>
                <a:lnTo>
                  <a:pt x="433" y="7893"/>
                </a:lnTo>
                <a:lnTo>
                  <a:pt x="418" y="7822"/>
                </a:lnTo>
                <a:lnTo>
                  <a:pt x="404" y="7751"/>
                </a:lnTo>
                <a:lnTo>
                  <a:pt x="392" y="7679"/>
                </a:lnTo>
                <a:lnTo>
                  <a:pt x="379" y="7607"/>
                </a:lnTo>
                <a:lnTo>
                  <a:pt x="369" y="7535"/>
                </a:lnTo>
                <a:lnTo>
                  <a:pt x="358" y="7461"/>
                </a:lnTo>
                <a:lnTo>
                  <a:pt x="347" y="7388"/>
                </a:lnTo>
                <a:lnTo>
                  <a:pt x="339" y="7314"/>
                </a:lnTo>
                <a:lnTo>
                  <a:pt x="331" y="7239"/>
                </a:lnTo>
                <a:lnTo>
                  <a:pt x="324" y="7165"/>
                </a:lnTo>
                <a:lnTo>
                  <a:pt x="317" y="7089"/>
                </a:lnTo>
                <a:lnTo>
                  <a:pt x="311" y="7014"/>
                </a:lnTo>
                <a:lnTo>
                  <a:pt x="306" y="6937"/>
                </a:lnTo>
                <a:lnTo>
                  <a:pt x="301" y="6860"/>
                </a:lnTo>
                <a:lnTo>
                  <a:pt x="298" y="6783"/>
                </a:lnTo>
                <a:lnTo>
                  <a:pt x="295" y="6705"/>
                </a:lnTo>
                <a:lnTo>
                  <a:pt x="293" y="6627"/>
                </a:lnTo>
                <a:lnTo>
                  <a:pt x="292" y="6548"/>
                </a:lnTo>
                <a:lnTo>
                  <a:pt x="292" y="6469"/>
                </a:lnTo>
                <a:lnTo>
                  <a:pt x="292" y="6393"/>
                </a:lnTo>
                <a:lnTo>
                  <a:pt x="293" y="6318"/>
                </a:lnTo>
                <a:lnTo>
                  <a:pt x="295" y="6243"/>
                </a:lnTo>
                <a:lnTo>
                  <a:pt x="299" y="6167"/>
                </a:lnTo>
                <a:lnTo>
                  <a:pt x="303" y="6093"/>
                </a:lnTo>
                <a:lnTo>
                  <a:pt x="307" y="6019"/>
                </a:lnTo>
                <a:lnTo>
                  <a:pt x="312" y="5945"/>
                </a:lnTo>
                <a:lnTo>
                  <a:pt x="319" y="5871"/>
                </a:lnTo>
                <a:lnTo>
                  <a:pt x="326" y="5798"/>
                </a:lnTo>
                <a:lnTo>
                  <a:pt x="334" y="5724"/>
                </a:lnTo>
                <a:lnTo>
                  <a:pt x="343" y="5652"/>
                </a:lnTo>
                <a:lnTo>
                  <a:pt x="353" y="5579"/>
                </a:lnTo>
                <a:lnTo>
                  <a:pt x="364" y="5507"/>
                </a:lnTo>
                <a:lnTo>
                  <a:pt x="376" y="5435"/>
                </a:lnTo>
                <a:lnTo>
                  <a:pt x="388" y="5363"/>
                </a:lnTo>
                <a:lnTo>
                  <a:pt x="401" y="5292"/>
                </a:lnTo>
                <a:lnTo>
                  <a:pt x="415" y="5221"/>
                </a:lnTo>
                <a:lnTo>
                  <a:pt x="430" y="5150"/>
                </a:lnTo>
                <a:lnTo>
                  <a:pt x="446" y="5079"/>
                </a:lnTo>
                <a:lnTo>
                  <a:pt x="462" y="5008"/>
                </a:lnTo>
                <a:lnTo>
                  <a:pt x="480" y="4938"/>
                </a:lnTo>
                <a:lnTo>
                  <a:pt x="499" y="4869"/>
                </a:lnTo>
                <a:lnTo>
                  <a:pt x="518" y="4799"/>
                </a:lnTo>
                <a:lnTo>
                  <a:pt x="538" y="4730"/>
                </a:lnTo>
                <a:lnTo>
                  <a:pt x="559" y="4661"/>
                </a:lnTo>
                <a:lnTo>
                  <a:pt x="580" y="4592"/>
                </a:lnTo>
                <a:lnTo>
                  <a:pt x="603" y="4524"/>
                </a:lnTo>
                <a:lnTo>
                  <a:pt x="626" y="4456"/>
                </a:lnTo>
                <a:lnTo>
                  <a:pt x="650" y="4388"/>
                </a:lnTo>
                <a:lnTo>
                  <a:pt x="676" y="4320"/>
                </a:lnTo>
                <a:lnTo>
                  <a:pt x="702" y="4254"/>
                </a:lnTo>
                <a:lnTo>
                  <a:pt x="729" y="4187"/>
                </a:lnTo>
                <a:lnTo>
                  <a:pt x="772" y="4083"/>
                </a:lnTo>
                <a:lnTo>
                  <a:pt x="817" y="3981"/>
                </a:lnTo>
                <a:lnTo>
                  <a:pt x="863" y="3880"/>
                </a:lnTo>
                <a:lnTo>
                  <a:pt x="911" y="3779"/>
                </a:lnTo>
                <a:lnTo>
                  <a:pt x="961" y="3680"/>
                </a:lnTo>
                <a:lnTo>
                  <a:pt x="1012" y="3583"/>
                </a:lnTo>
                <a:lnTo>
                  <a:pt x="1064" y="3486"/>
                </a:lnTo>
                <a:lnTo>
                  <a:pt x="1118" y="3390"/>
                </a:lnTo>
                <a:lnTo>
                  <a:pt x="1173" y="3296"/>
                </a:lnTo>
                <a:lnTo>
                  <a:pt x="1230" y="3204"/>
                </a:lnTo>
                <a:lnTo>
                  <a:pt x="1289" y="3111"/>
                </a:lnTo>
                <a:lnTo>
                  <a:pt x="1350" y="3020"/>
                </a:lnTo>
                <a:lnTo>
                  <a:pt x="1411" y="2931"/>
                </a:lnTo>
                <a:lnTo>
                  <a:pt x="1474" y="2843"/>
                </a:lnTo>
                <a:lnTo>
                  <a:pt x="1539" y="2756"/>
                </a:lnTo>
                <a:lnTo>
                  <a:pt x="1605" y="2670"/>
                </a:lnTo>
                <a:lnTo>
                  <a:pt x="1672" y="2584"/>
                </a:lnTo>
                <a:lnTo>
                  <a:pt x="1742" y="2501"/>
                </a:lnTo>
                <a:lnTo>
                  <a:pt x="1813" y="2418"/>
                </a:lnTo>
                <a:lnTo>
                  <a:pt x="1885" y="2336"/>
                </a:lnTo>
                <a:lnTo>
                  <a:pt x="1959" y="2257"/>
                </a:lnTo>
                <a:lnTo>
                  <a:pt x="2035" y="2178"/>
                </a:lnTo>
                <a:lnTo>
                  <a:pt x="2112" y="2100"/>
                </a:lnTo>
                <a:lnTo>
                  <a:pt x="2190" y="2023"/>
                </a:lnTo>
                <a:lnTo>
                  <a:pt x="2270" y="1947"/>
                </a:lnTo>
                <a:lnTo>
                  <a:pt x="2352" y="1873"/>
                </a:lnTo>
                <a:lnTo>
                  <a:pt x="2434" y="1800"/>
                </a:lnTo>
                <a:lnTo>
                  <a:pt x="2519" y="1728"/>
                </a:lnTo>
                <a:lnTo>
                  <a:pt x="2606" y="1657"/>
                </a:lnTo>
                <a:lnTo>
                  <a:pt x="2693" y="1587"/>
                </a:lnTo>
                <a:lnTo>
                  <a:pt x="2783" y="1519"/>
                </a:lnTo>
                <a:lnTo>
                  <a:pt x="2874" y="1451"/>
                </a:lnTo>
                <a:lnTo>
                  <a:pt x="2965" y="1385"/>
                </a:lnTo>
                <a:lnTo>
                  <a:pt x="3058" y="1321"/>
                </a:lnTo>
                <a:lnTo>
                  <a:pt x="3151" y="1260"/>
                </a:lnTo>
                <a:lnTo>
                  <a:pt x="3244" y="1199"/>
                </a:lnTo>
                <a:lnTo>
                  <a:pt x="3338" y="1142"/>
                </a:lnTo>
                <a:lnTo>
                  <a:pt x="3433" y="1086"/>
                </a:lnTo>
                <a:lnTo>
                  <a:pt x="3529" y="1032"/>
                </a:lnTo>
                <a:lnTo>
                  <a:pt x="3624" y="980"/>
                </a:lnTo>
                <a:lnTo>
                  <a:pt x="3721" y="930"/>
                </a:lnTo>
                <a:lnTo>
                  <a:pt x="3818" y="882"/>
                </a:lnTo>
                <a:lnTo>
                  <a:pt x="3916" y="835"/>
                </a:lnTo>
                <a:lnTo>
                  <a:pt x="4014" y="792"/>
                </a:lnTo>
                <a:lnTo>
                  <a:pt x="4114" y="749"/>
                </a:lnTo>
                <a:lnTo>
                  <a:pt x="4213" y="709"/>
                </a:lnTo>
                <a:lnTo>
                  <a:pt x="4312" y="670"/>
                </a:lnTo>
                <a:lnTo>
                  <a:pt x="4413" y="633"/>
                </a:lnTo>
                <a:lnTo>
                  <a:pt x="4514" y="599"/>
                </a:lnTo>
                <a:lnTo>
                  <a:pt x="4616" y="567"/>
                </a:lnTo>
                <a:lnTo>
                  <a:pt x="4719" y="537"/>
                </a:lnTo>
                <a:lnTo>
                  <a:pt x="4821" y="508"/>
                </a:lnTo>
                <a:lnTo>
                  <a:pt x="4925" y="481"/>
                </a:lnTo>
                <a:lnTo>
                  <a:pt x="5029" y="457"/>
                </a:lnTo>
                <a:lnTo>
                  <a:pt x="5133" y="434"/>
                </a:lnTo>
                <a:lnTo>
                  <a:pt x="5239" y="414"/>
                </a:lnTo>
                <a:lnTo>
                  <a:pt x="5345" y="395"/>
                </a:lnTo>
                <a:lnTo>
                  <a:pt x="5451" y="378"/>
                </a:lnTo>
                <a:lnTo>
                  <a:pt x="5559" y="363"/>
                </a:lnTo>
                <a:lnTo>
                  <a:pt x="5666" y="350"/>
                </a:lnTo>
                <a:lnTo>
                  <a:pt x="5774" y="339"/>
                </a:lnTo>
                <a:lnTo>
                  <a:pt x="5884" y="331"/>
                </a:lnTo>
                <a:lnTo>
                  <a:pt x="5993" y="324"/>
                </a:lnTo>
                <a:lnTo>
                  <a:pt x="6102" y="318"/>
                </a:lnTo>
                <a:lnTo>
                  <a:pt x="6184" y="316"/>
                </a:lnTo>
                <a:lnTo>
                  <a:pt x="6263" y="314"/>
                </a:lnTo>
                <a:lnTo>
                  <a:pt x="6344" y="313"/>
                </a:lnTo>
                <a:lnTo>
                  <a:pt x="6423" y="312"/>
                </a:lnTo>
                <a:lnTo>
                  <a:pt x="6502" y="313"/>
                </a:lnTo>
                <a:lnTo>
                  <a:pt x="6581" y="314"/>
                </a:lnTo>
                <a:lnTo>
                  <a:pt x="6660" y="317"/>
                </a:lnTo>
                <a:lnTo>
                  <a:pt x="6738" y="319"/>
                </a:lnTo>
                <a:lnTo>
                  <a:pt x="6815" y="323"/>
                </a:lnTo>
                <a:lnTo>
                  <a:pt x="6893" y="327"/>
                </a:lnTo>
                <a:lnTo>
                  <a:pt x="6970" y="333"/>
                </a:lnTo>
                <a:lnTo>
                  <a:pt x="7046" y="339"/>
                </a:lnTo>
                <a:lnTo>
                  <a:pt x="7122" y="345"/>
                </a:lnTo>
                <a:lnTo>
                  <a:pt x="7198" y="353"/>
                </a:lnTo>
                <a:lnTo>
                  <a:pt x="7274" y="362"/>
                </a:lnTo>
                <a:lnTo>
                  <a:pt x="7348" y="371"/>
                </a:lnTo>
                <a:lnTo>
                  <a:pt x="7422" y="381"/>
                </a:lnTo>
                <a:lnTo>
                  <a:pt x="7497" y="391"/>
                </a:lnTo>
                <a:lnTo>
                  <a:pt x="7570" y="403"/>
                </a:lnTo>
                <a:lnTo>
                  <a:pt x="7643" y="416"/>
                </a:lnTo>
                <a:lnTo>
                  <a:pt x="7717" y="429"/>
                </a:lnTo>
                <a:lnTo>
                  <a:pt x="7790" y="443"/>
                </a:lnTo>
                <a:lnTo>
                  <a:pt x="7862" y="457"/>
                </a:lnTo>
                <a:lnTo>
                  <a:pt x="7933" y="473"/>
                </a:lnTo>
                <a:lnTo>
                  <a:pt x="8005" y="489"/>
                </a:lnTo>
                <a:lnTo>
                  <a:pt x="8076" y="507"/>
                </a:lnTo>
                <a:lnTo>
                  <a:pt x="8147" y="525"/>
                </a:lnTo>
                <a:lnTo>
                  <a:pt x="8217" y="544"/>
                </a:lnTo>
                <a:lnTo>
                  <a:pt x="8286" y="563"/>
                </a:lnTo>
                <a:lnTo>
                  <a:pt x="8356" y="583"/>
                </a:lnTo>
                <a:lnTo>
                  <a:pt x="8426" y="604"/>
                </a:lnTo>
                <a:lnTo>
                  <a:pt x="8494" y="626"/>
                </a:lnTo>
                <a:lnTo>
                  <a:pt x="8563" y="649"/>
                </a:lnTo>
                <a:lnTo>
                  <a:pt x="8630" y="672"/>
                </a:lnTo>
                <a:lnTo>
                  <a:pt x="8698" y="696"/>
                </a:lnTo>
                <a:lnTo>
                  <a:pt x="8765" y="721"/>
                </a:lnTo>
                <a:lnTo>
                  <a:pt x="8832" y="747"/>
                </a:lnTo>
                <a:lnTo>
                  <a:pt x="8898" y="774"/>
                </a:lnTo>
                <a:lnTo>
                  <a:pt x="8965" y="801"/>
                </a:lnTo>
                <a:lnTo>
                  <a:pt x="9030" y="830"/>
                </a:lnTo>
                <a:lnTo>
                  <a:pt x="9096" y="858"/>
                </a:lnTo>
                <a:lnTo>
                  <a:pt x="9161" y="887"/>
                </a:lnTo>
                <a:lnTo>
                  <a:pt x="9225" y="918"/>
                </a:lnTo>
                <a:lnTo>
                  <a:pt x="9288" y="950"/>
                </a:lnTo>
                <a:lnTo>
                  <a:pt x="9352" y="982"/>
                </a:lnTo>
                <a:lnTo>
                  <a:pt x="9416" y="1015"/>
                </a:lnTo>
                <a:lnTo>
                  <a:pt x="9479" y="1048"/>
                </a:lnTo>
                <a:lnTo>
                  <a:pt x="9541" y="1084"/>
                </a:lnTo>
                <a:lnTo>
                  <a:pt x="9604" y="1118"/>
                </a:lnTo>
                <a:lnTo>
                  <a:pt x="9665" y="1155"/>
                </a:lnTo>
                <a:lnTo>
                  <a:pt x="9727" y="1191"/>
                </a:lnTo>
                <a:lnTo>
                  <a:pt x="9787" y="1229"/>
                </a:lnTo>
                <a:lnTo>
                  <a:pt x="9849" y="1268"/>
                </a:lnTo>
                <a:lnTo>
                  <a:pt x="9909" y="1307"/>
                </a:lnTo>
                <a:lnTo>
                  <a:pt x="9968" y="1347"/>
                </a:lnTo>
                <a:lnTo>
                  <a:pt x="10028" y="1387"/>
                </a:lnTo>
                <a:lnTo>
                  <a:pt x="10087" y="1429"/>
                </a:lnTo>
                <a:lnTo>
                  <a:pt x="10145" y="1471"/>
                </a:lnTo>
                <a:lnTo>
                  <a:pt x="10204" y="1515"/>
                </a:lnTo>
                <a:lnTo>
                  <a:pt x="10262" y="1559"/>
                </a:lnTo>
                <a:lnTo>
                  <a:pt x="10319" y="1604"/>
                </a:lnTo>
                <a:lnTo>
                  <a:pt x="10377" y="1650"/>
                </a:lnTo>
                <a:lnTo>
                  <a:pt x="10434" y="1696"/>
                </a:lnTo>
                <a:lnTo>
                  <a:pt x="10489" y="1743"/>
                </a:lnTo>
                <a:lnTo>
                  <a:pt x="10558" y="1802"/>
                </a:lnTo>
                <a:lnTo>
                  <a:pt x="10624" y="1861"/>
                </a:lnTo>
                <a:lnTo>
                  <a:pt x="10690" y="1920"/>
                </a:lnTo>
                <a:lnTo>
                  <a:pt x="10754" y="1981"/>
                </a:lnTo>
                <a:lnTo>
                  <a:pt x="10818" y="2042"/>
                </a:lnTo>
                <a:lnTo>
                  <a:pt x="10880" y="2103"/>
                </a:lnTo>
                <a:lnTo>
                  <a:pt x="10942" y="2165"/>
                </a:lnTo>
                <a:lnTo>
                  <a:pt x="11002" y="2228"/>
                </a:lnTo>
                <a:lnTo>
                  <a:pt x="11061" y="2290"/>
                </a:lnTo>
                <a:lnTo>
                  <a:pt x="11119" y="2353"/>
                </a:lnTo>
                <a:lnTo>
                  <a:pt x="11176" y="2417"/>
                </a:lnTo>
                <a:lnTo>
                  <a:pt x="11232" y="2480"/>
                </a:lnTo>
                <a:lnTo>
                  <a:pt x="11287" y="2545"/>
                </a:lnTo>
                <a:lnTo>
                  <a:pt x="11341" y="2610"/>
                </a:lnTo>
                <a:lnTo>
                  <a:pt x="11393" y="2675"/>
                </a:lnTo>
                <a:lnTo>
                  <a:pt x="11445" y="2742"/>
                </a:lnTo>
                <a:lnTo>
                  <a:pt x="11496" y="2808"/>
                </a:lnTo>
                <a:lnTo>
                  <a:pt x="11546" y="2874"/>
                </a:lnTo>
                <a:lnTo>
                  <a:pt x="11594" y="2941"/>
                </a:lnTo>
                <a:lnTo>
                  <a:pt x="11641" y="3010"/>
                </a:lnTo>
                <a:lnTo>
                  <a:pt x="11689" y="3077"/>
                </a:lnTo>
                <a:lnTo>
                  <a:pt x="11733" y="3147"/>
                </a:lnTo>
                <a:lnTo>
                  <a:pt x="11777" y="3215"/>
                </a:lnTo>
                <a:lnTo>
                  <a:pt x="11821" y="3285"/>
                </a:lnTo>
                <a:lnTo>
                  <a:pt x="11863" y="3355"/>
                </a:lnTo>
                <a:lnTo>
                  <a:pt x="11904" y="3426"/>
                </a:lnTo>
                <a:lnTo>
                  <a:pt x="11944" y="3497"/>
                </a:lnTo>
                <a:lnTo>
                  <a:pt x="11983" y="3569"/>
                </a:lnTo>
                <a:lnTo>
                  <a:pt x="12021" y="3641"/>
                </a:lnTo>
                <a:lnTo>
                  <a:pt x="12057" y="3713"/>
                </a:lnTo>
                <a:lnTo>
                  <a:pt x="12094" y="3786"/>
                </a:lnTo>
                <a:lnTo>
                  <a:pt x="12128" y="3860"/>
                </a:lnTo>
                <a:lnTo>
                  <a:pt x="12161" y="3933"/>
                </a:lnTo>
                <a:lnTo>
                  <a:pt x="12194" y="4007"/>
                </a:lnTo>
                <a:lnTo>
                  <a:pt x="12226" y="4082"/>
                </a:lnTo>
                <a:lnTo>
                  <a:pt x="12256" y="4157"/>
                </a:lnTo>
                <a:lnTo>
                  <a:pt x="12285" y="4233"/>
                </a:lnTo>
                <a:lnTo>
                  <a:pt x="12314" y="4309"/>
                </a:lnTo>
                <a:lnTo>
                  <a:pt x="12341" y="4385"/>
                </a:lnTo>
                <a:lnTo>
                  <a:pt x="12367" y="4463"/>
                </a:lnTo>
                <a:lnTo>
                  <a:pt x="12392" y="4540"/>
                </a:lnTo>
                <a:lnTo>
                  <a:pt x="12416" y="4618"/>
                </a:lnTo>
                <a:lnTo>
                  <a:pt x="12439" y="4697"/>
                </a:lnTo>
                <a:lnTo>
                  <a:pt x="12461" y="4775"/>
                </a:lnTo>
                <a:lnTo>
                  <a:pt x="12481" y="4856"/>
                </a:lnTo>
                <a:lnTo>
                  <a:pt x="12502" y="4935"/>
                </a:lnTo>
                <a:lnTo>
                  <a:pt x="12520" y="5015"/>
                </a:lnTo>
                <a:lnTo>
                  <a:pt x="12538" y="5097"/>
                </a:lnTo>
                <a:lnTo>
                  <a:pt x="12555" y="5177"/>
                </a:lnTo>
                <a:lnTo>
                  <a:pt x="12570" y="5260"/>
                </a:lnTo>
                <a:lnTo>
                  <a:pt x="12584" y="5341"/>
                </a:lnTo>
                <a:lnTo>
                  <a:pt x="12597" y="5424"/>
                </a:lnTo>
                <a:lnTo>
                  <a:pt x="12610" y="5508"/>
                </a:lnTo>
                <a:lnTo>
                  <a:pt x="12621" y="5591"/>
                </a:lnTo>
                <a:lnTo>
                  <a:pt x="12632" y="5675"/>
                </a:lnTo>
                <a:lnTo>
                  <a:pt x="12640" y="5760"/>
                </a:lnTo>
                <a:lnTo>
                  <a:pt x="12648" y="5845"/>
                </a:lnTo>
                <a:lnTo>
                  <a:pt x="12655" y="5930"/>
                </a:lnTo>
                <a:lnTo>
                  <a:pt x="12661" y="6016"/>
                </a:lnTo>
                <a:lnTo>
                  <a:pt x="12666" y="6102"/>
                </a:lnTo>
                <a:lnTo>
                  <a:pt x="12669" y="6190"/>
                </a:lnTo>
                <a:lnTo>
                  <a:pt x="12672" y="6277"/>
                </a:lnTo>
                <a:lnTo>
                  <a:pt x="12674" y="6365"/>
                </a:lnTo>
                <a:lnTo>
                  <a:pt x="12674" y="6453"/>
                </a:lnTo>
                <a:lnTo>
                  <a:pt x="12674" y="6538"/>
                </a:lnTo>
                <a:lnTo>
                  <a:pt x="12673" y="6624"/>
                </a:lnTo>
                <a:lnTo>
                  <a:pt x="12671" y="6709"/>
                </a:lnTo>
                <a:lnTo>
                  <a:pt x="12667" y="6794"/>
                </a:lnTo>
                <a:lnTo>
                  <a:pt x="12662" y="6878"/>
                </a:lnTo>
                <a:lnTo>
                  <a:pt x="12656" y="6960"/>
                </a:lnTo>
                <a:lnTo>
                  <a:pt x="12650" y="7044"/>
                </a:lnTo>
                <a:lnTo>
                  <a:pt x="12643" y="7127"/>
                </a:lnTo>
                <a:lnTo>
                  <a:pt x="12635" y="7209"/>
                </a:lnTo>
                <a:lnTo>
                  <a:pt x="12626" y="7290"/>
                </a:lnTo>
                <a:lnTo>
                  <a:pt x="12615" y="7372"/>
                </a:lnTo>
                <a:lnTo>
                  <a:pt x="12604" y="7452"/>
                </a:lnTo>
                <a:lnTo>
                  <a:pt x="12591" y="7532"/>
                </a:lnTo>
                <a:lnTo>
                  <a:pt x="12578" y="7613"/>
                </a:lnTo>
                <a:lnTo>
                  <a:pt x="12564" y="7692"/>
                </a:lnTo>
                <a:lnTo>
                  <a:pt x="12549" y="7771"/>
                </a:lnTo>
                <a:lnTo>
                  <a:pt x="12532" y="7850"/>
                </a:lnTo>
                <a:lnTo>
                  <a:pt x="12516" y="7928"/>
                </a:lnTo>
                <a:lnTo>
                  <a:pt x="12498" y="8005"/>
                </a:lnTo>
                <a:lnTo>
                  <a:pt x="12478" y="8083"/>
                </a:lnTo>
                <a:lnTo>
                  <a:pt x="12458" y="8160"/>
                </a:lnTo>
                <a:lnTo>
                  <a:pt x="12438" y="8235"/>
                </a:lnTo>
                <a:lnTo>
                  <a:pt x="12415" y="8311"/>
                </a:lnTo>
                <a:lnTo>
                  <a:pt x="12392" y="8387"/>
                </a:lnTo>
                <a:lnTo>
                  <a:pt x="12368" y="8462"/>
                </a:lnTo>
                <a:lnTo>
                  <a:pt x="12343" y="8537"/>
                </a:lnTo>
                <a:lnTo>
                  <a:pt x="12317" y="8610"/>
                </a:lnTo>
                <a:lnTo>
                  <a:pt x="12290" y="8685"/>
                </a:lnTo>
                <a:lnTo>
                  <a:pt x="12263" y="8758"/>
                </a:lnTo>
                <a:lnTo>
                  <a:pt x="12233" y="8830"/>
                </a:lnTo>
                <a:lnTo>
                  <a:pt x="12204" y="8902"/>
                </a:lnTo>
                <a:lnTo>
                  <a:pt x="12173" y="8974"/>
                </a:lnTo>
                <a:lnTo>
                  <a:pt x="12141" y="9045"/>
                </a:lnTo>
                <a:lnTo>
                  <a:pt x="12108" y="9116"/>
                </a:lnTo>
                <a:lnTo>
                  <a:pt x="12074" y="9187"/>
                </a:lnTo>
                <a:lnTo>
                  <a:pt x="12040" y="9256"/>
                </a:lnTo>
                <a:lnTo>
                  <a:pt x="12004" y="9326"/>
                </a:lnTo>
                <a:lnTo>
                  <a:pt x="11966" y="9396"/>
                </a:lnTo>
                <a:lnTo>
                  <a:pt x="11930" y="9464"/>
                </a:lnTo>
                <a:lnTo>
                  <a:pt x="11891" y="9532"/>
                </a:lnTo>
                <a:lnTo>
                  <a:pt x="11850" y="9600"/>
                </a:lnTo>
                <a:lnTo>
                  <a:pt x="11810" y="9668"/>
                </a:lnTo>
                <a:lnTo>
                  <a:pt x="11769" y="9734"/>
                </a:lnTo>
                <a:lnTo>
                  <a:pt x="11725" y="9800"/>
                </a:lnTo>
                <a:lnTo>
                  <a:pt x="11683" y="9866"/>
                </a:lnTo>
                <a:lnTo>
                  <a:pt x="11638" y="9932"/>
                </a:lnTo>
                <a:lnTo>
                  <a:pt x="11592" y="9997"/>
                </a:lnTo>
                <a:lnTo>
                  <a:pt x="11546" y="10061"/>
                </a:lnTo>
                <a:lnTo>
                  <a:pt x="11498" y="10126"/>
                </a:lnTo>
                <a:lnTo>
                  <a:pt x="11450" y="10189"/>
                </a:lnTo>
                <a:lnTo>
                  <a:pt x="11400" y="10253"/>
                </a:lnTo>
                <a:lnTo>
                  <a:pt x="11349" y="10315"/>
                </a:lnTo>
                <a:lnTo>
                  <a:pt x="11297" y="10378"/>
                </a:lnTo>
                <a:lnTo>
                  <a:pt x="11245" y="10439"/>
                </a:lnTo>
                <a:lnTo>
                  <a:pt x="11192" y="10501"/>
                </a:lnTo>
                <a:lnTo>
                  <a:pt x="11138" y="10562"/>
                </a:lnTo>
                <a:lnTo>
                  <a:pt x="11082" y="10623"/>
                </a:lnTo>
                <a:lnTo>
                  <a:pt x="11026" y="10683"/>
                </a:lnTo>
                <a:lnTo>
                  <a:pt x="10969" y="10742"/>
                </a:lnTo>
                <a:lnTo>
                  <a:pt x="10910" y="10801"/>
                </a:lnTo>
                <a:lnTo>
                  <a:pt x="10851" y="10860"/>
                </a:lnTo>
                <a:lnTo>
                  <a:pt x="10790" y="10918"/>
                </a:lnTo>
                <a:lnTo>
                  <a:pt x="10729" y="10976"/>
                </a:lnTo>
                <a:lnTo>
                  <a:pt x="10668" y="11034"/>
                </a:lnTo>
                <a:close/>
                <a:moveTo>
                  <a:pt x="12335" y="6744"/>
                </a:moveTo>
                <a:lnTo>
                  <a:pt x="12335" y="6744"/>
                </a:lnTo>
                <a:lnTo>
                  <a:pt x="12340" y="6608"/>
                </a:lnTo>
                <a:lnTo>
                  <a:pt x="12342" y="6474"/>
                </a:lnTo>
                <a:lnTo>
                  <a:pt x="12341" y="6340"/>
                </a:lnTo>
                <a:lnTo>
                  <a:pt x="12338" y="6208"/>
                </a:lnTo>
                <a:lnTo>
                  <a:pt x="12333" y="6076"/>
                </a:lnTo>
                <a:lnTo>
                  <a:pt x="12324" y="5948"/>
                </a:lnTo>
                <a:lnTo>
                  <a:pt x="12314" y="5819"/>
                </a:lnTo>
                <a:lnTo>
                  <a:pt x="12301" y="5691"/>
                </a:lnTo>
                <a:lnTo>
                  <a:pt x="12284" y="5565"/>
                </a:lnTo>
                <a:lnTo>
                  <a:pt x="12265" y="5441"/>
                </a:lnTo>
                <a:lnTo>
                  <a:pt x="12244" y="5317"/>
                </a:lnTo>
                <a:lnTo>
                  <a:pt x="12220" y="5194"/>
                </a:lnTo>
                <a:lnTo>
                  <a:pt x="12194" y="5073"/>
                </a:lnTo>
                <a:lnTo>
                  <a:pt x="12166" y="4953"/>
                </a:lnTo>
                <a:lnTo>
                  <a:pt x="12134" y="4834"/>
                </a:lnTo>
                <a:lnTo>
                  <a:pt x="12100" y="4717"/>
                </a:lnTo>
                <a:lnTo>
                  <a:pt x="12082" y="4658"/>
                </a:lnTo>
                <a:lnTo>
                  <a:pt x="12063" y="4600"/>
                </a:lnTo>
                <a:lnTo>
                  <a:pt x="12044" y="4543"/>
                </a:lnTo>
                <a:lnTo>
                  <a:pt x="12024" y="4486"/>
                </a:lnTo>
                <a:lnTo>
                  <a:pt x="12003" y="4429"/>
                </a:lnTo>
                <a:lnTo>
                  <a:pt x="11982" y="4372"/>
                </a:lnTo>
                <a:lnTo>
                  <a:pt x="11960" y="4316"/>
                </a:lnTo>
                <a:lnTo>
                  <a:pt x="11938" y="4259"/>
                </a:lnTo>
                <a:lnTo>
                  <a:pt x="11914" y="4203"/>
                </a:lnTo>
                <a:lnTo>
                  <a:pt x="11891" y="4148"/>
                </a:lnTo>
                <a:lnTo>
                  <a:pt x="11866" y="4094"/>
                </a:lnTo>
                <a:lnTo>
                  <a:pt x="11841" y="4038"/>
                </a:lnTo>
                <a:lnTo>
                  <a:pt x="11815" y="3984"/>
                </a:lnTo>
                <a:lnTo>
                  <a:pt x="11788" y="3929"/>
                </a:lnTo>
                <a:lnTo>
                  <a:pt x="11762" y="3875"/>
                </a:lnTo>
                <a:lnTo>
                  <a:pt x="11733" y="3822"/>
                </a:lnTo>
                <a:lnTo>
                  <a:pt x="11705" y="3769"/>
                </a:lnTo>
                <a:lnTo>
                  <a:pt x="11676" y="3715"/>
                </a:lnTo>
                <a:lnTo>
                  <a:pt x="11646" y="3662"/>
                </a:lnTo>
                <a:lnTo>
                  <a:pt x="11616" y="3610"/>
                </a:lnTo>
                <a:lnTo>
                  <a:pt x="11585" y="3558"/>
                </a:lnTo>
                <a:lnTo>
                  <a:pt x="11554" y="3506"/>
                </a:lnTo>
                <a:lnTo>
                  <a:pt x="11521" y="3455"/>
                </a:lnTo>
                <a:lnTo>
                  <a:pt x="11488" y="3403"/>
                </a:lnTo>
                <a:lnTo>
                  <a:pt x="11455" y="3353"/>
                </a:lnTo>
                <a:lnTo>
                  <a:pt x="11420" y="3302"/>
                </a:lnTo>
                <a:lnTo>
                  <a:pt x="11349" y="3202"/>
                </a:lnTo>
                <a:lnTo>
                  <a:pt x="11277" y="3103"/>
                </a:lnTo>
                <a:lnTo>
                  <a:pt x="11202" y="3005"/>
                </a:lnTo>
                <a:lnTo>
                  <a:pt x="11184" y="2973"/>
                </a:lnTo>
                <a:lnTo>
                  <a:pt x="11166" y="2940"/>
                </a:lnTo>
                <a:lnTo>
                  <a:pt x="11146" y="2907"/>
                </a:lnTo>
                <a:lnTo>
                  <a:pt x="11125" y="2874"/>
                </a:lnTo>
                <a:lnTo>
                  <a:pt x="11101" y="2841"/>
                </a:lnTo>
                <a:lnTo>
                  <a:pt x="11076" y="2807"/>
                </a:lnTo>
                <a:lnTo>
                  <a:pt x="11050" y="2772"/>
                </a:lnTo>
                <a:lnTo>
                  <a:pt x="11023" y="2738"/>
                </a:lnTo>
                <a:lnTo>
                  <a:pt x="10994" y="2704"/>
                </a:lnTo>
                <a:lnTo>
                  <a:pt x="10964" y="2668"/>
                </a:lnTo>
                <a:lnTo>
                  <a:pt x="10931" y="2634"/>
                </a:lnTo>
                <a:lnTo>
                  <a:pt x="10898" y="2599"/>
                </a:lnTo>
                <a:lnTo>
                  <a:pt x="10863" y="2563"/>
                </a:lnTo>
                <a:lnTo>
                  <a:pt x="10826" y="2528"/>
                </a:lnTo>
                <a:lnTo>
                  <a:pt x="10788" y="2491"/>
                </a:lnTo>
                <a:lnTo>
                  <a:pt x="10748" y="2454"/>
                </a:lnTo>
                <a:lnTo>
                  <a:pt x="10552" y="2271"/>
                </a:lnTo>
                <a:lnTo>
                  <a:pt x="10470" y="2194"/>
                </a:lnTo>
                <a:lnTo>
                  <a:pt x="10400" y="2127"/>
                </a:lnTo>
                <a:lnTo>
                  <a:pt x="10341" y="2069"/>
                </a:lnTo>
                <a:lnTo>
                  <a:pt x="10293" y="2021"/>
                </a:lnTo>
                <a:lnTo>
                  <a:pt x="10256" y="1982"/>
                </a:lnTo>
                <a:lnTo>
                  <a:pt x="10230" y="1953"/>
                </a:lnTo>
                <a:lnTo>
                  <a:pt x="10217" y="1952"/>
                </a:lnTo>
                <a:lnTo>
                  <a:pt x="10205" y="1949"/>
                </a:lnTo>
                <a:lnTo>
                  <a:pt x="10192" y="1944"/>
                </a:lnTo>
                <a:lnTo>
                  <a:pt x="10179" y="1937"/>
                </a:lnTo>
                <a:lnTo>
                  <a:pt x="10166" y="1927"/>
                </a:lnTo>
                <a:lnTo>
                  <a:pt x="10153" y="1917"/>
                </a:lnTo>
                <a:lnTo>
                  <a:pt x="10139" y="1904"/>
                </a:lnTo>
                <a:lnTo>
                  <a:pt x="10125" y="1888"/>
                </a:lnTo>
                <a:lnTo>
                  <a:pt x="10111" y="1873"/>
                </a:lnTo>
                <a:lnTo>
                  <a:pt x="10097" y="1861"/>
                </a:lnTo>
                <a:lnTo>
                  <a:pt x="10084" y="1852"/>
                </a:lnTo>
                <a:lnTo>
                  <a:pt x="10071" y="1843"/>
                </a:lnTo>
                <a:lnTo>
                  <a:pt x="10058" y="1839"/>
                </a:lnTo>
                <a:lnTo>
                  <a:pt x="10045" y="1836"/>
                </a:lnTo>
                <a:lnTo>
                  <a:pt x="10032" y="1838"/>
                </a:lnTo>
                <a:lnTo>
                  <a:pt x="10020" y="1840"/>
                </a:lnTo>
                <a:lnTo>
                  <a:pt x="9917" y="1767"/>
                </a:lnTo>
                <a:lnTo>
                  <a:pt x="9815" y="1696"/>
                </a:lnTo>
                <a:lnTo>
                  <a:pt x="9714" y="1627"/>
                </a:lnTo>
                <a:lnTo>
                  <a:pt x="9615" y="1562"/>
                </a:lnTo>
                <a:lnTo>
                  <a:pt x="9515" y="1498"/>
                </a:lnTo>
                <a:lnTo>
                  <a:pt x="9416" y="1438"/>
                </a:lnTo>
                <a:lnTo>
                  <a:pt x="9319" y="1381"/>
                </a:lnTo>
                <a:lnTo>
                  <a:pt x="9222" y="1326"/>
                </a:lnTo>
                <a:lnTo>
                  <a:pt x="9127" y="1274"/>
                </a:lnTo>
                <a:lnTo>
                  <a:pt x="9032" y="1224"/>
                </a:lnTo>
                <a:lnTo>
                  <a:pt x="8939" y="1177"/>
                </a:lnTo>
                <a:lnTo>
                  <a:pt x="8845" y="1133"/>
                </a:lnTo>
                <a:lnTo>
                  <a:pt x="8753" y="1091"/>
                </a:lnTo>
                <a:lnTo>
                  <a:pt x="8662" y="1052"/>
                </a:lnTo>
                <a:lnTo>
                  <a:pt x="8571" y="1016"/>
                </a:lnTo>
                <a:lnTo>
                  <a:pt x="8482" y="982"/>
                </a:lnTo>
                <a:lnTo>
                  <a:pt x="8367" y="943"/>
                </a:lnTo>
                <a:lnTo>
                  <a:pt x="8250" y="906"/>
                </a:lnTo>
                <a:lnTo>
                  <a:pt x="8132" y="872"/>
                </a:lnTo>
                <a:lnTo>
                  <a:pt x="8013" y="840"/>
                </a:lnTo>
                <a:lnTo>
                  <a:pt x="7893" y="812"/>
                </a:lnTo>
                <a:lnTo>
                  <a:pt x="7772" y="785"/>
                </a:lnTo>
                <a:lnTo>
                  <a:pt x="7651" y="761"/>
                </a:lnTo>
                <a:lnTo>
                  <a:pt x="7528" y="739"/>
                </a:lnTo>
                <a:lnTo>
                  <a:pt x="7404" y="720"/>
                </a:lnTo>
                <a:lnTo>
                  <a:pt x="7278" y="703"/>
                </a:lnTo>
                <a:lnTo>
                  <a:pt x="7152" y="690"/>
                </a:lnTo>
                <a:lnTo>
                  <a:pt x="7025" y="678"/>
                </a:lnTo>
                <a:lnTo>
                  <a:pt x="6898" y="670"/>
                </a:lnTo>
                <a:lnTo>
                  <a:pt x="6768" y="663"/>
                </a:lnTo>
                <a:lnTo>
                  <a:pt x="6638" y="659"/>
                </a:lnTo>
                <a:lnTo>
                  <a:pt x="6508" y="658"/>
                </a:lnTo>
                <a:lnTo>
                  <a:pt x="6398" y="659"/>
                </a:lnTo>
                <a:lnTo>
                  <a:pt x="6289" y="662"/>
                </a:lnTo>
                <a:lnTo>
                  <a:pt x="6182" y="665"/>
                </a:lnTo>
                <a:lnTo>
                  <a:pt x="6074" y="671"/>
                </a:lnTo>
                <a:lnTo>
                  <a:pt x="5969" y="678"/>
                </a:lnTo>
                <a:lnTo>
                  <a:pt x="5865" y="687"/>
                </a:lnTo>
                <a:lnTo>
                  <a:pt x="5761" y="697"/>
                </a:lnTo>
                <a:lnTo>
                  <a:pt x="5658" y="709"/>
                </a:lnTo>
                <a:lnTo>
                  <a:pt x="5558" y="722"/>
                </a:lnTo>
                <a:lnTo>
                  <a:pt x="5457" y="737"/>
                </a:lnTo>
                <a:lnTo>
                  <a:pt x="5358" y="754"/>
                </a:lnTo>
                <a:lnTo>
                  <a:pt x="5259" y="772"/>
                </a:lnTo>
                <a:lnTo>
                  <a:pt x="5162" y="792"/>
                </a:lnTo>
                <a:lnTo>
                  <a:pt x="5066" y="813"/>
                </a:lnTo>
                <a:lnTo>
                  <a:pt x="4970" y="835"/>
                </a:lnTo>
                <a:lnTo>
                  <a:pt x="4877" y="860"/>
                </a:lnTo>
                <a:lnTo>
                  <a:pt x="4784" y="886"/>
                </a:lnTo>
                <a:lnTo>
                  <a:pt x="4691" y="915"/>
                </a:lnTo>
                <a:lnTo>
                  <a:pt x="4600" y="943"/>
                </a:lnTo>
                <a:lnTo>
                  <a:pt x="4511" y="974"/>
                </a:lnTo>
                <a:lnTo>
                  <a:pt x="4422" y="1007"/>
                </a:lnTo>
                <a:lnTo>
                  <a:pt x="4333" y="1041"/>
                </a:lnTo>
                <a:lnTo>
                  <a:pt x="4247" y="1077"/>
                </a:lnTo>
                <a:lnTo>
                  <a:pt x="4161" y="1113"/>
                </a:lnTo>
                <a:lnTo>
                  <a:pt x="4077" y="1152"/>
                </a:lnTo>
                <a:lnTo>
                  <a:pt x="3993" y="1192"/>
                </a:lnTo>
                <a:lnTo>
                  <a:pt x="3910" y="1234"/>
                </a:lnTo>
                <a:lnTo>
                  <a:pt x="3829" y="1277"/>
                </a:lnTo>
                <a:lnTo>
                  <a:pt x="3748" y="1322"/>
                </a:lnTo>
                <a:lnTo>
                  <a:pt x="3668" y="1370"/>
                </a:lnTo>
                <a:lnTo>
                  <a:pt x="3590" y="1418"/>
                </a:lnTo>
                <a:lnTo>
                  <a:pt x="3513" y="1468"/>
                </a:lnTo>
                <a:lnTo>
                  <a:pt x="3428" y="1514"/>
                </a:lnTo>
                <a:lnTo>
                  <a:pt x="3345" y="1561"/>
                </a:lnTo>
                <a:lnTo>
                  <a:pt x="3263" y="1610"/>
                </a:lnTo>
                <a:lnTo>
                  <a:pt x="3182" y="1659"/>
                </a:lnTo>
                <a:lnTo>
                  <a:pt x="3102" y="1710"/>
                </a:lnTo>
                <a:lnTo>
                  <a:pt x="3024" y="1762"/>
                </a:lnTo>
                <a:lnTo>
                  <a:pt x="2946" y="1816"/>
                </a:lnTo>
                <a:lnTo>
                  <a:pt x="2870" y="1871"/>
                </a:lnTo>
                <a:lnTo>
                  <a:pt x="2795" y="1926"/>
                </a:lnTo>
                <a:lnTo>
                  <a:pt x="2720" y="1984"/>
                </a:lnTo>
                <a:lnTo>
                  <a:pt x="2648" y="2042"/>
                </a:lnTo>
                <a:lnTo>
                  <a:pt x="2576" y="2101"/>
                </a:lnTo>
                <a:lnTo>
                  <a:pt x="2505" y="2163"/>
                </a:lnTo>
                <a:lnTo>
                  <a:pt x="2437" y="2224"/>
                </a:lnTo>
                <a:lnTo>
                  <a:pt x="2368" y="2288"/>
                </a:lnTo>
                <a:lnTo>
                  <a:pt x="2301" y="2352"/>
                </a:lnTo>
                <a:lnTo>
                  <a:pt x="2235" y="2418"/>
                </a:lnTo>
                <a:lnTo>
                  <a:pt x="2170" y="2484"/>
                </a:lnTo>
                <a:lnTo>
                  <a:pt x="2107" y="2553"/>
                </a:lnTo>
                <a:lnTo>
                  <a:pt x="2044" y="2621"/>
                </a:lnTo>
                <a:lnTo>
                  <a:pt x="1983" y="2692"/>
                </a:lnTo>
                <a:lnTo>
                  <a:pt x="1923" y="2764"/>
                </a:lnTo>
                <a:lnTo>
                  <a:pt x="1864" y="2836"/>
                </a:lnTo>
                <a:lnTo>
                  <a:pt x="1806" y="2911"/>
                </a:lnTo>
                <a:lnTo>
                  <a:pt x="1749" y="2986"/>
                </a:lnTo>
                <a:lnTo>
                  <a:pt x="1693" y="3063"/>
                </a:lnTo>
                <a:lnTo>
                  <a:pt x="1639" y="3140"/>
                </a:lnTo>
                <a:lnTo>
                  <a:pt x="1586" y="3219"/>
                </a:lnTo>
                <a:lnTo>
                  <a:pt x="1534" y="3299"/>
                </a:lnTo>
                <a:lnTo>
                  <a:pt x="1483" y="3381"/>
                </a:lnTo>
                <a:lnTo>
                  <a:pt x="1433" y="3464"/>
                </a:lnTo>
                <a:lnTo>
                  <a:pt x="1384" y="3548"/>
                </a:lnTo>
                <a:lnTo>
                  <a:pt x="1337" y="3633"/>
                </a:lnTo>
                <a:lnTo>
                  <a:pt x="1292" y="3718"/>
                </a:lnTo>
                <a:lnTo>
                  <a:pt x="1247" y="3803"/>
                </a:lnTo>
                <a:lnTo>
                  <a:pt x="1204" y="3889"/>
                </a:lnTo>
                <a:lnTo>
                  <a:pt x="1163" y="3975"/>
                </a:lnTo>
                <a:lnTo>
                  <a:pt x="1123" y="4062"/>
                </a:lnTo>
                <a:lnTo>
                  <a:pt x="1085" y="4149"/>
                </a:lnTo>
                <a:lnTo>
                  <a:pt x="1048" y="4236"/>
                </a:lnTo>
                <a:lnTo>
                  <a:pt x="1013" y="4325"/>
                </a:lnTo>
                <a:lnTo>
                  <a:pt x="978" y="4414"/>
                </a:lnTo>
                <a:lnTo>
                  <a:pt x="947" y="4502"/>
                </a:lnTo>
                <a:lnTo>
                  <a:pt x="916" y="4592"/>
                </a:lnTo>
                <a:lnTo>
                  <a:pt x="886" y="4682"/>
                </a:lnTo>
                <a:lnTo>
                  <a:pt x="859" y="4772"/>
                </a:lnTo>
                <a:lnTo>
                  <a:pt x="832" y="4863"/>
                </a:lnTo>
                <a:lnTo>
                  <a:pt x="807" y="4954"/>
                </a:lnTo>
                <a:lnTo>
                  <a:pt x="785" y="5045"/>
                </a:lnTo>
                <a:lnTo>
                  <a:pt x="762" y="5137"/>
                </a:lnTo>
                <a:lnTo>
                  <a:pt x="742" y="5229"/>
                </a:lnTo>
                <a:lnTo>
                  <a:pt x="723" y="5322"/>
                </a:lnTo>
                <a:lnTo>
                  <a:pt x="707" y="5416"/>
                </a:lnTo>
                <a:lnTo>
                  <a:pt x="690" y="5509"/>
                </a:lnTo>
                <a:lnTo>
                  <a:pt x="676" y="5604"/>
                </a:lnTo>
                <a:lnTo>
                  <a:pt x="664" y="5698"/>
                </a:lnTo>
                <a:lnTo>
                  <a:pt x="652" y="5793"/>
                </a:lnTo>
                <a:lnTo>
                  <a:pt x="643" y="5889"/>
                </a:lnTo>
                <a:lnTo>
                  <a:pt x="635" y="5984"/>
                </a:lnTo>
                <a:lnTo>
                  <a:pt x="628" y="6080"/>
                </a:lnTo>
                <a:lnTo>
                  <a:pt x="623" y="6177"/>
                </a:lnTo>
                <a:lnTo>
                  <a:pt x="618" y="6274"/>
                </a:lnTo>
                <a:lnTo>
                  <a:pt x="617" y="6371"/>
                </a:lnTo>
                <a:lnTo>
                  <a:pt x="616" y="6469"/>
                </a:lnTo>
                <a:lnTo>
                  <a:pt x="616" y="6548"/>
                </a:lnTo>
                <a:lnTo>
                  <a:pt x="618" y="6626"/>
                </a:lnTo>
                <a:lnTo>
                  <a:pt x="620" y="6704"/>
                </a:lnTo>
                <a:lnTo>
                  <a:pt x="624" y="6782"/>
                </a:lnTo>
                <a:lnTo>
                  <a:pt x="628" y="6860"/>
                </a:lnTo>
                <a:lnTo>
                  <a:pt x="633" y="6937"/>
                </a:lnTo>
                <a:lnTo>
                  <a:pt x="639" y="7014"/>
                </a:lnTo>
                <a:lnTo>
                  <a:pt x="646" y="7090"/>
                </a:lnTo>
                <a:lnTo>
                  <a:pt x="655" y="7166"/>
                </a:lnTo>
                <a:lnTo>
                  <a:pt x="664" y="7243"/>
                </a:lnTo>
                <a:lnTo>
                  <a:pt x="675" y="7318"/>
                </a:lnTo>
                <a:lnTo>
                  <a:pt x="687" y="7393"/>
                </a:lnTo>
                <a:lnTo>
                  <a:pt x="698" y="7469"/>
                </a:lnTo>
                <a:lnTo>
                  <a:pt x="711" y="7543"/>
                </a:lnTo>
                <a:lnTo>
                  <a:pt x="726" y="7617"/>
                </a:lnTo>
                <a:lnTo>
                  <a:pt x="741" y="7691"/>
                </a:lnTo>
                <a:lnTo>
                  <a:pt x="757" y="7765"/>
                </a:lnTo>
                <a:lnTo>
                  <a:pt x="774" y="7838"/>
                </a:lnTo>
                <a:lnTo>
                  <a:pt x="793" y="7912"/>
                </a:lnTo>
                <a:lnTo>
                  <a:pt x="812" y="7984"/>
                </a:lnTo>
                <a:lnTo>
                  <a:pt x="832" y="8057"/>
                </a:lnTo>
                <a:lnTo>
                  <a:pt x="853" y="8129"/>
                </a:lnTo>
                <a:lnTo>
                  <a:pt x="874" y="8200"/>
                </a:lnTo>
                <a:lnTo>
                  <a:pt x="898" y="8272"/>
                </a:lnTo>
                <a:lnTo>
                  <a:pt x="922" y="8343"/>
                </a:lnTo>
                <a:lnTo>
                  <a:pt x="947" y="8414"/>
                </a:lnTo>
                <a:lnTo>
                  <a:pt x="973" y="8485"/>
                </a:lnTo>
                <a:lnTo>
                  <a:pt x="1000" y="8555"/>
                </a:lnTo>
                <a:lnTo>
                  <a:pt x="1028" y="8624"/>
                </a:lnTo>
                <a:lnTo>
                  <a:pt x="1056" y="8694"/>
                </a:lnTo>
                <a:lnTo>
                  <a:pt x="1086" y="8764"/>
                </a:lnTo>
                <a:lnTo>
                  <a:pt x="1117" y="8832"/>
                </a:lnTo>
                <a:lnTo>
                  <a:pt x="1149" y="8901"/>
                </a:lnTo>
                <a:lnTo>
                  <a:pt x="1182" y="8969"/>
                </a:lnTo>
                <a:lnTo>
                  <a:pt x="1216" y="9037"/>
                </a:lnTo>
                <a:lnTo>
                  <a:pt x="1250" y="9105"/>
                </a:lnTo>
                <a:lnTo>
                  <a:pt x="1287" y="9173"/>
                </a:lnTo>
                <a:lnTo>
                  <a:pt x="1324" y="9239"/>
                </a:lnTo>
                <a:lnTo>
                  <a:pt x="1361" y="9306"/>
                </a:lnTo>
                <a:lnTo>
                  <a:pt x="1399" y="9372"/>
                </a:lnTo>
                <a:lnTo>
                  <a:pt x="1439" y="9438"/>
                </a:lnTo>
                <a:lnTo>
                  <a:pt x="1480" y="9505"/>
                </a:lnTo>
                <a:lnTo>
                  <a:pt x="1522" y="9570"/>
                </a:lnTo>
                <a:lnTo>
                  <a:pt x="1565" y="9635"/>
                </a:lnTo>
                <a:lnTo>
                  <a:pt x="1608" y="9700"/>
                </a:lnTo>
                <a:lnTo>
                  <a:pt x="1652" y="9765"/>
                </a:lnTo>
                <a:lnTo>
                  <a:pt x="1698" y="9828"/>
                </a:lnTo>
                <a:lnTo>
                  <a:pt x="1744" y="9892"/>
                </a:lnTo>
                <a:lnTo>
                  <a:pt x="1792" y="9956"/>
                </a:lnTo>
                <a:lnTo>
                  <a:pt x="1840" y="10020"/>
                </a:lnTo>
                <a:lnTo>
                  <a:pt x="1890" y="10082"/>
                </a:lnTo>
                <a:lnTo>
                  <a:pt x="1940" y="10145"/>
                </a:lnTo>
                <a:lnTo>
                  <a:pt x="1992" y="10208"/>
                </a:lnTo>
                <a:lnTo>
                  <a:pt x="2044" y="10269"/>
                </a:lnTo>
                <a:lnTo>
                  <a:pt x="2098" y="10331"/>
                </a:lnTo>
                <a:lnTo>
                  <a:pt x="2152" y="10392"/>
                </a:lnTo>
                <a:lnTo>
                  <a:pt x="2207" y="10454"/>
                </a:lnTo>
                <a:lnTo>
                  <a:pt x="2264" y="10514"/>
                </a:lnTo>
                <a:lnTo>
                  <a:pt x="2321" y="10574"/>
                </a:lnTo>
                <a:lnTo>
                  <a:pt x="2380" y="10634"/>
                </a:lnTo>
                <a:lnTo>
                  <a:pt x="2439" y="10695"/>
                </a:lnTo>
                <a:lnTo>
                  <a:pt x="2499" y="10754"/>
                </a:lnTo>
                <a:lnTo>
                  <a:pt x="2561" y="10813"/>
                </a:lnTo>
                <a:lnTo>
                  <a:pt x="2622" y="10872"/>
                </a:lnTo>
                <a:lnTo>
                  <a:pt x="2667" y="10916"/>
                </a:lnTo>
                <a:lnTo>
                  <a:pt x="2712" y="10957"/>
                </a:lnTo>
                <a:lnTo>
                  <a:pt x="2756" y="10996"/>
                </a:lnTo>
                <a:lnTo>
                  <a:pt x="2801" y="11034"/>
                </a:lnTo>
                <a:lnTo>
                  <a:pt x="2844" y="11069"/>
                </a:lnTo>
                <a:lnTo>
                  <a:pt x="2889" y="11102"/>
                </a:lnTo>
                <a:lnTo>
                  <a:pt x="2934" y="11134"/>
                </a:lnTo>
                <a:lnTo>
                  <a:pt x="2979" y="11163"/>
                </a:lnTo>
                <a:lnTo>
                  <a:pt x="3069" y="11229"/>
                </a:lnTo>
                <a:lnTo>
                  <a:pt x="3160" y="11293"/>
                </a:lnTo>
                <a:lnTo>
                  <a:pt x="3252" y="11355"/>
                </a:lnTo>
                <a:lnTo>
                  <a:pt x="3344" y="11415"/>
                </a:lnTo>
                <a:lnTo>
                  <a:pt x="3438" y="11473"/>
                </a:lnTo>
                <a:lnTo>
                  <a:pt x="3532" y="11530"/>
                </a:lnTo>
                <a:lnTo>
                  <a:pt x="3627" y="11584"/>
                </a:lnTo>
                <a:lnTo>
                  <a:pt x="3722" y="11636"/>
                </a:lnTo>
                <a:lnTo>
                  <a:pt x="3818" y="11687"/>
                </a:lnTo>
                <a:lnTo>
                  <a:pt x="3915" y="11736"/>
                </a:lnTo>
                <a:lnTo>
                  <a:pt x="4013" y="11783"/>
                </a:lnTo>
                <a:lnTo>
                  <a:pt x="4111" y="11828"/>
                </a:lnTo>
                <a:lnTo>
                  <a:pt x="4211" y="11870"/>
                </a:lnTo>
                <a:lnTo>
                  <a:pt x="4311" y="11912"/>
                </a:lnTo>
                <a:lnTo>
                  <a:pt x="4411" y="11951"/>
                </a:lnTo>
                <a:lnTo>
                  <a:pt x="4512" y="11989"/>
                </a:lnTo>
                <a:lnTo>
                  <a:pt x="4615" y="12024"/>
                </a:lnTo>
                <a:lnTo>
                  <a:pt x="4717" y="12057"/>
                </a:lnTo>
                <a:lnTo>
                  <a:pt x="4820" y="12089"/>
                </a:lnTo>
                <a:lnTo>
                  <a:pt x="4924" y="12119"/>
                </a:lnTo>
                <a:lnTo>
                  <a:pt x="5029" y="12147"/>
                </a:lnTo>
                <a:lnTo>
                  <a:pt x="5136" y="12173"/>
                </a:lnTo>
                <a:lnTo>
                  <a:pt x="5242" y="12197"/>
                </a:lnTo>
                <a:lnTo>
                  <a:pt x="5349" y="12219"/>
                </a:lnTo>
                <a:lnTo>
                  <a:pt x="5457" y="12239"/>
                </a:lnTo>
                <a:lnTo>
                  <a:pt x="5565" y="12258"/>
                </a:lnTo>
                <a:lnTo>
                  <a:pt x="5675" y="12275"/>
                </a:lnTo>
                <a:lnTo>
                  <a:pt x="5785" y="12289"/>
                </a:lnTo>
                <a:lnTo>
                  <a:pt x="5896" y="12302"/>
                </a:lnTo>
                <a:lnTo>
                  <a:pt x="6007" y="12312"/>
                </a:lnTo>
                <a:lnTo>
                  <a:pt x="6119" y="12322"/>
                </a:lnTo>
                <a:lnTo>
                  <a:pt x="6232" y="12329"/>
                </a:lnTo>
                <a:lnTo>
                  <a:pt x="6331" y="12333"/>
                </a:lnTo>
                <a:lnTo>
                  <a:pt x="6429" y="12335"/>
                </a:lnTo>
                <a:lnTo>
                  <a:pt x="6527" y="12336"/>
                </a:lnTo>
                <a:lnTo>
                  <a:pt x="6625" y="12334"/>
                </a:lnTo>
                <a:lnTo>
                  <a:pt x="6724" y="12331"/>
                </a:lnTo>
                <a:lnTo>
                  <a:pt x="6822" y="12327"/>
                </a:lnTo>
                <a:lnTo>
                  <a:pt x="6921" y="12320"/>
                </a:lnTo>
                <a:lnTo>
                  <a:pt x="7020" y="12310"/>
                </a:lnTo>
                <a:lnTo>
                  <a:pt x="7119" y="12299"/>
                </a:lnTo>
                <a:lnTo>
                  <a:pt x="7218" y="12288"/>
                </a:lnTo>
                <a:lnTo>
                  <a:pt x="7317" y="12273"/>
                </a:lnTo>
                <a:lnTo>
                  <a:pt x="7417" y="12257"/>
                </a:lnTo>
                <a:lnTo>
                  <a:pt x="7516" y="12239"/>
                </a:lnTo>
                <a:lnTo>
                  <a:pt x="7615" y="12220"/>
                </a:lnTo>
                <a:lnTo>
                  <a:pt x="7714" y="12198"/>
                </a:lnTo>
                <a:lnTo>
                  <a:pt x="7815" y="12175"/>
                </a:lnTo>
                <a:lnTo>
                  <a:pt x="7914" y="12149"/>
                </a:lnTo>
                <a:lnTo>
                  <a:pt x="8013" y="12122"/>
                </a:lnTo>
                <a:lnTo>
                  <a:pt x="8114" y="12094"/>
                </a:lnTo>
                <a:lnTo>
                  <a:pt x="8213" y="12063"/>
                </a:lnTo>
                <a:lnTo>
                  <a:pt x="8314" y="12030"/>
                </a:lnTo>
                <a:lnTo>
                  <a:pt x="8414" y="11996"/>
                </a:lnTo>
                <a:lnTo>
                  <a:pt x="8514" y="11960"/>
                </a:lnTo>
                <a:lnTo>
                  <a:pt x="8615" y="11922"/>
                </a:lnTo>
                <a:lnTo>
                  <a:pt x="8715" y="11882"/>
                </a:lnTo>
                <a:lnTo>
                  <a:pt x="8816" y="11841"/>
                </a:lnTo>
                <a:lnTo>
                  <a:pt x="8916" y="11797"/>
                </a:lnTo>
                <a:lnTo>
                  <a:pt x="9017" y="11751"/>
                </a:lnTo>
                <a:lnTo>
                  <a:pt x="9118" y="11704"/>
                </a:lnTo>
                <a:lnTo>
                  <a:pt x="9219" y="11655"/>
                </a:lnTo>
                <a:lnTo>
                  <a:pt x="9319" y="11605"/>
                </a:lnTo>
                <a:lnTo>
                  <a:pt x="9421" y="11551"/>
                </a:lnTo>
                <a:lnTo>
                  <a:pt x="9485" y="11516"/>
                </a:lnTo>
                <a:lnTo>
                  <a:pt x="9548" y="11479"/>
                </a:lnTo>
                <a:lnTo>
                  <a:pt x="9612" y="11441"/>
                </a:lnTo>
                <a:lnTo>
                  <a:pt x="9674" y="11404"/>
                </a:lnTo>
                <a:lnTo>
                  <a:pt x="9735" y="11365"/>
                </a:lnTo>
                <a:lnTo>
                  <a:pt x="9797" y="11324"/>
                </a:lnTo>
                <a:lnTo>
                  <a:pt x="9856" y="11283"/>
                </a:lnTo>
                <a:lnTo>
                  <a:pt x="9916" y="11242"/>
                </a:lnTo>
                <a:lnTo>
                  <a:pt x="9974" y="11199"/>
                </a:lnTo>
                <a:lnTo>
                  <a:pt x="10032" y="11157"/>
                </a:lnTo>
                <a:lnTo>
                  <a:pt x="10088" y="11113"/>
                </a:lnTo>
                <a:lnTo>
                  <a:pt x="10145" y="11068"/>
                </a:lnTo>
                <a:lnTo>
                  <a:pt x="10201" y="11022"/>
                </a:lnTo>
                <a:lnTo>
                  <a:pt x="10256" y="10976"/>
                </a:lnTo>
                <a:lnTo>
                  <a:pt x="10311" y="10929"/>
                </a:lnTo>
                <a:lnTo>
                  <a:pt x="10364" y="10880"/>
                </a:lnTo>
                <a:lnTo>
                  <a:pt x="10416" y="10831"/>
                </a:lnTo>
                <a:lnTo>
                  <a:pt x="10469" y="10781"/>
                </a:lnTo>
                <a:lnTo>
                  <a:pt x="10520" y="10730"/>
                </a:lnTo>
                <a:lnTo>
                  <a:pt x="10571" y="10679"/>
                </a:lnTo>
                <a:lnTo>
                  <a:pt x="10620" y="10627"/>
                </a:lnTo>
                <a:lnTo>
                  <a:pt x="10669" y="10574"/>
                </a:lnTo>
                <a:lnTo>
                  <a:pt x="10717" y="10520"/>
                </a:lnTo>
                <a:lnTo>
                  <a:pt x="10766" y="10465"/>
                </a:lnTo>
                <a:lnTo>
                  <a:pt x="10812" y="10410"/>
                </a:lnTo>
                <a:lnTo>
                  <a:pt x="10859" y="10353"/>
                </a:lnTo>
                <a:lnTo>
                  <a:pt x="10904" y="10296"/>
                </a:lnTo>
                <a:lnTo>
                  <a:pt x="10949" y="10238"/>
                </a:lnTo>
                <a:lnTo>
                  <a:pt x="10993" y="10179"/>
                </a:lnTo>
                <a:lnTo>
                  <a:pt x="11036" y="10119"/>
                </a:lnTo>
                <a:lnTo>
                  <a:pt x="11079" y="10059"/>
                </a:lnTo>
                <a:lnTo>
                  <a:pt x="11120" y="9997"/>
                </a:lnTo>
                <a:lnTo>
                  <a:pt x="11165" y="9943"/>
                </a:lnTo>
                <a:lnTo>
                  <a:pt x="11210" y="9885"/>
                </a:lnTo>
                <a:lnTo>
                  <a:pt x="11256" y="9824"/>
                </a:lnTo>
                <a:lnTo>
                  <a:pt x="11302" y="9758"/>
                </a:lnTo>
                <a:lnTo>
                  <a:pt x="11348" y="9689"/>
                </a:lnTo>
                <a:lnTo>
                  <a:pt x="11394" y="9616"/>
                </a:lnTo>
                <a:lnTo>
                  <a:pt x="11442" y="9540"/>
                </a:lnTo>
                <a:lnTo>
                  <a:pt x="11489" y="9460"/>
                </a:lnTo>
                <a:lnTo>
                  <a:pt x="11536" y="9376"/>
                </a:lnTo>
                <a:lnTo>
                  <a:pt x="11585" y="9288"/>
                </a:lnTo>
                <a:lnTo>
                  <a:pt x="11633" y="9197"/>
                </a:lnTo>
                <a:lnTo>
                  <a:pt x="11681" y="9103"/>
                </a:lnTo>
                <a:lnTo>
                  <a:pt x="11731" y="9004"/>
                </a:lnTo>
                <a:lnTo>
                  <a:pt x="11781" y="8902"/>
                </a:lnTo>
                <a:lnTo>
                  <a:pt x="11830" y="8796"/>
                </a:lnTo>
                <a:lnTo>
                  <a:pt x="11881" y="8687"/>
                </a:lnTo>
                <a:lnTo>
                  <a:pt x="11905" y="8634"/>
                </a:lnTo>
                <a:lnTo>
                  <a:pt x="11928" y="8581"/>
                </a:lnTo>
                <a:lnTo>
                  <a:pt x="11951" y="8526"/>
                </a:lnTo>
                <a:lnTo>
                  <a:pt x="11973" y="8472"/>
                </a:lnTo>
                <a:lnTo>
                  <a:pt x="11995" y="8417"/>
                </a:lnTo>
                <a:lnTo>
                  <a:pt x="12016" y="8362"/>
                </a:lnTo>
                <a:lnTo>
                  <a:pt x="12036" y="8306"/>
                </a:lnTo>
                <a:lnTo>
                  <a:pt x="12055" y="8250"/>
                </a:lnTo>
                <a:lnTo>
                  <a:pt x="12074" y="8193"/>
                </a:lnTo>
                <a:lnTo>
                  <a:pt x="12093" y="8135"/>
                </a:lnTo>
                <a:lnTo>
                  <a:pt x="12110" y="8077"/>
                </a:lnTo>
                <a:lnTo>
                  <a:pt x="12127" y="8019"/>
                </a:lnTo>
                <a:lnTo>
                  <a:pt x="12144" y="7960"/>
                </a:lnTo>
                <a:lnTo>
                  <a:pt x="12159" y="7901"/>
                </a:lnTo>
                <a:lnTo>
                  <a:pt x="12174" y="7841"/>
                </a:lnTo>
                <a:lnTo>
                  <a:pt x="12188" y="7780"/>
                </a:lnTo>
                <a:lnTo>
                  <a:pt x="12203" y="7719"/>
                </a:lnTo>
                <a:lnTo>
                  <a:pt x="12216" y="7658"/>
                </a:lnTo>
                <a:lnTo>
                  <a:pt x="12229" y="7596"/>
                </a:lnTo>
                <a:lnTo>
                  <a:pt x="12240" y="7534"/>
                </a:lnTo>
                <a:lnTo>
                  <a:pt x="12263" y="7407"/>
                </a:lnTo>
                <a:lnTo>
                  <a:pt x="12282" y="7278"/>
                </a:lnTo>
                <a:lnTo>
                  <a:pt x="12298" y="7148"/>
                </a:lnTo>
                <a:lnTo>
                  <a:pt x="12314" y="7016"/>
                </a:lnTo>
                <a:lnTo>
                  <a:pt x="12325" y="6881"/>
                </a:lnTo>
                <a:lnTo>
                  <a:pt x="12335" y="6744"/>
                </a:lnTo>
                <a:close/>
                <a:moveTo>
                  <a:pt x="12125" y="7165"/>
                </a:moveTo>
                <a:lnTo>
                  <a:pt x="12125" y="7165"/>
                </a:lnTo>
                <a:lnTo>
                  <a:pt x="12113" y="7263"/>
                </a:lnTo>
                <a:lnTo>
                  <a:pt x="12100" y="7361"/>
                </a:lnTo>
                <a:lnTo>
                  <a:pt x="12086" y="7458"/>
                </a:lnTo>
                <a:lnTo>
                  <a:pt x="12068" y="7555"/>
                </a:lnTo>
                <a:lnTo>
                  <a:pt x="12049" y="7651"/>
                </a:lnTo>
                <a:lnTo>
                  <a:pt x="12029" y="7746"/>
                </a:lnTo>
                <a:lnTo>
                  <a:pt x="12005" y="7842"/>
                </a:lnTo>
                <a:lnTo>
                  <a:pt x="11980" y="7936"/>
                </a:lnTo>
                <a:lnTo>
                  <a:pt x="11954" y="8032"/>
                </a:lnTo>
                <a:lnTo>
                  <a:pt x="11926" y="8126"/>
                </a:lnTo>
                <a:lnTo>
                  <a:pt x="11895" y="8220"/>
                </a:lnTo>
                <a:lnTo>
                  <a:pt x="11862" y="8313"/>
                </a:lnTo>
                <a:lnTo>
                  <a:pt x="11828" y="8406"/>
                </a:lnTo>
                <a:lnTo>
                  <a:pt x="11791" y="8499"/>
                </a:lnTo>
                <a:lnTo>
                  <a:pt x="11754" y="8591"/>
                </a:lnTo>
                <a:lnTo>
                  <a:pt x="11713" y="8682"/>
                </a:lnTo>
                <a:lnTo>
                  <a:pt x="11671" y="8774"/>
                </a:lnTo>
                <a:lnTo>
                  <a:pt x="11627" y="8865"/>
                </a:lnTo>
                <a:lnTo>
                  <a:pt x="11581" y="8955"/>
                </a:lnTo>
                <a:lnTo>
                  <a:pt x="11533" y="9046"/>
                </a:lnTo>
                <a:lnTo>
                  <a:pt x="11483" y="9135"/>
                </a:lnTo>
                <a:lnTo>
                  <a:pt x="11431" y="9225"/>
                </a:lnTo>
                <a:lnTo>
                  <a:pt x="11377" y="9313"/>
                </a:lnTo>
                <a:lnTo>
                  <a:pt x="11321" y="9402"/>
                </a:lnTo>
                <a:lnTo>
                  <a:pt x="11263" y="9490"/>
                </a:lnTo>
                <a:lnTo>
                  <a:pt x="11204" y="9578"/>
                </a:lnTo>
                <a:lnTo>
                  <a:pt x="11143" y="9665"/>
                </a:lnTo>
                <a:lnTo>
                  <a:pt x="11079" y="9752"/>
                </a:lnTo>
                <a:lnTo>
                  <a:pt x="11013" y="9838"/>
                </a:lnTo>
                <a:lnTo>
                  <a:pt x="10945" y="9924"/>
                </a:lnTo>
                <a:lnTo>
                  <a:pt x="10877" y="10009"/>
                </a:lnTo>
                <a:lnTo>
                  <a:pt x="10805" y="10095"/>
                </a:lnTo>
                <a:lnTo>
                  <a:pt x="10733" y="10179"/>
                </a:lnTo>
                <a:lnTo>
                  <a:pt x="10659" y="10261"/>
                </a:lnTo>
                <a:lnTo>
                  <a:pt x="10585" y="10341"/>
                </a:lnTo>
                <a:lnTo>
                  <a:pt x="10509" y="10420"/>
                </a:lnTo>
                <a:lnTo>
                  <a:pt x="10435" y="10497"/>
                </a:lnTo>
                <a:lnTo>
                  <a:pt x="10358" y="10573"/>
                </a:lnTo>
                <a:lnTo>
                  <a:pt x="10281" y="10646"/>
                </a:lnTo>
                <a:lnTo>
                  <a:pt x="10203" y="10717"/>
                </a:lnTo>
                <a:lnTo>
                  <a:pt x="10125" y="10787"/>
                </a:lnTo>
                <a:lnTo>
                  <a:pt x="10046" y="10854"/>
                </a:lnTo>
                <a:lnTo>
                  <a:pt x="9966" y="10920"/>
                </a:lnTo>
                <a:lnTo>
                  <a:pt x="9885" y="10985"/>
                </a:lnTo>
                <a:lnTo>
                  <a:pt x="9805" y="11048"/>
                </a:lnTo>
                <a:lnTo>
                  <a:pt x="9722" y="11108"/>
                </a:lnTo>
                <a:lnTo>
                  <a:pt x="9639" y="11167"/>
                </a:lnTo>
                <a:lnTo>
                  <a:pt x="9557" y="11224"/>
                </a:lnTo>
                <a:lnTo>
                  <a:pt x="9473" y="11280"/>
                </a:lnTo>
                <a:lnTo>
                  <a:pt x="9388" y="11333"/>
                </a:lnTo>
                <a:lnTo>
                  <a:pt x="9301" y="11385"/>
                </a:lnTo>
                <a:lnTo>
                  <a:pt x="9216" y="11434"/>
                </a:lnTo>
                <a:lnTo>
                  <a:pt x="9129" y="11482"/>
                </a:lnTo>
                <a:lnTo>
                  <a:pt x="9041" y="11528"/>
                </a:lnTo>
                <a:lnTo>
                  <a:pt x="8953" y="11573"/>
                </a:lnTo>
                <a:lnTo>
                  <a:pt x="8864" y="11615"/>
                </a:lnTo>
                <a:lnTo>
                  <a:pt x="8774" y="11657"/>
                </a:lnTo>
                <a:lnTo>
                  <a:pt x="8683" y="11696"/>
                </a:lnTo>
                <a:lnTo>
                  <a:pt x="8592" y="11732"/>
                </a:lnTo>
                <a:lnTo>
                  <a:pt x="8500" y="11768"/>
                </a:lnTo>
                <a:lnTo>
                  <a:pt x="8408" y="11802"/>
                </a:lnTo>
                <a:lnTo>
                  <a:pt x="8315" y="11834"/>
                </a:lnTo>
                <a:lnTo>
                  <a:pt x="8221" y="11863"/>
                </a:lnTo>
                <a:lnTo>
                  <a:pt x="8126" y="11892"/>
                </a:lnTo>
                <a:lnTo>
                  <a:pt x="8031" y="11919"/>
                </a:lnTo>
                <a:lnTo>
                  <a:pt x="7934" y="11945"/>
                </a:lnTo>
                <a:lnTo>
                  <a:pt x="7837" y="11969"/>
                </a:lnTo>
                <a:lnTo>
                  <a:pt x="7739" y="11991"/>
                </a:lnTo>
                <a:lnTo>
                  <a:pt x="7641" y="12011"/>
                </a:lnTo>
                <a:lnTo>
                  <a:pt x="7542" y="12030"/>
                </a:lnTo>
                <a:lnTo>
                  <a:pt x="7441" y="12047"/>
                </a:lnTo>
                <a:lnTo>
                  <a:pt x="7341" y="12062"/>
                </a:lnTo>
                <a:lnTo>
                  <a:pt x="7239" y="12075"/>
                </a:lnTo>
                <a:lnTo>
                  <a:pt x="7136" y="12087"/>
                </a:lnTo>
                <a:lnTo>
                  <a:pt x="7034" y="12096"/>
                </a:lnTo>
                <a:lnTo>
                  <a:pt x="6930" y="12104"/>
                </a:lnTo>
                <a:lnTo>
                  <a:pt x="6826" y="12110"/>
                </a:lnTo>
                <a:lnTo>
                  <a:pt x="6721" y="12115"/>
                </a:lnTo>
                <a:lnTo>
                  <a:pt x="6614" y="12117"/>
                </a:lnTo>
                <a:lnTo>
                  <a:pt x="6508" y="12119"/>
                </a:lnTo>
                <a:lnTo>
                  <a:pt x="6422" y="12117"/>
                </a:lnTo>
                <a:lnTo>
                  <a:pt x="6336" y="12116"/>
                </a:lnTo>
                <a:lnTo>
                  <a:pt x="6253" y="12114"/>
                </a:lnTo>
                <a:lnTo>
                  <a:pt x="6169" y="12110"/>
                </a:lnTo>
                <a:lnTo>
                  <a:pt x="6086" y="12106"/>
                </a:lnTo>
                <a:lnTo>
                  <a:pt x="6003" y="12100"/>
                </a:lnTo>
                <a:lnTo>
                  <a:pt x="5922" y="12094"/>
                </a:lnTo>
                <a:lnTo>
                  <a:pt x="5840" y="12086"/>
                </a:lnTo>
                <a:lnTo>
                  <a:pt x="5760" y="12077"/>
                </a:lnTo>
                <a:lnTo>
                  <a:pt x="5681" y="12068"/>
                </a:lnTo>
                <a:lnTo>
                  <a:pt x="5601" y="12057"/>
                </a:lnTo>
                <a:lnTo>
                  <a:pt x="5523" y="12045"/>
                </a:lnTo>
                <a:lnTo>
                  <a:pt x="5445" y="12032"/>
                </a:lnTo>
                <a:lnTo>
                  <a:pt x="5369" y="12019"/>
                </a:lnTo>
                <a:lnTo>
                  <a:pt x="5292" y="12004"/>
                </a:lnTo>
                <a:lnTo>
                  <a:pt x="5216" y="11989"/>
                </a:lnTo>
                <a:lnTo>
                  <a:pt x="5142" y="11972"/>
                </a:lnTo>
                <a:lnTo>
                  <a:pt x="5067" y="11954"/>
                </a:lnTo>
                <a:lnTo>
                  <a:pt x="4993" y="11935"/>
                </a:lnTo>
                <a:lnTo>
                  <a:pt x="4921" y="11917"/>
                </a:lnTo>
                <a:lnTo>
                  <a:pt x="4847" y="11895"/>
                </a:lnTo>
                <a:lnTo>
                  <a:pt x="4777" y="11874"/>
                </a:lnTo>
                <a:lnTo>
                  <a:pt x="4704" y="11850"/>
                </a:lnTo>
                <a:lnTo>
                  <a:pt x="4635" y="11827"/>
                </a:lnTo>
                <a:lnTo>
                  <a:pt x="4565" y="11802"/>
                </a:lnTo>
                <a:lnTo>
                  <a:pt x="4495" y="11776"/>
                </a:lnTo>
                <a:lnTo>
                  <a:pt x="4428" y="11750"/>
                </a:lnTo>
                <a:lnTo>
                  <a:pt x="4359" y="11722"/>
                </a:lnTo>
                <a:lnTo>
                  <a:pt x="4293" y="11693"/>
                </a:lnTo>
                <a:lnTo>
                  <a:pt x="4226" y="11662"/>
                </a:lnTo>
                <a:lnTo>
                  <a:pt x="4161" y="11632"/>
                </a:lnTo>
                <a:lnTo>
                  <a:pt x="4096" y="11600"/>
                </a:lnTo>
                <a:lnTo>
                  <a:pt x="4031" y="11600"/>
                </a:lnTo>
                <a:lnTo>
                  <a:pt x="3917" y="11541"/>
                </a:lnTo>
                <a:lnTo>
                  <a:pt x="3805" y="11479"/>
                </a:lnTo>
                <a:lnTo>
                  <a:pt x="3695" y="11415"/>
                </a:lnTo>
                <a:lnTo>
                  <a:pt x="3588" y="11350"/>
                </a:lnTo>
                <a:lnTo>
                  <a:pt x="3481" y="11284"/>
                </a:lnTo>
                <a:lnTo>
                  <a:pt x="3376" y="11216"/>
                </a:lnTo>
                <a:lnTo>
                  <a:pt x="3273" y="11145"/>
                </a:lnTo>
                <a:lnTo>
                  <a:pt x="3173" y="11073"/>
                </a:lnTo>
                <a:lnTo>
                  <a:pt x="3074" y="10998"/>
                </a:lnTo>
                <a:lnTo>
                  <a:pt x="2976" y="10922"/>
                </a:lnTo>
                <a:lnTo>
                  <a:pt x="2880" y="10844"/>
                </a:lnTo>
                <a:lnTo>
                  <a:pt x="2787" y="10764"/>
                </a:lnTo>
                <a:lnTo>
                  <a:pt x="2694" y="10683"/>
                </a:lnTo>
                <a:lnTo>
                  <a:pt x="2603" y="10599"/>
                </a:lnTo>
                <a:lnTo>
                  <a:pt x="2515" y="10514"/>
                </a:lnTo>
                <a:lnTo>
                  <a:pt x="2428" y="10426"/>
                </a:lnTo>
                <a:lnTo>
                  <a:pt x="2343" y="10338"/>
                </a:lnTo>
                <a:lnTo>
                  <a:pt x="2259" y="10247"/>
                </a:lnTo>
                <a:lnTo>
                  <a:pt x="2178" y="10155"/>
                </a:lnTo>
                <a:lnTo>
                  <a:pt x="2099" y="10060"/>
                </a:lnTo>
                <a:lnTo>
                  <a:pt x="2021" y="9964"/>
                </a:lnTo>
                <a:lnTo>
                  <a:pt x="1944" y="9866"/>
                </a:lnTo>
                <a:lnTo>
                  <a:pt x="1870" y="9766"/>
                </a:lnTo>
                <a:lnTo>
                  <a:pt x="1797" y="9664"/>
                </a:lnTo>
                <a:lnTo>
                  <a:pt x="1727" y="9560"/>
                </a:lnTo>
                <a:lnTo>
                  <a:pt x="1657" y="9455"/>
                </a:lnTo>
                <a:lnTo>
                  <a:pt x="1589" y="9347"/>
                </a:lnTo>
                <a:lnTo>
                  <a:pt x="1524" y="9239"/>
                </a:lnTo>
                <a:lnTo>
                  <a:pt x="1459" y="9128"/>
                </a:lnTo>
                <a:lnTo>
                  <a:pt x="1398" y="9015"/>
                </a:lnTo>
                <a:lnTo>
                  <a:pt x="1338" y="8901"/>
                </a:lnTo>
                <a:lnTo>
                  <a:pt x="1279" y="8784"/>
                </a:lnTo>
                <a:lnTo>
                  <a:pt x="1249" y="8721"/>
                </a:lnTo>
                <a:lnTo>
                  <a:pt x="1221" y="8657"/>
                </a:lnTo>
                <a:lnTo>
                  <a:pt x="1192" y="8594"/>
                </a:lnTo>
                <a:lnTo>
                  <a:pt x="1165" y="8529"/>
                </a:lnTo>
                <a:lnTo>
                  <a:pt x="1139" y="8464"/>
                </a:lnTo>
                <a:lnTo>
                  <a:pt x="1114" y="8399"/>
                </a:lnTo>
                <a:lnTo>
                  <a:pt x="1090" y="8332"/>
                </a:lnTo>
                <a:lnTo>
                  <a:pt x="1067" y="8266"/>
                </a:lnTo>
                <a:lnTo>
                  <a:pt x="1045" y="8199"/>
                </a:lnTo>
                <a:lnTo>
                  <a:pt x="1023" y="8131"/>
                </a:lnTo>
                <a:lnTo>
                  <a:pt x="1002" y="8063"/>
                </a:lnTo>
                <a:lnTo>
                  <a:pt x="983" y="7994"/>
                </a:lnTo>
                <a:lnTo>
                  <a:pt x="964" y="7926"/>
                </a:lnTo>
                <a:lnTo>
                  <a:pt x="948" y="7856"/>
                </a:lnTo>
                <a:lnTo>
                  <a:pt x="930" y="7786"/>
                </a:lnTo>
                <a:lnTo>
                  <a:pt x="915" y="7715"/>
                </a:lnTo>
                <a:lnTo>
                  <a:pt x="900" y="7645"/>
                </a:lnTo>
                <a:lnTo>
                  <a:pt x="886" y="7573"/>
                </a:lnTo>
                <a:lnTo>
                  <a:pt x="873" y="7500"/>
                </a:lnTo>
                <a:lnTo>
                  <a:pt x="861" y="7428"/>
                </a:lnTo>
                <a:lnTo>
                  <a:pt x="851" y="7355"/>
                </a:lnTo>
                <a:lnTo>
                  <a:pt x="841" y="7282"/>
                </a:lnTo>
                <a:lnTo>
                  <a:pt x="832" y="7207"/>
                </a:lnTo>
                <a:lnTo>
                  <a:pt x="824" y="7133"/>
                </a:lnTo>
                <a:lnTo>
                  <a:pt x="817" y="7057"/>
                </a:lnTo>
                <a:lnTo>
                  <a:pt x="811" y="6982"/>
                </a:lnTo>
                <a:lnTo>
                  <a:pt x="806" y="6906"/>
                </a:lnTo>
                <a:lnTo>
                  <a:pt x="801" y="6829"/>
                </a:lnTo>
                <a:lnTo>
                  <a:pt x="798" y="6752"/>
                </a:lnTo>
                <a:lnTo>
                  <a:pt x="795" y="6674"/>
                </a:lnTo>
                <a:lnTo>
                  <a:pt x="794" y="6596"/>
                </a:lnTo>
                <a:lnTo>
                  <a:pt x="794" y="6517"/>
                </a:lnTo>
                <a:lnTo>
                  <a:pt x="795" y="6399"/>
                </a:lnTo>
                <a:lnTo>
                  <a:pt x="798" y="6282"/>
                </a:lnTo>
                <a:lnTo>
                  <a:pt x="804" y="6165"/>
                </a:lnTo>
                <a:lnTo>
                  <a:pt x="812" y="6049"/>
                </a:lnTo>
                <a:lnTo>
                  <a:pt x="821" y="5935"/>
                </a:lnTo>
                <a:lnTo>
                  <a:pt x="834" y="5820"/>
                </a:lnTo>
                <a:lnTo>
                  <a:pt x="848" y="5705"/>
                </a:lnTo>
                <a:lnTo>
                  <a:pt x="865" y="5592"/>
                </a:lnTo>
                <a:lnTo>
                  <a:pt x="884" y="5480"/>
                </a:lnTo>
                <a:lnTo>
                  <a:pt x="905" y="5369"/>
                </a:lnTo>
                <a:lnTo>
                  <a:pt x="929" y="5256"/>
                </a:lnTo>
                <a:lnTo>
                  <a:pt x="955" y="5146"/>
                </a:lnTo>
                <a:lnTo>
                  <a:pt x="983" y="5037"/>
                </a:lnTo>
                <a:lnTo>
                  <a:pt x="1014" y="4927"/>
                </a:lnTo>
                <a:lnTo>
                  <a:pt x="1046" y="4819"/>
                </a:lnTo>
                <a:lnTo>
                  <a:pt x="1081" y="4710"/>
                </a:lnTo>
                <a:lnTo>
                  <a:pt x="1118" y="4604"/>
                </a:lnTo>
                <a:lnTo>
                  <a:pt x="1157" y="4498"/>
                </a:lnTo>
                <a:lnTo>
                  <a:pt x="1198" y="4391"/>
                </a:lnTo>
                <a:lnTo>
                  <a:pt x="1242" y="4286"/>
                </a:lnTo>
                <a:lnTo>
                  <a:pt x="1288" y="4182"/>
                </a:lnTo>
                <a:lnTo>
                  <a:pt x="1337" y="4078"/>
                </a:lnTo>
                <a:lnTo>
                  <a:pt x="1387" y="3975"/>
                </a:lnTo>
                <a:lnTo>
                  <a:pt x="1439" y="3873"/>
                </a:lnTo>
                <a:lnTo>
                  <a:pt x="1495" y="3771"/>
                </a:lnTo>
                <a:lnTo>
                  <a:pt x="1552" y="3670"/>
                </a:lnTo>
                <a:lnTo>
                  <a:pt x="1612" y="3570"/>
                </a:lnTo>
                <a:lnTo>
                  <a:pt x="1673" y="3470"/>
                </a:lnTo>
                <a:lnTo>
                  <a:pt x="1737" y="3371"/>
                </a:lnTo>
                <a:lnTo>
                  <a:pt x="1803" y="3272"/>
                </a:lnTo>
                <a:lnTo>
                  <a:pt x="1872" y="3175"/>
                </a:lnTo>
                <a:lnTo>
                  <a:pt x="1943" y="3078"/>
                </a:lnTo>
                <a:lnTo>
                  <a:pt x="2015" y="2983"/>
                </a:lnTo>
                <a:lnTo>
                  <a:pt x="2089" y="2889"/>
                </a:lnTo>
                <a:lnTo>
                  <a:pt x="2164" y="2797"/>
                </a:lnTo>
                <a:lnTo>
                  <a:pt x="2241" y="2707"/>
                </a:lnTo>
                <a:lnTo>
                  <a:pt x="2319" y="2621"/>
                </a:lnTo>
                <a:lnTo>
                  <a:pt x="2398" y="2535"/>
                </a:lnTo>
                <a:lnTo>
                  <a:pt x="2478" y="2452"/>
                </a:lnTo>
                <a:lnTo>
                  <a:pt x="2560" y="2371"/>
                </a:lnTo>
                <a:lnTo>
                  <a:pt x="2642" y="2291"/>
                </a:lnTo>
                <a:lnTo>
                  <a:pt x="2727" y="2213"/>
                </a:lnTo>
                <a:lnTo>
                  <a:pt x="2813" y="2139"/>
                </a:lnTo>
                <a:lnTo>
                  <a:pt x="2900" y="2066"/>
                </a:lnTo>
                <a:lnTo>
                  <a:pt x="2989" y="1995"/>
                </a:lnTo>
                <a:lnTo>
                  <a:pt x="3078" y="1925"/>
                </a:lnTo>
                <a:lnTo>
                  <a:pt x="3169" y="1859"/>
                </a:lnTo>
                <a:lnTo>
                  <a:pt x="3262" y="1794"/>
                </a:lnTo>
                <a:lnTo>
                  <a:pt x="3356" y="1730"/>
                </a:lnTo>
                <a:lnTo>
                  <a:pt x="3451" y="1670"/>
                </a:lnTo>
                <a:lnTo>
                  <a:pt x="3548" y="1611"/>
                </a:lnTo>
                <a:lnTo>
                  <a:pt x="3644" y="1554"/>
                </a:lnTo>
                <a:lnTo>
                  <a:pt x="3744" y="1498"/>
                </a:lnTo>
                <a:lnTo>
                  <a:pt x="3844" y="1446"/>
                </a:lnTo>
                <a:lnTo>
                  <a:pt x="3946" y="1396"/>
                </a:lnTo>
                <a:lnTo>
                  <a:pt x="4049" y="1347"/>
                </a:lnTo>
                <a:lnTo>
                  <a:pt x="4154" y="1300"/>
                </a:lnTo>
                <a:lnTo>
                  <a:pt x="4259" y="1255"/>
                </a:lnTo>
                <a:lnTo>
                  <a:pt x="4367" y="1212"/>
                </a:lnTo>
                <a:lnTo>
                  <a:pt x="4474" y="1172"/>
                </a:lnTo>
                <a:lnTo>
                  <a:pt x="4584" y="1133"/>
                </a:lnTo>
                <a:lnTo>
                  <a:pt x="4695" y="1098"/>
                </a:lnTo>
                <a:lnTo>
                  <a:pt x="4807" y="1062"/>
                </a:lnTo>
                <a:lnTo>
                  <a:pt x="4921" y="1030"/>
                </a:lnTo>
                <a:lnTo>
                  <a:pt x="5016" y="1004"/>
                </a:lnTo>
                <a:lnTo>
                  <a:pt x="5111" y="981"/>
                </a:lnTo>
                <a:lnTo>
                  <a:pt x="5207" y="958"/>
                </a:lnTo>
                <a:lnTo>
                  <a:pt x="5301" y="938"/>
                </a:lnTo>
                <a:lnTo>
                  <a:pt x="5397" y="919"/>
                </a:lnTo>
                <a:lnTo>
                  <a:pt x="5492" y="903"/>
                </a:lnTo>
                <a:lnTo>
                  <a:pt x="5587" y="886"/>
                </a:lnTo>
                <a:lnTo>
                  <a:pt x="5682" y="872"/>
                </a:lnTo>
                <a:lnTo>
                  <a:pt x="5776" y="860"/>
                </a:lnTo>
                <a:lnTo>
                  <a:pt x="5872" y="850"/>
                </a:lnTo>
                <a:lnTo>
                  <a:pt x="5967" y="840"/>
                </a:lnTo>
                <a:lnTo>
                  <a:pt x="6062" y="833"/>
                </a:lnTo>
                <a:lnTo>
                  <a:pt x="6157" y="827"/>
                </a:lnTo>
                <a:lnTo>
                  <a:pt x="6253" y="824"/>
                </a:lnTo>
                <a:lnTo>
                  <a:pt x="6347" y="821"/>
                </a:lnTo>
                <a:lnTo>
                  <a:pt x="6443" y="820"/>
                </a:lnTo>
                <a:lnTo>
                  <a:pt x="6531" y="820"/>
                </a:lnTo>
                <a:lnTo>
                  <a:pt x="6620" y="822"/>
                </a:lnTo>
                <a:lnTo>
                  <a:pt x="6709" y="826"/>
                </a:lnTo>
                <a:lnTo>
                  <a:pt x="6796" y="831"/>
                </a:lnTo>
                <a:lnTo>
                  <a:pt x="6884" y="835"/>
                </a:lnTo>
                <a:lnTo>
                  <a:pt x="6971" y="843"/>
                </a:lnTo>
                <a:lnTo>
                  <a:pt x="7059" y="851"/>
                </a:lnTo>
                <a:lnTo>
                  <a:pt x="7145" y="861"/>
                </a:lnTo>
                <a:lnTo>
                  <a:pt x="7231" y="872"/>
                </a:lnTo>
                <a:lnTo>
                  <a:pt x="7317" y="884"/>
                </a:lnTo>
                <a:lnTo>
                  <a:pt x="7402" y="897"/>
                </a:lnTo>
                <a:lnTo>
                  <a:pt x="7489" y="912"/>
                </a:lnTo>
                <a:lnTo>
                  <a:pt x="7574" y="928"/>
                </a:lnTo>
                <a:lnTo>
                  <a:pt x="7658" y="945"/>
                </a:lnTo>
                <a:lnTo>
                  <a:pt x="7743" y="964"/>
                </a:lnTo>
                <a:lnTo>
                  <a:pt x="7827" y="984"/>
                </a:lnTo>
                <a:lnTo>
                  <a:pt x="7911" y="1004"/>
                </a:lnTo>
                <a:lnTo>
                  <a:pt x="7994" y="1027"/>
                </a:lnTo>
                <a:lnTo>
                  <a:pt x="8077" y="1051"/>
                </a:lnTo>
                <a:lnTo>
                  <a:pt x="8160" y="1077"/>
                </a:lnTo>
                <a:lnTo>
                  <a:pt x="8243" y="1103"/>
                </a:lnTo>
                <a:lnTo>
                  <a:pt x="8324" y="1130"/>
                </a:lnTo>
                <a:lnTo>
                  <a:pt x="8407" y="1158"/>
                </a:lnTo>
                <a:lnTo>
                  <a:pt x="8488" y="1189"/>
                </a:lnTo>
                <a:lnTo>
                  <a:pt x="8570" y="1220"/>
                </a:lnTo>
                <a:lnTo>
                  <a:pt x="8650" y="1253"/>
                </a:lnTo>
                <a:lnTo>
                  <a:pt x="8731" y="1287"/>
                </a:lnTo>
                <a:lnTo>
                  <a:pt x="8811" y="1322"/>
                </a:lnTo>
                <a:lnTo>
                  <a:pt x="8891" y="1358"/>
                </a:lnTo>
                <a:lnTo>
                  <a:pt x="8972" y="1396"/>
                </a:lnTo>
                <a:lnTo>
                  <a:pt x="9051" y="1435"/>
                </a:lnTo>
                <a:lnTo>
                  <a:pt x="9130" y="1476"/>
                </a:lnTo>
                <a:lnTo>
                  <a:pt x="9208" y="1517"/>
                </a:lnTo>
                <a:lnTo>
                  <a:pt x="9286" y="1560"/>
                </a:lnTo>
                <a:lnTo>
                  <a:pt x="9363" y="1602"/>
                </a:lnTo>
                <a:lnTo>
                  <a:pt x="9439" y="1647"/>
                </a:lnTo>
                <a:lnTo>
                  <a:pt x="9513" y="1692"/>
                </a:lnTo>
                <a:lnTo>
                  <a:pt x="9587" y="1738"/>
                </a:lnTo>
                <a:lnTo>
                  <a:pt x="9661" y="1786"/>
                </a:lnTo>
                <a:lnTo>
                  <a:pt x="9733" y="1833"/>
                </a:lnTo>
                <a:lnTo>
                  <a:pt x="9804" y="1882"/>
                </a:lnTo>
                <a:lnTo>
                  <a:pt x="9875" y="1932"/>
                </a:lnTo>
                <a:lnTo>
                  <a:pt x="9944" y="1983"/>
                </a:lnTo>
                <a:lnTo>
                  <a:pt x="10013" y="2035"/>
                </a:lnTo>
                <a:lnTo>
                  <a:pt x="10080" y="2087"/>
                </a:lnTo>
                <a:lnTo>
                  <a:pt x="10148" y="2140"/>
                </a:lnTo>
                <a:lnTo>
                  <a:pt x="10214" y="2196"/>
                </a:lnTo>
                <a:lnTo>
                  <a:pt x="10279" y="2250"/>
                </a:lnTo>
                <a:lnTo>
                  <a:pt x="10343" y="2307"/>
                </a:lnTo>
                <a:lnTo>
                  <a:pt x="10406" y="2365"/>
                </a:lnTo>
                <a:lnTo>
                  <a:pt x="10469" y="2423"/>
                </a:lnTo>
                <a:lnTo>
                  <a:pt x="10530" y="2482"/>
                </a:lnTo>
                <a:lnTo>
                  <a:pt x="10592" y="2542"/>
                </a:lnTo>
                <a:lnTo>
                  <a:pt x="10651" y="2602"/>
                </a:lnTo>
                <a:lnTo>
                  <a:pt x="10710" y="2665"/>
                </a:lnTo>
                <a:lnTo>
                  <a:pt x="10768" y="2727"/>
                </a:lnTo>
                <a:lnTo>
                  <a:pt x="10826" y="2791"/>
                </a:lnTo>
                <a:lnTo>
                  <a:pt x="10881" y="2856"/>
                </a:lnTo>
                <a:lnTo>
                  <a:pt x="10937" y="2921"/>
                </a:lnTo>
                <a:lnTo>
                  <a:pt x="10991" y="2989"/>
                </a:lnTo>
                <a:lnTo>
                  <a:pt x="11046" y="3056"/>
                </a:lnTo>
                <a:lnTo>
                  <a:pt x="11099" y="3124"/>
                </a:lnTo>
                <a:lnTo>
                  <a:pt x="11151" y="3194"/>
                </a:lnTo>
                <a:lnTo>
                  <a:pt x="11202" y="3264"/>
                </a:lnTo>
                <a:lnTo>
                  <a:pt x="11297" y="3438"/>
                </a:lnTo>
                <a:lnTo>
                  <a:pt x="11388" y="3608"/>
                </a:lnTo>
                <a:lnTo>
                  <a:pt x="11432" y="3691"/>
                </a:lnTo>
                <a:lnTo>
                  <a:pt x="11475" y="3773"/>
                </a:lnTo>
                <a:lnTo>
                  <a:pt x="11515" y="3854"/>
                </a:lnTo>
                <a:lnTo>
                  <a:pt x="11554" y="3934"/>
                </a:lnTo>
                <a:lnTo>
                  <a:pt x="11593" y="4013"/>
                </a:lnTo>
                <a:lnTo>
                  <a:pt x="11629" y="4090"/>
                </a:lnTo>
                <a:lnTo>
                  <a:pt x="11665" y="4167"/>
                </a:lnTo>
                <a:lnTo>
                  <a:pt x="11698" y="4242"/>
                </a:lnTo>
                <a:lnTo>
                  <a:pt x="11731" y="4318"/>
                </a:lnTo>
                <a:lnTo>
                  <a:pt x="11762" y="4391"/>
                </a:lnTo>
                <a:lnTo>
                  <a:pt x="11793" y="4463"/>
                </a:lnTo>
                <a:lnTo>
                  <a:pt x="11821" y="4534"/>
                </a:lnTo>
                <a:lnTo>
                  <a:pt x="11848" y="4605"/>
                </a:lnTo>
                <a:lnTo>
                  <a:pt x="11873" y="4674"/>
                </a:lnTo>
                <a:lnTo>
                  <a:pt x="11898" y="4742"/>
                </a:lnTo>
                <a:lnTo>
                  <a:pt x="11921" y="4810"/>
                </a:lnTo>
                <a:lnTo>
                  <a:pt x="11943" y="4876"/>
                </a:lnTo>
                <a:lnTo>
                  <a:pt x="11963" y="4941"/>
                </a:lnTo>
                <a:lnTo>
                  <a:pt x="11982" y="5005"/>
                </a:lnTo>
                <a:lnTo>
                  <a:pt x="11999" y="5067"/>
                </a:lnTo>
                <a:lnTo>
                  <a:pt x="12016" y="5129"/>
                </a:lnTo>
                <a:lnTo>
                  <a:pt x="12031" y="5189"/>
                </a:lnTo>
                <a:lnTo>
                  <a:pt x="12044" y="5249"/>
                </a:lnTo>
                <a:lnTo>
                  <a:pt x="12056" y="5307"/>
                </a:lnTo>
                <a:lnTo>
                  <a:pt x="12068" y="5365"/>
                </a:lnTo>
                <a:lnTo>
                  <a:pt x="12077" y="5421"/>
                </a:lnTo>
                <a:lnTo>
                  <a:pt x="12084" y="5476"/>
                </a:lnTo>
                <a:lnTo>
                  <a:pt x="12092" y="5530"/>
                </a:lnTo>
                <a:lnTo>
                  <a:pt x="12103" y="5637"/>
                </a:lnTo>
                <a:lnTo>
                  <a:pt x="12114" y="5743"/>
                </a:lnTo>
                <a:lnTo>
                  <a:pt x="12122" y="5850"/>
                </a:lnTo>
                <a:lnTo>
                  <a:pt x="12131" y="5955"/>
                </a:lnTo>
                <a:lnTo>
                  <a:pt x="12136" y="6059"/>
                </a:lnTo>
                <a:lnTo>
                  <a:pt x="12142" y="6163"/>
                </a:lnTo>
                <a:lnTo>
                  <a:pt x="12146" y="6266"/>
                </a:lnTo>
                <a:lnTo>
                  <a:pt x="12148" y="6368"/>
                </a:lnTo>
                <a:lnTo>
                  <a:pt x="12149" y="6470"/>
                </a:lnTo>
                <a:lnTo>
                  <a:pt x="12149" y="6572"/>
                </a:lnTo>
                <a:lnTo>
                  <a:pt x="12148" y="6672"/>
                </a:lnTo>
                <a:lnTo>
                  <a:pt x="12146" y="6771"/>
                </a:lnTo>
                <a:lnTo>
                  <a:pt x="12142" y="6871"/>
                </a:lnTo>
                <a:lnTo>
                  <a:pt x="12138" y="6970"/>
                </a:lnTo>
                <a:lnTo>
                  <a:pt x="12132" y="7068"/>
                </a:lnTo>
                <a:lnTo>
                  <a:pt x="12125" y="7165"/>
                </a:lnTo>
                <a:close/>
                <a:moveTo>
                  <a:pt x="4144" y="3621"/>
                </a:moveTo>
                <a:lnTo>
                  <a:pt x="4144" y="3621"/>
                </a:lnTo>
                <a:lnTo>
                  <a:pt x="4086" y="3557"/>
                </a:lnTo>
                <a:lnTo>
                  <a:pt x="4029" y="3490"/>
                </a:lnTo>
                <a:lnTo>
                  <a:pt x="3971" y="3418"/>
                </a:lnTo>
                <a:lnTo>
                  <a:pt x="3910" y="3340"/>
                </a:lnTo>
                <a:lnTo>
                  <a:pt x="3850" y="3258"/>
                </a:lnTo>
                <a:lnTo>
                  <a:pt x="3789" y="3172"/>
                </a:lnTo>
                <a:lnTo>
                  <a:pt x="3726" y="3081"/>
                </a:lnTo>
                <a:lnTo>
                  <a:pt x="3662" y="2985"/>
                </a:lnTo>
                <a:lnTo>
                  <a:pt x="3598" y="2885"/>
                </a:lnTo>
                <a:lnTo>
                  <a:pt x="3533" y="2779"/>
                </a:lnTo>
                <a:lnTo>
                  <a:pt x="3467" y="2670"/>
                </a:lnTo>
                <a:lnTo>
                  <a:pt x="3401" y="2555"/>
                </a:lnTo>
                <a:lnTo>
                  <a:pt x="3332" y="2436"/>
                </a:lnTo>
                <a:lnTo>
                  <a:pt x="3264" y="2311"/>
                </a:lnTo>
                <a:lnTo>
                  <a:pt x="3194" y="2184"/>
                </a:lnTo>
                <a:lnTo>
                  <a:pt x="3125" y="2050"/>
                </a:lnTo>
                <a:lnTo>
                  <a:pt x="2972" y="2177"/>
                </a:lnTo>
                <a:lnTo>
                  <a:pt x="2789" y="2329"/>
                </a:lnTo>
                <a:lnTo>
                  <a:pt x="2332" y="2714"/>
                </a:lnTo>
                <a:lnTo>
                  <a:pt x="2242" y="2815"/>
                </a:lnTo>
                <a:lnTo>
                  <a:pt x="2154" y="2917"/>
                </a:lnTo>
                <a:lnTo>
                  <a:pt x="2113" y="2967"/>
                </a:lnTo>
                <a:lnTo>
                  <a:pt x="2070" y="3019"/>
                </a:lnTo>
                <a:lnTo>
                  <a:pt x="2030" y="3070"/>
                </a:lnTo>
                <a:lnTo>
                  <a:pt x="1990" y="3122"/>
                </a:lnTo>
                <a:lnTo>
                  <a:pt x="1950" y="3175"/>
                </a:lnTo>
                <a:lnTo>
                  <a:pt x="1912" y="3227"/>
                </a:lnTo>
                <a:lnTo>
                  <a:pt x="1873" y="3280"/>
                </a:lnTo>
                <a:lnTo>
                  <a:pt x="1836" y="3332"/>
                </a:lnTo>
                <a:lnTo>
                  <a:pt x="1800" y="3386"/>
                </a:lnTo>
                <a:lnTo>
                  <a:pt x="1763" y="3440"/>
                </a:lnTo>
                <a:lnTo>
                  <a:pt x="1729" y="3493"/>
                </a:lnTo>
                <a:lnTo>
                  <a:pt x="1693" y="3548"/>
                </a:lnTo>
                <a:lnTo>
                  <a:pt x="1660" y="3602"/>
                </a:lnTo>
                <a:lnTo>
                  <a:pt x="1627" y="3656"/>
                </a:lnTo>
                <a:lnTo>
                  <a:pt x="1594" y="3711"/>
                </a:lnTo>
                <a:lnTo>
                  <a:pt x="1563" y="3766"/>
                </a:lnTo>
                <a:lnTo>
                  <a:pt x="1532" y="3822"/>
                </a:lnTo>
                <a:lnTo>
                  <a:pt x="1502" y="3877"/>
                </a:lnTo>
                <a:lnTo>
                  <a:pt x="1472" y="3933"/>
                </a:lnTo>
                <a:lnTo>
                  <a:pt x="1443" y="3988"/>
                </a:lnTo>
                <a:lnTo>
                  <a:pt x="1416" y="4045"/>
                </a:lnTo>
                <a:lnTo>
                  <a:pt x="1389" y="4102"/>
                </a:lnTo>
                <a:lnTo>
                  <a:pt x="1361" y="4158"/>
                </a:lnTo>
                <a:lnTo>
                  <a:pt x="1335" y="4215"/>
                </a:lnTo>
                <a:lnTo>
                  <a:pt x="1311" y="4272"/>
                </a:lnTo>
                <a:lnTo>
                  <a:pt x="1286" y="4330"/>
                </a:lnTo>
                <a:lnTo>
                  <a:pt x="1262" y="4388"/>
                </a:lnTo>
                <a:lnTo>
                  <a:pt x="1238" y="4446"/>
                </a:lnTo>
                <a:lnTo>
                  <a:pt x="1216" y="4504"/>
                </a:lnTo>
                <a:lnTo>
                  <a:pt x="1195" y="4563"/>
                </a:lnTo>
                <a:lnTo>
                  <a:pt x="1173" y="4622"/>
                </a:lnTo>
                <a:lnTo>
                  <a:pt x="1153" y="4681"/>
                </a:lnTo>
                <a:lnTo>
                  <a:pt x="1133" y="4740"/>
                </a:lnTo>
                <a:lnTo>
                  <a:pt x="1114" y="4799"/>
                </a:lnTo>
                <a:lnTo>
                  <a:pt x="1097" y="4859"/>
                </a:lnTo>
                <a:lnTo>
                  <a:pt x="1079" y="4920"/>
                </a:lnTo>
                <a:lnTo>
                  <a:pt x="1062" y="4980"/>
                </a:lnTo>
                <a:lnTo>
                  <a:pt x="1047" y="5040"/>
                </a:lnTo>
                <a:lnTo>
                  <a:pt x="1032" y="5102"/>
                </a:lnTo>
                <a:lnTo>
                  <a:pt x="1016" y="5162"/>
                </a:lnTo>
                <a:lnTo>
                  <a:pt x="1003" y="5223"/>
                </a:lnTo>
                <a:lnTo>
                  <a:pt x="989" y="5285"/>
                </a:lnTo>
                <a:lnTo>
                  <a:pt x="977" y="5347"/>
                </a:lnTo>
                <a:lnTo>
                  <a:pt x="965" y="5409"/>
                </a:lnTo>
                <a:lnTo>
                  <a:pt x="955" y="5471"/>
                </a:lnTo>
                <a:lnTo>
                  <a:pt x="944" y="5534"/>
                </a:lnTo>
                <a:lnTo>
                  <a:pt x="935" y="5597"/>
                </a:lnTo>
                <a:lnTo>
                  <a:pt x="925" y="5659"/>
                </a:lnTo>
                <a:lnTo>
                  <a:pt x="917" y="5723"/>
                </a:lnTo>
                <a:lnTo>
                  <a:pt x="910" y="5787"/>
                </a:lnTo>
                <a:lnTo>
                  <a:pt x="903" y="5851"/>
                </a:lnTo>
                <a:lnTo>
                  <a:pt x="897" y="5915"/>
                </a:lnTo>
                <a:lnTo>
                  <a:pt x="892" y="5980"/>
                </a:lnTo>
                <a:lnTo>
                  <a:pt x="887" y="6043"/>
                </a:lnTo>
                <a:lnTo>
                  <a:pt x="883" y="6108"/>
                </a:lnTo>
                <a:lnTo>
                  <a:pt x="880" y="6173"/>
                </a:lnTo>
                <a:lnTo>
                  <a:pt x="878" y="6240"/>
                </a:lnTo>
                <a:lnTo>
                  <a:pt x="876" y="6305"/>
                </a:lnTo>
                <a:lnTo>
                  <a:pt x="874" y="6371"/>
                </a:lnTo>
                <a:lnTo>
                  <a:pt x="874" y="6437"/>
                </a:lnTo>
                <a:lnTo>
                  <a:pt x="876" y="6543"/>
                </a:lnTo>
                <a:lnTo>
                  <a:pt x="879" y="6650"/>
                </a:lnTo>
                <a:lnTo>
                  <a:pt x="885" y="6756"/>
                </a:lnTo>
                <a:lnTo>
                  <a:pt x="892" y="6861"/>
                </a:lnTo>
                <a:lnTo>
                  <a:pt x="903" y="6966"/>
                </a:lnTo>
                <a:lnTo>
                  <a:pt x="916" y="7071"/>
                </a:lnTo>
                <a:lnTo>
                  <a:pt x="930" y="7175"/>
                </a:lnTo>
                <a:lnTo>
                  <a:pt x="948" y="7278"/>
                </a:lnTo>
                <a:lnTo>
                  <a:pt x="967" y="7381"/>
                </a:lnTo>
                <a:lnTo>
                  <a:pt x="988" y="7484"/>
                </a:lnTo>
                <a:lnTo>
                  <a:pt x="1012" y="7586"/>
                </a:lnTo>
                <a:lnTo>
                  <a:pt x="1039" y="7687"/>
                </a:lnTo>
                <a:lnTo>
                  <a:pt x="1067" y="7788"/>
                </a:lnTo>
                <a:lnTo>
                  <a:pt x="1098" y="7888"/>
                </a:lnTo>
                <a:lnTo>
                  <a:pt x="1131" y="7988"/>
                </a:lnTo>
                <a:lnTo>
                  <a:pt x="1165" y="8088"/>
                </a:lnTo>
                <a:lnTo>
                  <a:pt x="1781" y="7909"/>
                </a:lnTo>
                <a:lnTo>
                  <a:pt x="1788" y="7903"/>
                </a:lnTo>
                <a:lnTo>
                  <a:pt x="1799" y="7897"/>
                </a:lnTo>
                <a:lnTo>
                  <a:pt x="1812" y="7890"/>
                </a:lnTo>
                <a:lnTo>
                  <a:pt x="1827" y="7884"/>
                </a:lnTo>
                <a:lnTo>
                  <a:pt x="1845" y="7877"/>
                </a:lnTo>
                <a:lnTo>
                  <a:pt x="1865" y="7871"/>
                </a:lnTo>
                <a:lnTo>
                  <a:pt x="1914" y="7857"/>
                </a:lnTo>
                <a:lnTo>
                  <a:pt x="1975" y="7843"/>
                </a:lnTo>
                <a:lnTo>
                  <a:pt x="2046" y="7828"/>
                </a:lnTo>
                <a:lnTo>
                  <a:pt x="2126" y="7812"/>
                </a:lnTo>
                <a:lnTo>
                  <a:pt x="2218" y="7796"/>
                </a:lnTo>
                <a:lnTo>
                  <a:pt x="2251" y="7788"/>
                </a:lnTo>
                <a:lnTo>
                  <a:pt x="2282" y="7778"/>
                </a:lnTo>
                <a:lnTo>
                  <a:pt x="2311" y="7767"/>
                </a:lnTo>
                <a:lnTo>
                  <a:pt x="2339" y="7756"/>
                </a:lnTo>
                <a:lnTo>
                  <a:pt x="2363" y="7744"/>
                </a:lnTo>
                <a:lnTo>
                  <a:pt x="2386" y="7730"/>
                </a:lnTo>
                <a:lnTo>
                  <a:pt x="2406" y="7715"/>
                </a:lnTo>
                <a:lnTo>
                  <a:pt x="2424" y="7699"/>
                </a:lnTo>
                <a:lnTo>
                  <a:pt x="2440" y="7682"/>
                </a:lnTo>
                <a:lnTo>
                  <a:pt x="2454" y="7665"/>
                </a:lnTo>
                <a:lnTo>
                  <a:pt x="2466" y="7646"/>
                </a:lnTo>
                <a:lnTo>
                  <a:pt x="2476" y="7627"/>
                </a:lnTo>
                <a:lnTo>
                  <a:pt x="2483" y="7606"/>
                </a:lnTo>
                <a:lnTo>
                  <a:pt x="2489" y="7584"/>
                </a:lnTo>
                <a:lnTo>
                  <a:pt x="2492" y="7561"/>
                </a:lnTo>
                <a:lnTo>
                  <a:pt x="2493" y="7537"/>
                </a:lnTo>
                <a:lnTo>
                  <a:pt x="2492" y="7512"/>
                </a:lnTo>
                <a:lnTo>
                  <a:pt x="2489" y="7485"/>
                </a:lnTo>
                <a:lnTo>
                  <a:pt x="2484" y="7456"/>
                </a:lnTo>
                <a:lnTo>
                  <a:pt x="2477" y="7424"/>
                </a:lnTo>
                <a:lnTo>
                  <a:pt x="2432" y="7369"/>
                </a:lnTo>
                <a:lnTo>
                  <a:pt x="2389" y="7314"/>
                </a:lnTo>
                <a:lnTo>
                  <a:pt x="2349" y="7259"/>
                </a:lnTo>
                <a:lnTo>
                  <a:pt x="2313" y="7204"/>
                </a:lnTo>
                <a:lnTo>
                  <a:pt x="2278" y="7148"/>
                </a:lnTo>
                <a:lnTo>
                  <a:pt x="2248" y="7092"/>
                </a:lnTo>
                <a:lnTo>
                  <a:pt x="2219" y="7036"/>
                </a:lnTo>
                <a:lnTo>
                  <a:pt x="2193" y="6979"/>
                </a:lnTo>
                <a:lnTo>
                  <a:pt x="2171" y="6923"/>
                </a:lnTo>
                <a:lnTo>
                  <a:pt x="2151" y="6865"/>
                </a:lnTo>
                <a:lnTo>
                  <a:pt x="2133" y="6808"/>
                </a:lnTo>
                <a:lnTo>
                  <a:pt x="2119" y="6750"/>
                </a:lnTo>
                <a:lnTo>
                  <a:pt x="2107" y="6692"/>
                </a:lnTo>
                <a:lnTo>
                  <a:pt x="2098" y="6634"/>
                </a:lnTo>
                <a:lnTo>
                  <a:pt x="2092" y="6576"/>
                </a:lnTo>
                <a:lnTo>
                  <a:pt x="2088" y="6517"/>
                </a:lnTo>
                <a:lnTo>
                  <a:pt x="2209" y="6410"/>
                </a:lnTo>
                <a:lnTo>
                  <a:pt x="2341" y="6287"/>
                </a:lnTo>
                <a:lnTo>
                  <a:pt x="2488" y="6151"/>
                </a:lnTo>
                <a:lnTo>
                  <a:pt x="2647" y="6000"/>
                </a:lnTo>
                <a:lnTo>
                  <a:pt x="2820" y="5835"/>
                </a:lnTo>
                <a:lnTo>
                  <a:pt x="3005" y="5656"/>
                </a:lnTo>
                <a:lnTo>
                  <a:pt x="3204" y="5463"/>
                </a:lnTo>
                <a:lnTo>
                  <a:pt x="3416" y="5255"/>
                </a:lnTo>
                <a:lnTo>
                  <a:pt x="3108" y="4851"/>
                </a:lnTo>
                <a:lnTo>
                  <a:pt x="3108" y="4769"/>
                </a:lnTo>
                <a:lnTo>
                  <a:pt x="3192" y="4670"/>
                </a:lnTo>
                <a:lnTo>
                  <a:pt x="3289" y="4558"/>
                </a:lnTo>
                <a:lnTo>
                  <a:pt x="3397" y="4434"/>
                </a:lnTo>
                <a:lnTo>
                  <a:pt x="3520" y="4296"/>
                </a:lnTo>
                <a:lnTo>
                  <a:pt x="3657" y="4147"/>
                </a:lnTo>
                <a:lnTo>
                  <a:pt x="3806" y="3984"/>
                </a:lnTo>
                <a:lnTo>
                  <a:pt x="3968" y="3809"/>
                </a:lnTo>
                <a:lnTo>
                  <a:pt x="4144" y="3621"/>
                </a:lnTo>
                <a:close/>
                <a:moveTo>
                  <a:pt x="2460" y="7926"/>
                </a:moveTo>
                <a:lnTo>
                  <a:pt x="2460" y="7926"/>
                </a:lnTo>
                <a:lnTo>
                  <a:pt x="2439" y="7929"/>
                </a:lnTo>
                <a:lnTo>
                  <a:pt x="2414" y="7932"/>
                </a:lnTo>
                <a:lnTo>
                  <a:pt x="2386" y="7934"/>
                </a:lnTo>
                <a:lnTo>
                  <a:pt x="2355" y="7934"/>
                </a:lnTo>
                <a:lnTo>
                  <a:pt x="2321" y="7934"/>
                </a:lnTo>
                <a:lnTo>
                  <a:pt x="2284" y="7932"/>
                </a:lnTo>
                <a:lnTo>
                  <a:pt x="2245" y="7929"/>
                </a:lnTo>
                <a:lnTo>
                  <a:pt x="2202" y="7926"/>
                </a:lnTo>
                <a:lnTo>
                  <a:pt x="2163" y="7946"/>
                </a:lnTo>
                <a:lnTo>
                  <a:pt x="2120" y="7965"/>
                </a:lnTo>
                <a:lnTo>
                  <a:pt x="2072" y="7985"/>
                </a:lnTo>
                <a:lnTo>
                  <a:pt x="2020" y="8003"/>
                </a:lnTo>
                <a:lnTo>
                  <a:pt x="1963" y="8020"/>
                </a:lnTo>
                <a:lnTo>
                  <a:pt x="1901" y="8038"/>
                </a:lnTo>
                <a:lnTo>
                  <a:pt x="1835" y="8055"/>
                </a:lnTo>
                <a:lnTo>
                  <a:pt x="1764" y="8071"/>
                </a:lnTo>
                <a:lnTo>
                  <a:pt x="1480" y="8139"/>
                </a:lnTo>
                <a:lnTo>
                  <a:pt x="1378" y="8161"/>
                </a:lnTo>
                <a:lnTo>
                  <a:pt x="1303" y="8176"/>
                </a:lnTo>
                <a:lnTo>
                  <a:pt x="1275" y="8183"/>
                </a:lnTo>
                <a:lnTo>
                  <a:pt x="1250" y="8192"/>
                </a:lnTo>
                <a:lnTo>
                  <a:pt x="1229" y="8201"/>
                </a:lnTo>
                <a:lnTo>
                  <a:pt x="1221" y="8206"/>
                </a:lnTo>
                <a:lnTo>
                  <a:pt x="1212" y="8212"/>
                </a:lnTo>
                <a:lnTo>
                  <a:pt x="1205" y="8217"/>
                </a:lnTo>
                <a:lnTo>
                  <a:pt x="1199" y="8222"/>
                </a:lnTo>
                <a:lnTo>
                  <a:pt x="1194" y="8230"/>
                </a:lnTo>
                <a:lnTo>
                  <a:pt x="1190" y="8237"/>
                </a:lnTo>
                <a:lnTo>
                  <a:pt x="1186" y="8243"/>
                </a:lnTo>
                <a:lnTo>
                  <a:pt x="1184" y="8251"/>
                </a:lnTo>
                <a:lnTo>
                  <a:pt x="1183" y="8258"/>
                </a:lnTo>
                <a:lnTo>
                  <a:pt x="1182" y="8266"/>
                </a:lnTo>
                <a:lnTo>
                  <a:pt x="1183" y="8274"/>
                </a:lnTo>
                <a:lnTo>
                  <a:pt x="1185" y="8286"/>
                </a:lnTo>
                <a:lnTo>
                  <a:pt x="1189" y="8299"/>
                </a:lnTo>
                <a:lnTo>
                  <a:pt x="1195" y="8315"/>
                </a:lnTo>
                <a:lnTo>
                  <a:pt x="1209" y="8351"/>
                </a:lnTo>
                <a:lnTo>
                  <a:pt x="1230" y="8395"/>
                </a:lnTo>
                <a:lnTo>
                  <a:pt x="1251" y="8440"/>
                </a:lnTo>
                <a:lnTo>
                  <a:pt x="1267" y="8477"/>
                </a:lnTo>
                <a:lnTo>
                  <a:pt x="1273" y="8492"/>
                </a:lnTo>
                <a:lnTo>
                  <a:pt x="1276" y="8505"/>
                </a:lnTo>
                <a:lnTo>
                  <a:pt x="1279" y="8516"/>
                </a:lnTo>
                <a:lnTo>
                  <a:pt x="1279" y="8525"/>
                </a:lnTo>
                <a:lnTo>
                  <a:pt x="2380" y="8039"/>
                </a:lnTo>
                <a:lnTo>
                  <a:pt x="2399" y="8030"/>
                </a:lnTo>
                <a:lnTo>
                  <a:pt x="2415" y="8020"/>
                </a:lnTo>
                <a:lnTo>
                  <a:pt x="2428" y="8009"/>
                </a:lnTo>
                <a:lnTo>
                  <a:pt x="2436" y="8001"/>
                </a:lnTo>
                <a:lnTo>
                  <a:pt x="2440" y="7994"/>
                </a:lnTo>
                <a:lnTo>
                  <a:pt x="2445" y="7987"/>
                </a:lnTo>
                <a:lnTo>
                  <a:pt x="2450" y="7980"/>
                </a:lnTo>
                <a:lnTo>
                  <a:pt x="2453" y="7972"/>
                </a:lnTo>
                <a:lnTo>
                  <a:pt x="2456" y="7964"/>
                </a:lnTo>
                <a:lnTo>
                  <a:pt x="2459" y="7945"/>
                </a:lnTo>
                <a:lnTo>
                  <a:pt x="2460" y="7926"/>
                </a:lnTo>
                <a:close/>
                <a:moveTo>
                  <a:pt x="2542" y="8363"/>
                </a:moveTo>
                <a:lnTo>
                  <a:pt x="2542" y="8363"/>
                </a:lnTo>
                <a:lnTo>
                  <a:pt x="2537" y="8342"/>
                </a:lnTo>
                <a:lnTo>
                  <a:pt x="2530" y="8319"/>
                </a:lnTo>
                <a:lnTo>
                  <a:pt x="2523" y="8296"/>
                </a:lnTo>
                <a:lnTo>
                  <a:pt x="2514" y="8270"/>
                </a:lnTo>
                <a:lnTo>
                  <a:pt x="2503" y="8243"/>
                </a:lnTo>
                <a:lnTo>
                  <a:pt x="2490" y="8214"/>
                </a:lnTo>
                <a:lnTo>
                  <a:pt x="2460" y="8153"/>
                </a:lnTo>
                <a:lnTo>
                  <a:pt x="2334" y="8207"/>
                </a:lnTo>
                <a:lnTo>
                  <a:pt x="2203" y="8266"/>
                </a:lnTo>
                <a:lnTo>
                  <a:pt x="2068" y="8329"/>
                </a:lnTo>
                <a:lnTo>
                  <a:pt x="1931" y="8395"/>
                </a:lnTo>
                <a:lnTo>
                  <a:pt x="1789" y="8466"/>
                </a:lnTo>
                <a:lnTo>
                  <a:pt x="1644" y="8542"/>
                </a:lnTo>
                <a:lnTo>
                  <a:pt x="1496" y="8620"/>
                </a:lnTo>
                <a:lnTo>
                  <a:pt x="1344" y="8703"/>
                </a:lnTo>
                <a:lnTo>
                  <a:pt x="1554" y="9076"/>
                </a:lnTo>
                <a:lnTo>
                  <a:pt x="1619" y="9011"/>
                </a:lnTo>
                <a:lnTo>
                  <a:pt x="1624" y="9002"/>
                </a:lnTo>
                <a:lnTo>
                  <a:pt x="1628" y="8995"/>
                </a:lnTo>
                <a:lnTo>
                  <a:pt x="1634" y="8987"/>
                </a:lnTo>
                <a:lnTo>
                  <a:pt x="1641" y="8980"/>
                </a:lnTo>
                <a:lnTo>
                  <a:pt x="1657" y="8967"/>
                </a:lnTo>
                <a:lnTo>
                  <a:pt x="1676" y="8954"/>
                </a:lnTo>
                <a:lnTo>
                  <a:pt x="1697" y="8942"/>
                </a:lnTo>
                <a:lnTo>
                  <a:pt x="1722" y="8931"/>
                </a:lnTo>
                <a:lnTo>
                  <a:pt x="1750" y="8922"/>
                </a:lnTo>
                <a:lnTo>
                  <a:pt x="1781" y="8914"/>
                </a:lnTo>
                <a:lnTo>
                  <a:pt x="1925" y="8812"/>
                </a:lnTo>
                <a:lnTo>
                  <a:pt x="2100" y="8687"/>
                </a:lnTo>
                <a:lnTo>
                  <a:pt x="2306" y="8537"/>
                </a:lnTo>
                <a:lnTo>
                  <a:pt x="2542" y="8363"/>
                </a:lnTo>
                <a:close/>
                <a:moveTo>
                  <a:pt x="4370" y="10418"/>
                </a:moveTo>
                <a:lnTo>
                  <a:pt x="4370" y="10418"/>
                </a:lnTo>
                <a:lnTo>
                  <a:pt x="3804" y="10451"/>
                </a:lnTo>
                <a:lnTo>
                  <a:pt x="3763" y="10450"/>
                </a:lnTo>
                <a:lnTo>
                  <a:pt x="3721" y="10449"/>
                </a:lnTo>
                <a:lnTo>
                  <a:pt x="3682" y="10446"/>
                </a:lnTo>
                <a:lnTo>
                  <a:pt x="3644" y="10443"/>
                </a:lnTo>
                <a:lnTo>
                  <a:pt x="3608" y="10438"/>
                </a:lnTo>
                <a:lnTo>
                  <a:pt x="3572" y="10432"/>
                </a:lnTo>
                <a:lnTo>
                  <a:pt x="3538" y="10426"/>
                </a:lnTo>
                <a:lnTo>
                  <a:pt x="3505" y="10418"/>
                </a:lnTo>
                <a:lnTo>
                  <a:pt x="3473" y="10410"/>
                </a:lnTo>
                <a:lnTo>
                  <a:pt x="3442" y="10400"/>
                </a:lnTo>
                <a:lnTo>
                  <a:pt x="3413" y="10390"/>
                </a:lnTo>
                <a:lnTo>
                  <a:pt x="3386" y="10378"/>
                </a:lnTo>
                <a:lnTo>
                  <a:pt x="3358" y="10366"/>
                </a:lnTo>
                <a:lnTo>
                  <a:pt x="3334" y="10352"/>
                </a:lnTo>
                <a:lnTo>
                  <a:pt x="3309" y="10338"/>
                </a:lnTo>
                <a:lnTo>
                  <a:pt x="3286" y="10321"/>
                </a:lnTo>
                <a:lnTo>
                  <a:pt x="3249" y="10294"/>
                </a:lnTo>
                <a:lnTo>
                  <a:pt x="3212" y="10266"/>
                </a:lnTo>
                <a:lnTo>
                  <a:pt x="3177" y="10236"/>
                </a:lnTo>
                <a:lnTo>
                  <a:pt x="3142" y="10207"/>
                </a:lnTo>
                <a:lnTo>
                  <a:pt x="3109" y="10177"/>
                </a:lnTo>
                <a:lnTo>
                  <a:pt x="3077" y="10145"/>
                </a:lnTo>
                <a:lnTo>
                  <a:pt x="3047" y="10114"/>
                </a:lnTo>
                <a:lnTo>
                  <a:pt x="3017" y="10081"/>
                </a:lnTo>
                <a:lnTo>
                  <a:pt x="2989" y="10048"/>
                </a:lnTo>
                <a:lnTo>
                  <a:pt x="2961" y="10015"/>
                </a:lnTo>
                <a:lnTo>
                  <a:pt x="2935" y="9981"/>
                </a:lnTo>
                <a:lnTo>
                  <a:pt x="2912" y="9945"/>
                </a:lnTo>
                <a:lnTo>
                  <a:pt x="2888" y="9910"/>
                </a:lnTo>
                <a:lnTo>
                  <a:pt x="2866" y="9875"/>
                </a:lnTo>
                <a:lnTo>
                  <a:pt x="2844" y="9837"/>
                </a:lnTo>
                <a:lnTo>
                  <a:pt x="2824" y="9799"/>
                </a:lnTo>
                <a:lnTo>
                  <a:pt x="2807" y="9761"/>
                </a:lnTo>
                <a:lnTo>
                  <a:pt x="2789" y="9722"/>
                </a:lnTo>
                <a:lnTo>
                  <a:pt x="2772" y="9683"/>
                </a:lnTo>
                <a:lnTo>
                  <a:pt x="2758" y="9643"/>
                </a:lnTo>
                <a:lnTo>
                  <a:pt x="2744" y="9602"/>
                </a:lnTo>
                <a:lnTo>
                  <a:pt x="2731" y="9560"/>
                </a:lnTo>
                <a:lnTo>
                  <a:pt x="2719" y="9518"/>
                </a:lnTo>
                <a:lnTo>
                  <a:pt x="2710" y="9475"/>
                </a:lnTo>
                <a:lnTo>
                  <a:pt x="2700" y="9431"/>
                </a:lnTo>
                <a:lnTo>
                  <a:pt x="2693" y="9386"/>
                </a:lnTo>
                <a:lnTo>
                  <a:pt x="2686" y="9342"/>
                </a:lnTo>
                <a:lnTo>
                  <a:pt x="2680" y="9297"/>
                </a:lnTo>
                <a:lnTo>
                  <a:pt x="2677" y="9251"/>
                </a:lnTo>
                <a:lnTo>
                  <a:pt x="2673" y="9203"/>
                </a:lnTo>
                <a:lnTo>
                  <a:pt x="2672" y="9156"/>
                </a:lnTo>
                <a:lnTo>
                  <a:pt x="2671" y="9108"/>
                </a:lnTo>
                <a:lnTo>
                  <a:pt x="2672" y="9054"/>
                </a:lnTo>
                <a:lnTo>
                  <a:pt x="2675" y="9001"/>
                </a:lnTo>
                <a:lnTo>
                  <a:pt x="2680" y="8948"/>
                </a:lnTo>
                <a:lnTo>
                  <a:pt x="2687" y="8894"/>
                </a:lnTo>
                <a:lnTo>
                  <a:pt x="2697" y="8838"/>
                </a:lnTo>
                <a:lnTo>
                  <a:pt x="2707" y="8783"/>
                </a:lnTo>
                <a:lnTo>
                  <a:pt x="2720" y="8727"/>
                </a:lnTo>
                <a:lnTo>
                  <a:pt x="2736" y="8670"/>
                </a:lnTo>
                <a:lnTo>
                  <a:pt x="2727" y="8661"/>
                </a:lnTo>
                <a:lnTo>
                  <a:pt x="2717" y="8648"/>
                </a:lnTo>
                <a:lnTo>
                  <a:pt x="2691" y="8614"/>
                </a:lnTo>
                <a:lnTo>
                  <a:pt x="2660" y="8568"/>
                </a:lnTo>
                <a:lnTo>
                  <a:pt x="2622" y="8508"/>
                </a:lnTo>
                <a:lnTo>
                  <a:pt x="2582" y="8533"/>
                </a:lnTo>
                <a:lnTo>
                  <a:pt x="2517" y="8576"/>
                </a:lnTo>
                <a:lnTo>
                  <a:pt x="2428" y="8635"/>
                </a:lnTo>
                <a:lnTo>
                  <a:pt x="2315" y="8711"/>
                </a:lnTo>
                <a:lnTo>
                  <a:pt x="2016" y="8915"/>
                </a:lnTo>
                <a:lnTo>
                  <a:pt x="1619" y="9188"/>
                </a:lnTo>
                <a:lnTo>
                  <a:pt x="1651" y="9255"/>
                </a:lnTo>
                <a:lnTo>
                  <a:pt x="1685" y="9321"/>
                </a:lnTo>
                <a:lnTo>
                  <a:pt x="1721" y="9389"/>
                </a:lnTo>
                <a:lnTo>
                  <a:pt x="1760" y="9455"/>
                </a:lnTo>
                <a:lnTo>
                  <a:pt x="1801" y="9522"/>
                </a:lnTo>
                <a:lnTo>
                  <a:pt x="1845" y="9589"/>
                </a:lnTo>
                <a:lnTo>
                  <a:pt x="1891" y="9656"/>
                </a:lnTo>
                <a:lnTo>
                  <a:pt x="1939" y="9722"/>
                </a:lnTo>
                <a:lnTo>
                  <a:pt x="1990" y="9789"/>
                </a:lnTo>
                <a:lnTo>
                  <a:pt x="2043" y="9856"/>
                </a:lnTo>
                <a:lnTo>
                  <a:pt x="2099" y="9923"/>
                </a:lnTo>
                <a:lnTo>
                  <a:pt x="2157" y="9989"/>
                </a:lnTo>
                <a:lnTo>
                  <a:pt x="2217" y="10056"/>
                </a:lnTo>
                <a:lnTo>
                  <a:pt x="2280" y="10123"/>
                </a:lnTo>
                <a:lnTo>
                  <a:pt x="2345" y="10190"/>
                </a:lnTo>
                <a:lnTo>
                  <a:pt x="2412" y="10256"/>
                </a:lnTo>
                <a:lnTo>
                  <a:pt x="2436" y="10290"/>
                </a:lnTo>
                <a:lnTo>
                  <a:pt x="2462" y="10326"/>
                </a:lnTo>
                <a:lnTo>
                  <a:pt x="2488" y="10360"/>
                </a:lnTo>
                <a:lnTo>
                  <a:pt x="2515" y="10394"/>
                </a:lnTo>
                <a:lnTo>
                  <a:pt x="2543" y="10429"/>
                </a:lnTo>
                <a:lnTo>
                  <a:pt x="2574" y="10463"/>
                </a:lnTo>
                <a:lnTo>
                  <a:pt x="2605" y="10496"/>
                </a:lnTo>
                <a:lnTo>
                  <a:pt x="2636" y="10530"/>
                </a:lnTo>
                <a:lnTo>
                  <a:pt x="2671" y="10565"/>
                </a:lnTo>
                <a:lnTo>
                  <a:pt x="2705" y="10599"/>
                </a:lnTo>
                <a:lnTo>
                  <a:pt x="2740" y="10633"/>
                </a:lnTo>
                <a:lnTo>
                  <a:pt x="2778" y="10667"/>
                </a:lnTo>
                <a:lnTo>
                  <a:pt x="2816" y="10702"/>
                </a:lnTo>
                <a:lnTo>
                  <a:pt x="2855" y="10735"/>
                </a:lnTo>
                <a:lnTo>
                  <a:pt x="2896" y="10769"/>
                </a:lnTo>
                <a:lnTo>
                  <a:pt x="2938" y="10803"/>
                </a:lnTo>
                <a:lnTo>
                  <a:pt x="2982" y="10836"/>
                </a:lnTo>
                <a:lnTo>
                  <a:pt x="3025" y="10871"/>
                </a:lnTo>
                <a:lnTo>
                  <a:pt x="3071" y="10905"/>
                </a:lnTo>
                <a:lnTo>
                  <a:pt x="3117" y="10938"/>
                </a:lnTo>
                <a:lnTo>
                  <a:pt x="3166" y="10972"/>
                </a:lnTo>
                <a:lnTo>
                  <a:pt x="3214" y="11005"/>
                </a:lnTo>
                <a:lnTo>
                  <a:pt x="3317" y="11073"/>
                </a:lnTo>
                <a:lnTo>
                  <a:pt x="3423" y="11140"/>
                </a:lnTo>
                <a:lnTo>
                  <a:pt x="3535" y="11207"/>
                </a:lnTo>
                <a:lnTo>
                  <a:pt x="3650" y="11275"/>
                </a:lnTo>
                <a:lnTo>
                  <a:pt x="3772" y="11341"/>
                </a:lnTo>
                <a:lnTo>
                  <a:pt x="3812" y="11265"/>
                </a:lnTo>
                <a:lnTo>
                  <a:pt x="3852" y="11192"/>
                </a:lnTo>
                <a:lnTo>
                  <a:pt x="3891" y="11121"/>
                </a:lnTo>
                <a:lnTo>
                  <a:pt x="3930" y="11053"/>
                </a:lnTo>
                <a:lnTo>
                  <a:pt x="3969" y="10987"/>
                </a:lnTo>
                <a:lnTo>
                  <a:pt x="4007" y="10923"/>
                </a:lnTo>
                <a:lnTo>
                  <a:pt x="4045" y="10862"/>
                </a:lnTo>
                <a:lnTo>
                  <a:pt x="4083" y="10803"/>
                </a:lnTo>
                <a:lnTo>
                  <a:pt x="4121" y="10747"/>
                </a:lnTo>
                <a:lnTo>
                  <a:pt x="4157" y="10692"/>
                </a:lnTo>
                <a:lnTo>
                  <a:pt x="4194" y="10640"/>
                </a:lnTo>
                <a:lnTo>
                  <a:pt x="4229" y="10592"/>
                </a:lnTo>
                <a:lnTo>
                  <a:pt x="4266" y="10545"/>
                </a:lnTo>
                <a:lnTo>
                  <a:pt x="4302" y="10501"/>
                </a:lnTo>
                <a:lnTo>
                  <a:pt x="4336" y="10458"/>
                </a:lnTo>
                <a:lnTo>
                  <a:pt x="4370" y="10418"/>
                </a:lnTo>
                <a:close/>
                <a:moveTo>
                  <a:pt x="4370" y="6502"/>
                </a:moveTo>
                <a:lnTo>
                  <a:pt x="4370" y="6502"/>
                </a:lnTo>
                <a:lnTo>
                  <a:pt x="4355" y="6491"/>
                </a:lnTo>
                <a:lnTo>
                  <a:pt x="4339" y="6482"/>
                </a:lnTo>
                <a:lnTo>
                  <a:pt x="4322" y="6474"/>
                </a:lnTo>
                <a:lnTo>
                  <a:pt x="4305" y="6465"/>
                </a:lnTo>
                <a:lnTo>
                  <a:pt x="4267" y="6450"/>
                </a:lnTo>
                <a:lnTo>
                  <a:pt x="4228" y="6436"/>
                </a:lnTo>
                <a:lnTo>
                  <a:pt x="4186" y="6424"/>
                </a:lnTo>
                <a:lnTo>
                  <a:pt x="4141" y="6414"/>
                </a:lnTo>
                <a:lnTo>
                  <a:pt x="4094" y="6406"/>
                </a:lnTo>
                <a:lnTo>
                  <a:pt x="4043" y="6400"/>
                </a:lnTo>
                <a:lnTo>
                  <a:pt x="3990" y="6397"/>
                </a:lnTo>
                <a:lnTo>
                  <a:pt x="3934" y="6394"/>
                </a:lnTo>
                <a:lnTo>
                  <a:pt x="3876" y="6393"/>
                </a:lnTo>
                <a:lnTo>
                  <a:pt x="3815" y="6396"/>
                </a:lnTo>
                <a:lnTo>
                  <a:pt x="3752" y="6399"/>
                </a:lnTo>
                <a:lnTo>
                  <a:pt x="3686" y="6404"/>
                </a:lnTo>
                <a:lnTo>
                  <a:pt x="3616" y="6411"/>
                </a:lnTo>
                <a:lnTo>
                  <a:pt x="3545" y="6420"/>
                </a:lnTo>
                <a:lnTo>
                  <a:pt x="3490" y="6446"/>
                </a:lnTo>
                <a:lnTo>
                  <a:pt x="3429" y="6476"/>
                </a:lnTo>
                <a:lnTo>
                  <a:pt x="3364" y="6509"/>
                </a:lnTo>
                <a:lnTo>
                  <a:pt x="3295" y="6546"/>
                </a:lnTo>
                <a:lnTo>
                  <a:pt x="3139" y="6629"/>
                </a:lnTo>
                <a:lnTo>
                  <a:pt x="2963" y="6728"/>
                </a:lnTo>
                <a:lnTo>
                  <a:pt x="2878" y="6706"/>
                </a:lnTo>
                <a:lnTo>
                  <a:pt x="2802" y="6689"/>
                </a:lnTo>
                <a:lnTo>
                  <a:pt x="2766" y="6681"/>
                </a:lnTo>
                <a:lnTo>
                  <a:pt x="2735" y="6676"/>
                </a:lnTo>
                <a:lnTo>
                  <a:pt x="2704" y="6671"/>
                </a:lnTo>
                <a:lnTo>
                  <a:pt x="2675" y="6667"/>
                </a:lnTo>
                <a:lnTo>
                  <a:pt x="2648" y="6665"/>
                </a:lnTo>
                <a:lnTo>
                  <a:pt x="2625" y="6664"/>
                </a:lnTo>
                <a:lnTo>
                  <a:pt x="2602" y="6664"/>
                </a:lnTo>
                <a:lnTo>
                  <a:pt x="2583" y="6665"/>
                </a:lnTo>
                <a:lnTo>
                  <a:pt x="2566" y="6666"/>
                </a:lnTo>
                <a:lnTo>
                  <a:pt x="2550" y="6670"/>
                </a:lnTo>
                <a:lnTo>
                  <a:pt x="2536" y="6674"/>
                </a:lnTo>
                <a:lnTo>
                  <a:pt x="2525" y="6679"/>
                </a:lnTo>
                <a:lnTo>
                  <a:pt x="2540" y="6723"/>
                </a:lnTo>
                <a:lnTo>
                  <a:pt x="2555" y="6764"/>
                </a:lnTo>
                <a:lnTo>
                  <a:pt x="2570" y="6804"/>
                </a:lnTo>
                <a:lnTo>
                  <a:pt x="2586" y="6843"/>
                </a:lnTo>
                <a:lnTo>
                  <a:pt x="2601" y="6881"/>
                </a:lnTo>
                <a:lnTo>
                  <a:pt x="2618" y="6918"/>
                </a:lnTo>
                <a:lnTo>
                  <a:pt x="2634" y="6953"/>
                </a:lnTo>
                <a:lnTo>
                  <a:pt x="2652" y="6988"/>
                </a:lnTo>
                <a:lnTo>
                  <a:pt x="2670" y="7019"/>
                </a:lnTo>
                <a:lnTo>
                  <a:pt x="2687" y="7051"/>
                </a:lnTo>
                <a:lnTo>
                  <a:pt x="2706" y="7082"/>
                </a:lnTo>
                <a:lnTo>
                  <a:pt x="2725" y="7110"/>
                </a:lnTo>
                <a:lnTo>
                  <a:pt x="2744" y="7139"/>
                </a:lnTo>
                <a:lnTo>
                  <a:pt x="2764" y="7165"/>
                </a:lnTo>
                <a:lnTo>
                  <a:pt x="2784" y="7190"/>
                </a:lnTo>
                <a:lnTo>
                  <a:pt x="2804" y="7213"/>
                </a:lnTo>
                <a:lnTo>
                  <a:pt x="2826" y="7237"/>
                </a:lnTo>
                <a:lnTo>
                  <a:pt x="2847" y="7258"/>
                </a:lnTo>
                <a:lnTo>
                  <a:pt x="2869" y="7278"/>
                </a:lnTo>
                <a:lnTo>
                  <a:pt x="2891" y="7297"/>
                </a:lnTo>
                <a:lnTo>
                  <a:pt x="2913" y="7314"/>
                </a:lnTo>
                <a:lnTo>
                  <a:pt x="2937" y="7330"/>
                </a:lnTo>
                <a:lnTo>
                  <a:pt x="2960" y="7346"/>
                </a:lnTo>
                <a:lnTo>
                  <a:pt x="2984" y="7360"/>
                </a:lnTo>
                <a:lnTo>
                  <a:pt x="3008" y="7372"/>
                </a:lnTo>
                <a:lnTo>
                  <a:pt x="3032" y="7383"/>
                </a:lnTo>
                <a:lnTo>
                  <a:pt x="3057" y="7393"/>
                </a:lnTo>
                <a:lnTo>
                  <a:pt x="3083" y="7402"/>
                </a:lnTo>
                <a:lnTo>
                  <a:pt x="3109" y="7409"/>
                </a:lnTo>
                <a:lnTo>
                  <a:pt x="3135" y="7415"/>
                </a:lnTo>
                <a:lnTo>
                  <a:pt x="3162" y="7420"/>
                </a:lnTo>
                <a:lnTo>
                  <a:pt x="3190" y="7424"/>
                </a:lnTo>
                <a:lnTo>
                  <a:pt x="3191" y="7408"/>
                </a:lnTo>
                <a:lnTo>
                  <a:pt x="3194" y="7393"/>
                </a:lnTo>
                <a:lnTo>
                  <a:pt x="3200" y="7376"/>
                </a:lnTo>
                <a:lnTo>
                  <a:pt x="3210" y="7361"/>
                </a:lnTo>
                <a:lnTo>
                  <a:pt x="3220" y="7347"/>
                </a:lnTo>
                <a:lnTo>
                  <a:pt x="3234" y="7331"/>
                </a:lnTo>
                <a:lnTo>
                  <a:pt x="3251" y="7317"/>
                </a:lnTo>
                <a:lnTo>
                  <a:pt x="3270" y="7303"/>
                </a:lnTo>
                <a:lnTo>
                  <a:pt x="3308" y="7276"/>
                </a:lnTo>
                <a:lnTo>
                  <a:pt x="3338" y="7252"/>
                </a:lnTo>
                <a:lnTo>
                  <a:pt x="3364" y="7231"/>
                </a:lnTo>
                <a:lnTo>
                  <a:pt x="3383" y="7213"/>
                </a:lnTo>
                <a:lnTo>
                  <a:pt x="3376" y="7191"/>
                </a:lnTo>
                <a:lnTo>
                  <a:pt x="3371" y="7170"/>
                </a:lnTo>
                <a:lnTo>
                  <a:pt x="3368" y="7149"/>
                </a:lnTo>
                <a:lnTo>
                  <a:pt x="3367" y="7133"/>
                </a:lnTo>
                <a:lnTo>
                  <a:pt x="3368" y="7119"/>
                </a:lnTo>
                <a:lnTo>
                  <a:pt x="3370" y="7103"/>
                </a:lnTo>
                <a:lnTo>
                  <a:pt x="3375" y="7088"/>
                </a:lnTo>
                <a:lnTo>
                  <a:pt x="3380" y="7073"/>
                </a:lnTo>
                <a:lnTo>
                  <a:pt x="3388" y="7056"/>
                </a:lnTo>
                <a:lnTo>
                  <a:pt x="3396" y="7038"/>
                </a:lnTo>
                <a:lnTo>
                  <a:pt x="3407" y="7022"/>
                </a:lnTo>
                <a:lnTo>
                  <a:pt x="3420" y="7003"/>
                </a:lnTo>
                <a:lnTo>
                  <a:pt x="3434" y="6985"/>
                </a:lnTo>
                <a:lnTo>
                  <a:pt x="3449" y="6966"/>
                </a:lnTo>
                <a:lnTo>
                  <a:pt x="3466" y="6946"/>
                </a:lnTo>
                <a:lnTo>
                  <a:pt x="3485" y="6926"/>
                </a:lnTo>
                <a:lnTo>
                  <a:pt x="3506" y="6906"/>
                </a:lnTo>
                <a:lnTo>
                  <a:pt x="3529" y="6885"/>
                </a:lnTo>
                <a:lnTo>
                  <a:pt x="3552" y="6863"/>
                </a:lnTo>
                <a:lnTo>
                  <a:pt x="3577" y="6841"/>
                </a:lnTo>
                <a:lnTo>
                  <a:pt x="3590" y="6826"/>
                </a:lnTo>
                <a:lnTo>
                  <a:pt x="3605" y="6810"/>
                </a:lnTo>
                <a:lnTo>
                  <a:pt x="3621" y="6796"/>
                </a:lnTo>
                <a:lnTo>
                  <a:pt x="3640" y="6783"/>
                </a:lnTo>
                <a:lnTo>
                  <a:pt x="3659" y="6770"/>
                </a:lnTo>
                <a:lnTo>
                  <a:pt x="3680" y="6758"/>
                </a:lnTo>
                <a:lnTo>
                  <a:pt x="3702" y="6746"/>
                </a:lnTo>
                <a:lnTo>
                  <a:pt x="3727" y="6736"/>
                </a:lnTo>
                <a:lnTo>
                  <a:pt x="3753" y="6726"/>
                </a:lnTo>
                <a:lnTo>
                  <a:pt x="3782" y="6718"/>
                </a:lnTo>
                <a:lnTo>
                  <a:pt x="3811" y="6710"/>
                </a:lnTo>
                <a:lnTo>
                  <a:pt x="3842" y="6702"/>
                </a:lnTo>
                <a:lnTo>
                  <a:pt x="3874" y="6696"/>
                </a:lnTo>
                <a:lnTo>
                  <a:pt x="3909" y="6690"/>
                </a:lnTo>
                <a:lnTo>
                  <a:pt x="3945" y="6684"/>
                </a:lnTo>
                <a:lnTo>
                  <a:pt x="3982" y="6679"/>
                </a:lnTo>
                <a:lnTo>
                  <a:pt x="4020" y="6676"/>
                </a:lnTo>
                <a:lnTo>
                  <a:pt x="4056" y="6670"/>
                </a:lnTo>
                <a:lnTo>
                  <a:pt x="4090" y="6664"/>
                </a:lnTo>
                <a:lnTo>
                  <a:pt x="4122" y="6657"/>
                </a:lnTo>
                <a:lnTo>
                  <a:pt x="4153" y="6648"/>
                </a:lnTo>
                <a:lnTo>
                  <a:pt x="4181" y="6639"/>
                </a:lnTo>
                <a:lnTo>
                  <a:pt x="4208" y="6629"/>
                </a:lnTo>
                <a:lnTo>
                  <a:pt x="4233" y="6619"/>
                </a:lnTo>
                <a:lnTo>
                  <a:pt x="4257" y="6607"/>
                </a:lnTo>
                <a:lnTo>
                  <a:pt x="4278" y="6595"/>
                </a:lnTo>
                <a:lnTo>
                  <a:pt x="4298" y="6581"/>
                </a:lnTo>
                <a:lnTo>
                  <a:pt x="4316" y="6567"/>
                </a:lnTo>
                <a:lnTo>
                  <a:pt x="4332" y="6553"/>
                </a:lnTo>
                <a:lnTo>
                  <a:pt x="4346" y="6536"/>
                </a:lnTo>
                <a:lnTo>
                  <a:pt x="4359" y="6520"/>
                </a:lnTo>
                <a:lnTo>
                  <a:pt x="4370" y="6502"/>
                </a:lnTo>
                <a:close/>
                <a:moveTo>
                  <a:pt x="7576" y="2925"/>
                </a:moveTo>
                <a:lnTo>
                  <a:pt x="7430" y="2730"/>
                </a:lnTo>
                <a:lnTo>
                  <a:pt x="6750" y="2714"/>
                </a:lnTo>
                <a:lnTo>
                  <a:pt x="6702" y="2691"/>
                </a:lnTo>
                <a:lnTo>
                  <a:pt x="6654" y="2672"/>
                </a:lnTo>
                <a:lnTo>
                  <a:pt x="6607" y="2654"/>
                </a:lnTo>
                <a:lnTo>
                  <a:pt x="6560" y="2641"/>
                </a:lnTo>
                <a:lnTo>
                  <a:pt x="6536" y="2635"/>
                </a:lnTo>
                <a:lnTo>
                  <a:pt x="6514" y="2631"/>
                </a:lnTo>
                <a:lnTo>
                  <a:pt x="6491" y="2626"/>
                </a:lnTo>
                <a:lnTo>
                  <a:pt x="6468" y="2623"/>
                </a:lnTo>
                <a:lnTo>
                  <a:pt x="6445" y="2620"/>
                </a:lnTo>
                <a:lnTo>
                  <a:pt x="6423" y="2619"/>
                </a:lnTo>
                <a:lnTo>
                  <a:pt x="6400" y="2618"/>
                </a:lnTo>
                <a:lnTo>
                  <a:pt x="6378" y="2616"/>
                </a:lnTo>
                <a:lnTo>
                  <a:pt x="6344" y="2618"/>
                </a:lnTo>
                <a:lnTo>
                  <a:pt x="6308" y="2620"/>
                </a:lnTo>
                <a:lnTo>
                  <a:pt x="6273" y="2625"/>
                </a:lnTo>
                <a:lnTo>
                  <a:pt x="6237" y="2631"/>
                </a:lnTo>
                <a:lnTo>
                  <a:pt x="6201" y="2638"/>
                </a:lnTo>
                <a:lnTo>
                  <a:pt x="6164" y="2646"/>
                </a:lnTo>
                <a:lnTo>
                  <a:pt x="6127" y="2657"/>
                </a:lnTo>
                <a:lnTo>
                  <a:pt x="6091" y="2670"/>
                </a:lnTo>
                <a:lnTo>
                  <a:pt x="6053" y="2684"/>
                </a:lnTo>
                <a:lnTo>
                  <a:pt x="6015" y="2699"/>
                </a:lnTo>
                <a:lnTo>
                  <a:pt x="5976" y="2717"/>
                </a:lnTo>
                <a:lnTo>
                  <a:pt x="5937" y="2736"/>
                </a:lnTo>
                <a:lnTo>
                  <a:pt x="5898" y="2756"/>
                </a:lnTo>
                <a:lnTo>
                  <a:pt x="5859" y="2778"/>
                </a:lnTo>
                <a:lnTo>
                  <a:pt x="5819" y="2802"/>
                </a:lnTo>
                <a:lnTo>
                  <a:pt x="5779" y="2827"/>
                </a:lnTo>
                <a:lnTo>
                  <a:pt x="5649" y="2918"/>
                </a:lnTo>
                <a:lnTo>
                  <a:pt x="5520" y="3010"/>
                </a:lnTo>
                <a:lnTo>
                  <a:pt x="5390" y="3103"/>
                </a:lnTo>
                <a:lnTo>
                  <a:pt x="5261" y="3199"/>
                </a:lnTo>
                <a:lnTo>
                  <a:pt x="5228" y="3199"/>
                </a:lnTo>
                <a:lnTo>
                  <a:pt x="5091" y="3314"/>
                </a:lnTo>
                <a:lnTo>
                  <a:pt x="4957" y="3427"/>
                </a:lnTo>
                <a:lnTo>
                  <a:pt x="4829" y="3538"/>
                </a:lnTo>
                <a:lnTo>
                  <a:pt x="4704" y="3648"/>
                </a:lnTo>
                <a:lnTo>
                  <a:pt x="4584" y="3756"/>
                </a:lnTo>
                <a:lnTo>
                  <a:pt x="4468" y="3862"/>
                </a:lnTo>
                <a:lnTo>
                  <a:pt x="4357" y="3967"/>
                </a:lnTo>
                <a:lnTo>
                  <a:pt x="4250" y="4070"/>
                </a:lnTo>
                <a:lnTo>
                  <a:pt x="4147" y="4170"/>
                </a:lnTo>
                <a:lnTo>
                  <a:pt x="4047" y="4271"/>
                </a:lnTo>
                <a:lnTo>
                  <a:pt x="3953" y="4369"/>
                </a:lnTo>
                <a:lnTo>
                  <a:pt x="3863" y="4465"/>
                </a:lnTo>
                <a:lnTo>
                  <a:pt x="3777" y="4560"/>
                </a:lnTo>
                <a:lnTo>
                  <a:pt x="3695" y="4652"/>
                </a:lnTo>
                <a:lnTo>
                  <a:pt x="3618" y="4745"/>
                </a:lnTo>
                <a:lnTo>
                  <a:pt x="3545" y="4834"/>
                </a:lnTo>
                <a:lnTo>
                  <a:pt x="3610" y="4899"/>
                </a:lnTo>
                <a:lnTo>
                  <a:pt x="3669" y="4902"/>
                </a:lnTo>
                <a:lnTo>
                  <a:pt x="3737" y="4904"/>
                </a:lnTo>
                <a:lnTo>
                  <a:pt x="3810" y="4904"/>
                </a:lnTo>
                <a:lnTo>
                  <a:pt x="3889" y="4903"/>
                </a:lnTo>
                <a:lnTo>
                  <a:pt x="3975" y="4901"/>
                </a:lnTo>
                <a:lnTo>
                  <a:pt x="4069" y="4896"/>
                </a:lnTo>
                <a:lnTo>
                  <a:pt x="4168" y="4890"/>
                </a:lnTo>
                <a:lnTo>
                  <a:pt x="4273" y="4883"/>
                </a:lnTo>
                <a:lnTo>
                  <a:pt x="4289" y="4891"/>
                </a:lnTo>
                <a:lnTo>
                  <a:pt x="4300" y="4902"/>
                </a:lnTo>
                <a:lnTo>
                  <a:pt x="4306" y="4908"/>
                </a:lnTo>
                <a:lnTo>
                  <a:pt x="4311" y="4914"/>
                </a:lnTo>
                <a:lnTo>
                  <a:pt x="4315" y="4921"/>
                </a:lnTo>
                <a:lnTo>
                  <a:pt x="4318" y="4928"/>
                </a:lnTo>
                <a:lnTo>
                  <a:pt x="4320" y="4935"/>
                </a:lnTo>
                <a:lnTo>
                  <a:pt x="4323" y="4942"/>
                </a:lnTo>
                <a:lnTo>
                  <a:pt x="4325" y="4959"/>
                </a:lnTo>
                <a:lnTo>
                  <a:pt x="4325" y="4976"/>
                </a:lnTo>
                <a:lnTo>
                  <a:pt x="4322" y="4996"/>
                </a:lnTo>
                <a:lnTo>
                  <a:pt x="4172" y="5126"/>
                </a:lnTo>
                <a:lnTo>
                  <a:pt x="4005" y="5272"/>
                </a:lnTo>
                <a:lnTo>
                  <a:pt x="3819" y="5436"/>
                </a:lnTo>
                <a:lnTo>
                  <a:pt x="3618" y="5616"/>
                </a:lnTo>
                <a:lnTo>
                  <a:pt x="3399" y="5812"/>
                </a:lnTo>
                <a:lnTo>
                  <a:pt x="3162" y="6024"/>
                </a:lnTo>
                <a:lnTo>
                  <a:pt x="2909" y="6255"/>
                </a:lnTo>
                <a:lnTo>
                  <a:pt x="2639" y="6502"/>
                </a:lnTo>
                <a:lnTo>
                  <a:pt x="2736" y="6502"/>
                </a:lnTo>
                <a:lnTo>
                  <a:pt x="2756" y="6512"/>
                </a:lnTo>
                <a:lnTo>
                  <a:pt x="2777" y="6523"/>
                </a:lnTo>
                <a:lnTo>
                  <a:pt x="2798" y="6531"/>
                </a:lnTo>
                <a:lnTo>
                  <a:pt x="2821" y="6537"/>
                </a:lnTo>
                <a:lnTo>
                  <a:pt x="2843" y="6543"/>
                </a:lnTo>
                <a:lnTo>
                  <a:pt x="2867" y="6547"/>
                </a:lnTo>
                <a:lnTo>
                  <a:pt x="2889" y="6549"/>
                </a:lnTo>
                <a:lnTo>
                  <a:pt x="2914" y="6550"/>
                </a:lnTo>
                <a:lnTo>
                  <a:pt x="2928" y="6549"/>
                </a:lnTo>
                <a:lnTo>
                  <a:pt x="2944" y="6548"/>
                </a:lnTo>
                <a:lnTo>
                  <a:pt x="2960" y="6546"/>
                </a:lnTo>
                <a:lnTo>
                  <a:pt x="2977" y="6542"/>
                </a:lnTo>
                <a:lnTo>
                  <a:pt x="2995" y="6538"/>
                </a:lnTo>
                <a:lnTo>
                  <a:pt x="3012" y="6533"/>
                </a:lnTo>
                <a:lnTo>
                  <a:pt x="3051" y="6520"/>
                </a:lnTo>
                <a:lnTo>
                  <a:pt x="3094" y="6503"/>
                </a:lnTo>
                <a:lnTo>
                  <a:pt x="3139" y="6482"/>
                </a:lnTo>
                <a:lnTo>
                  <a:pt x="3187" y="6457"/>
                </a:lnTo>
                <a:lnTo>
                  <a:pt x="3238" y="6429"/>
                </a:lnTo>
                <a:lnTo>
                  <a:pt x="3289" y="6400"/>
                </a:lnTo>
                <a:lnTo>
                  <a:pt x="3337" y="6374"/>
                </a:lnTo>
                <a:lnTo>
                  <a:pt x="3382" y="6353"/>
                </a:lnTo>
                <a:lnTo>
                  <a:pt x="3423" y="6334"/>
                </a:lnTo>
                <a:lnTo>
                  <a:pt x="3462" y="6318"/>
                </a:lnTo>
                <a:lnTo>
                  <a:pt x="3499" y="6306"/>
                </a:lnTo>
                <a:lnTo>
                  <a:pt x="3531" y="6296"/>
                </a:lnTo>
                <a:lnTo>
                  <a:pt x="3562" y="6292"/>
                </a:lnTo>
                <a:lnTo>
                  <a:pt x="3641" y="6275"/>
                </a:lnTo>
                <a:lnTo>
                  <a:pt x="3718" y="6261"/>
                </a:lnTo>
                <a:lnTo>
                  <a:pt x="3754" y="6256"/>
                </a:lnTo>
                <a:lnTo>
                  <a:pt x="3791" y="6251"/>
                </a:lnTo>
                <a:lnTo>
                  <a:pt x="3826" y="6248"/>
                </a:lnTo>
                <a:lnTo>
                  <a:pt x="3862" y="6244"/>
                </a:lnTo>
                <a:lnTo>
                  <a:pt x="3896" y="6242"/>
                </a:lnTo>
                <a:lnTo>
                  <a:pt x="3929" y="6241"/>
                </a:lnTo>
                <a:lnTo>
                  <a:pt x="3962" y="6241"/>
                </a:lnTo>
                <a:lnTo>
                  <a:pt x="3994" y="6241"/>
                </a:lnTo>
                <a:lnTo>
                  <a:pt x="4026" y="6242"/>
                </a:lnTo>
                <a:lnTo>
                  <a:pt x="4057" y="6244"/>
                </a:lnTo>
                <a:lnTo>
                  <a:pt x="4086" y="6247"/>
                </a:lnTo>
                <a:lnTo>
                  <a:pt x="4116" y="6250"/>
                </a:lnTo>
                <a:lnTo>
                  <a:pt x="4144" y="6255"/>
                </a:lnTo>
                <a:lnTo>
                  <a:pt x="4172" y="6261"/>
                </a:lnTo>
                <a:lnTo>
                  <a:pt x="4199" y="6267"/>
                </a:lnTo>
                <a:lnTo>
                  <a:pt x="4225" y="6274"/>
                </a:lnTo>
                <a:lnTo>
                  <a:pt x="4251" y="6281"/>
                </a:lnTo>
                <a:lnTo>
                  <a:pt x="4276" y="6289"/>
                </a:lnTo>
                <a:lnTo>
                  <a:pt x="4300" y="6299"/>
                </a:lnTo>
                <a:lnTo>
                  <a:pt x="4323" y="6309"/>
                </a:lnTo>
                <a:lnTo>
                  <a:pt x="4345" y="6320"/>
                </a:lnTo>
                <a:lnTo>
                  <a:pt x="4368" y="6332"/>
                </a:lnTo>
                <a:lnTo>
                  <a:pt x="4389" y="6345"/>
                </a:lnTo>
                <a:lnTo>
                  <a:pt x="4409" y="6359"/>
                </a:lnTo>
                <a:lnTo>
                  <a:pt x="4429" y="6373"/>
                </a:lnTo>
                <a:lnTo>
                  <a:pt x="4448" y="6387"/>
                </a:lnTo>
                <a:lnTo>
                  <a:pt x="4467" y="6404"/>
                </a:lnTo>
                <a:lnTo>
                  <a:pt x="4484" y="6420"/>
                </a:lnTo>
                <a:lnTo>
                  <a:pt x="6071" y="5320"/>
                </a:lnTo>
                <a:lnTo>
                  <a:pt x="6097" y="5311"/>
                </a:lnTo>
                <a:lnTo>
                  <a:pt x="6120" y="5301"/>
                </a:lnTo>
                <a:lnTo>
                  <a:pt x="6139" y="5291"/>
                </a:lnTo>
                <a:lnTo>
                  <a:pt x="6147" y="5286"/>
                </a:lnTo>
                <a:lnTo>
                  <a:pt x="6156" y="5280"/>
                </a:lnTo>
                <a:lnTo>
                  <a:pt x="6162" y="5273"/>
                </a:lnTo>
                <a:lnTo>
                  <a:pt x="6167" y="5267"/>
                </a:lnTo>
                <a:lnTo>
                  <a:pt x="6172" y="5260"/>
                </a:lnTo>
                <a:lnTo>
                  <a:pt x="6177" y="5253"/>
                </a:lnTo>
                <a:lnTo>
                  <a:pt x="6179" y="5246"/>
                </a:lnTo>
                <a:lnTo>
                  <a:pt x="6182" y="5239"/>
                </a:lnTo>
                <a:lnTo>
                  <a:pt x="6183" y="5230"/>
                </a:lnTo>
                <a:lnTo>
                  <a:pt x="6184" y="5222"/>
                </a:lnTo>
                <a:lnTo>
                  <a:pt x="6183" y="5209"/>
                </a:lnTo>
                <a:lnTo>
                  <a:pt x="6179" y="5195"/>
                </a:lnTo>
                <a:lnTo>
                  <a:pt x="6175" y="5178"/>
                </a:lnTo>
                <a:lnTo>
                  <a:pt x="6167" y="5159"/>
                </a:lnTo>
                <a:lnTo>
                  <a:pt x="6158" y="5141"/>
                </a:lnTo>
                <a:lnTo>
                  <a:pt x="6147" y="5118"/>
                </a:lnTo>
                <a:lnTo>
                  <a:pt x="6134" y="5094"/>
                </a:lnTo>
                <a:lnTo>
                  <a:pt x="6119" y="5068"/>
                </a:lnTo>
                <a:lnTo>
                  <a:pt x="6091" y="5021"/>
                </a:lnTo>
                <a:lnTo>
                  <a:pt x="6079" y="5000"/>
                </a:lnTo>
                <a:lnTo>
                  <a:pt x="6071" y="4982"/>
                </a:lnTo>
                <a:lnTo>
                  <a:pt x="6063" y="4966"/>
                </a:lnTo>
                <a:lnTo>
                  <a:pt x="6059" y="4953"/>
                </a:lnTo>
                <a:lnTo>
                  <a:pt x="6055" y="4941"/>
                </a:lnTo>
                <a:lnTo>
                  <a:pt x="6054" y="4931"/>
                </a:lnTo>
                <a:lnTo>
                  <a:pt x="6034" y="4940"/>
                </a:lnTo>
                <a:lnTo>
                  <a:pt x="6015" y="4946"/>
                </a:lnTo>
                <a:lnTo>
                  <a:pt x="5996" y="4951"/>
                </a:lnTo>
                <a:lnTo>
                  <a:pt x="5977" y="4956"/>
                </a:lnTo>
                <a:lnTo>
                  <a:pt x="5959" y="4960"/>
                </a:lnTo>
                <a:lnTo>
                  <a:pt x="5942" y="4962"/>
                </a:lnTo>
                <a:lnTo>
                  <a:pt x="5925" y="4963"/>
                </a:lnTo>
                <a:lnTo>
                  <a:pt x="5909" y="4963"/>
                </a:lnTo>
                <a:lnTo>
                  <a:pt x="5892" y="4962"/>
                </a:lnTo>
                <a:lnTo>
                  <a:pt x="5874" y="4959"/>
                </a:lnTo>
                <a:lnTo>
                  <a:pt x="5857" y="4953"/>
                </a:lnTo>
                <a:lnTo>
                  <a:pt x="5838" y="4944"/>
                </a:lnTo>
                <a:lnTo>
                  <a:pt x="5818" y="4934"/>
                </a:lnTo>
                <a:lnTo>
                  <a:pt x="5798" y="4921"/>
                </a:lnTo>
                <a:lnTo>
                  <a:pt x="5776" y="4905"/>
                </a:lnTo>
                <a:lnTo>
                  <a:pt x="5755" y="4886"/>
                </a:lnTo>
                <a:lnTo>
                  <a:pt x="5731" y="4866"/>
                </a:lnTo>
                <a:lnTo>
                  <a:pt x="5709" y="4844"/>
                </a:lnTo>
                <a:lnTo>
                  <a:pt x="5684" y="4818"/>
                </a:lnTo>
                <a:lnTo>
                  <a:pt x="5659" y="4791"/>
                </a:lnTo>
                <a:lnTo>
                  <a:pt x="5633" y="4761"/>
                </a:lnTo>
                <a:lnTo>
                  <a:pt x="5607" y="4728"/>
                </a:lnTo>
                <a:lnTo>
                  <a:pt x="5580" y="4694"/>
                </a:lnTo>
                <a:lnTo>
                  <a:pt x="5552" y="4656"/>
                </a:lnTo>
                <a:lnTo>
                  <a:pt x="5795" y="4381"/>
                </a:lnTo>
                <a:lnTo>
                  <a:pt x="5861" y="4311"/>
                </a:lnTo>
                <a:lnTo>
                  <a:pt x="5932" y="4238"/>
                </a:lnTo>
                <a:lnTo>
                  <a:pt x="6010" y="4162"/>
                </a:lnTo>
                <a:lnTo>
                  <a:pt x="6094" y="4084"/>
                </a:lnTo>
                <a:lnTo>
                  <a:pt x="6185" y="4003"/>
                </a:lnTo>
                <a:lnTo>
                  <a:pt x="6281" y="3919"/>
                </a:lnTo>
                <a:lnTo>
                  <a:pt x="6383" y="3831"/>
                </a:lnTo>
                <a:lnTo>
                  <a:pt x="6491" y="3741"/>
                </a:lnTo>
                <a:lnTo>
                  <a:pt x="6606" y="3649"/>
                </a:lnTo>
                <a:lnTo>
                  <a:pt x="6725" y="3555"/>
                </a:lnTo>
                <a:lnTo>
                  <a:pt x="6852" y="3457"/>
                </a:lnTo>
                <a:lnTo>
                  <a:pt x="6985" y="3355"/>
                </a:lnTo>
                <a:lnTo>
                  <a:pt x="7124" y="3252"/>
                </a:lnTo>
                <a:lnTo>
                  <a:pt x="7268" y="3146"/>
                </a:lnTo>
                <a:lnTo>
                  <a:pt x="7419" y="3036"/>
                </a:lnTo>
                <a:lnTo>
                  <a:pt x="7576" y="2925"/>
                </a:lnTo>
                <a:close/>
                <a:moveTo>
                  <a:pt x="3221" y="8088"/>
                </a:moveTo>
                <a:lnTo>
                  <a:pt x="3221" y="8088"/>
                </a:lnTo>
                <a:lnTo>
                  <a:pt x="3198" y="7990"/>
                </a:lnTo>
                <a:lnTo>
                  <a:pt x="3175" y="7889"/>
                </a:lnTo>
                <a:lnTo>
                  <a:pt x="3153" y="7788"/>
                </a:lnTo>
                <a:lnTo>
                  <a:pt x="3133" y="7684"/>
                </a:lnTo>
                <a:lnTo>
                  <a:pt x="3127" y="7658"/>
                </a:lnTo>
                <a:lnTo>
                  <a:pt x="3120" y="7633"/>
                </a:lnTo>
                <a:lnTo>
                  <a:pt x="3110" y="7610"/>
                </a:lnTo>
                <a:lnTo>
                  <a:pt x="3101" y="7589"/>
                </a:lnTo>
                <a:lnTo>
                  <a:pt x="3089" y="7569"/>
                </a:lnTo>
                <a:lnTo>
                  <a:pt x="3076" y="7550"/>
                </a:lnTo>
                <a:lnTo>
                  <a:pt x="3062" y="7534"/>
                </a:lnTo>
                <a:lnTo>
                  <a:pt x="3045" y="7517"/>
                </a:lnTo>
                <a:lnTo>
                  <a:pt x="3028" y="7503"/>
                </a:lnTo>
                <a:lnTo>
                  <a:pt x="3009" y="7490"/>
                </a:lnTo>
                <a:lnTo>
                  <a:pt x="2989" y="7478"/>
                </a:lnTo>
                <a:lnTo>
                  <a:pt x="2967" y="7467"/>
                </a:lnTo>
                <a:lnTo>
                  <a:pt x="2944" y="7459"/>
                </a:lnTo>
                <a:lnTo>
                  <a:pt x="2919" y="7451"/>
                </a:lnTo>
                <a:lnTo>
                  <a:pt x="2893" y="7445"/>
                </a:lnTo>
                <a:lnTo>
                  <a:pt x="2866" y="7440"/>
                </a:lnTo>
                <a:lnTo>
                  <a:pt x="2854" y="7477"/>
                </a:lnTo>
                <a:lnTo>
                  <a:pt x="2844" y="7515"/>
                </a:lnTo>
                <a:lnTo>
                  <a:pt x="2836" y="7554"/>
                </a:lnTo>
                <a:lnTo>
                  <a:pt x="2829" y="7594"/>
                </a:lnTo>
                <a:lnTo>
                  <a:pt x="2824" y="7635"/>
                </a:lnTo>
                <a:lnTo>
                  <a:pt x="2820" y="7676"/>
                </a:lnTo>
                <a:lnTo>
                  <a:pt x="2817" y="7720"/>
                </a:lnTo>
                <a:lnTo>
                  <a:pt x="2817" y="7764"/>
                </a:lnTo>
                <a:lnTo>
                  <a:pt x="2818" y="7812"/>
                </a:lnTo>
                <a:lnTo>
                  <a:pt x="2821" y="7860"/>
                </a:lnTo>
                <a:lnTo>
                  <a:pt x="2826" y="7907"/>
                </a:lnTo>
                <a:lnTo>
                  <a:pt x="2833" y="7954"/>
                </a:lnTo>
                <a:lnTo>
                  <a:pt x="2841" y="8000"/>
                </a:lnTo>
                <a:lnTo>
                  <a:pt x="2852" y="8046"/>
                </a:lnTo>
                <a:lnTo>
                  <a:pt x="2863" y="8091"/>
                </a:lnTo>
                <a:lnTo>
                  <a:pt x="2878" y="8136"/>
                </a:lnTo>
                <a:lnTo>
                  <a:pt x="2894" y="8181"/>
                </a:lnTo>
                <a:lnTo>
                  <a:pt x="2912" y="8225"/>
                </a:lnTo>
                <a:lnTo>
                  <a:pt x="2932" y="8267"/>
                </a:lnTo>
                <a:lnTo>
                  <a:pt x="2953" y="8310"/>
                </a:lnTo>
                <a:lnTo>
                  <a:pt x="2977" y="8352"/>
                </a:lnTo>
                <a:lnTo>
                  <a:pt x="3003" y="8394"/>
                </a:lnTo>
                <a:lnTo>
                  <a:pt x="3030" y="8435"/>
                </a:lnTo>
                <a:lnTo>
                  <a:pt x="3060" y="8477"/>
                </a:lnTo>
                <a:lnTo>
                  <a:pt x="3058" y="8468"/>
                </a:lnTo>
                <a:lnTo>
                  <a:pt x="3057" y="8459"/>
                </a:lnTo>
                <a:lnTo>
                  <a:pt x="3058" y="8449"/>
                </a:lnTo>
                <a:lnTo>
                  <a:pt x="3060" y="8440"/>
                </a:lnTo>
                <a:lnTo>
                  <a:pt x="3062" y="8429"/>
                </a:lnTo>
                <a:lnTo>
                  <a:pt x="3064" y="8419"/>
                </a:lnTo>
                <a:lnTo>
                  <a:pt x="3074" y="8395"/>
                </a:lnTo>
                <a:lnTo>
                  <a:pt x="3087" y="8370"/>
                </a:lnTo>
                <a:lnTo>
                  <a:pt x="3103" y="8343"/>
                </a:lnTo>
                <a:lnTo>
                  <a:pt x="3125" y="8313"/>
                </a:lnTo>
                <a:lnTo>
                  <a:pt x="3148" y="8282"/>
                </a:lnTo>
                <a:lnTo>
                  <a:pt x="3173" y="8251"/>
                </a:lnTo>
                <a:lnTo>
                  <a:pt x="3193" y="8221"/>
                </a:lnTo>
                <a:lnTo>
                  <a:pt x="3208" y="8194"/>
                </a:lnTo>
                <a:lnTo>
                  <a:pt x="3214" y="8181"/>
                </a:lnTo>
                <a:lnTo>
                  <a:pt x="3219" y="8169"/>
                </a:lnTo>
                <a:lnTo>
                  <a:pt x="3224" y="8156"/>
                </a:lnTo>
                <a:lnTo>
                  <a:pt x="3226" y="8146"/>
                </a:lnTo>
                <a:lnTo>
                  <a:pt x="3229" y="8135"/>
                </a:lnTo>
                <a:lnTo>
                  <a:pt x="3229" y="8124"/>
                </a:lnTo>
                <a:lnTo>
                  <a:pt x="3229" y="8115"/>
                </a:lnTo>
                <a:lnTo>
                  <a:pt x="3227" y="8105"/>
                </a:lnTo>
                <a:lnTo>
                  <a:pt x="3225" y="8096"/>
                </a:lnTo>
                <a:lnTo>
                  <a:pt x="3221" y="8088"/>
                </a:lnTo>
                <a:close/>
                <a:moveTo>
                  <a:pt x="6912" y="9496"/>
                </a:moveTo>
                <a:lnTo>
                  <a:pt x="6912" y="9496"/>
                </a:lnTo>
                <a:lnTo>
                  <a:pt x="6860" y="9462"/>
                </a:lnTo>
                <a:lnTo>
                  <a:pt x="6803" y="9427"/>
                </a:lnTo>
                <a:lnTo>
                  <a:pt x="6739" y="9389"/>
                </a:lnTo>
                <a:lnTo>
                  <a:pt x="6669" y="9349"/>
                </a:lnTo>
                <a:lnTo>
                  <a:pt x="6593" y="9306"/>
                </a:lnTo>
                <a:lnTo>
                  <a:pt x="6511" y="9261"/>
                </a:lnTo>
                <a:lnTo>
                  <a:pt x="6423" y="9214"/>
                </a:lnTo>
                <a:lnTo>
                  <a:pt x="6329" y="9164"/>
                </a:lnTo>
                <a:lnTo>
                  <a:pt x="6235" y="9115"/>
                </a:lnTo>
                <a:lnTo>
                  <a:pt x="6147" y="9067"/>
                </a:lnTo>
                <a:lnTo>
                  <a:pt x="6066" y="9022"/>
                </a:lnTo>
                <a:lnTo>
                  <a:pt x="5989" y="8980"/>
                </a:lnTo>
                <a:lnTo>
                  <a:pt x="5919" y="8940"/>
                </a:lnTo>
                <a:lnTo>
                  <a:pt x="5855" y="8902"/>
                </a:lnTo>
                <a:lnTo>
                  <a:pt x="5798" y="8865"/>
                </a:lnTo>
                <a:lnTo>
                  <a:pt x="5747" y="8832"/>
                </a:lnTo>
                <a:lnTo>
                  <a:pt x="5737" y="8829"/>
                </a:lnTo>
                <a:lnTo>
                  <a:pt x="5728" y="8828"/>
                </a:lnTo>
                <a:lnTo>
                  <a:pt x="5715" y="8828"/>
                </a:lnTo>
                <a:lnTo>
                  <a:pt x="5702" y="8829"/>
                </a:lnTo>
                <a:lnTo>
                  <a:pt x="5688" y="8831"/>
                </a:lnTo>
                <a:lnTo>
                  <a:pt x="5671" y="8836"/>
                </a:lnTo>
                <a:lnTo>
                  <a:pt x="5652" y="8842"/>
                </a:lnTo>
                <a:lnTo>
                  <a:pt x="5633" y="8849"/>
                </a:lnTo>
                <a:lnTo>
                  <a:pt x="5585" y="8862"/>
                </a:lnTo>
                <a:lnTo>
                  <a:pt x="5535" y="8875"/>
                </a:lnTo>
                <a:lnTo>
                  <a:pt x="5487" y="8887"/>
                </a:lnTo>
                <a:lnTo>
                  <a:pt x="5437" y="8898"/>
                </a:lnTo>
                <a:lnTo>
                  <a:pt x="5388" y="8908"/>
                </a:lnTo>
                <a:lnTo>
                  <a:pt x="5337" y="8917"/>
                </a:lnTo>
                <a:lnTo>
                  <a:pt x="5287" y="8926"/>
                </a:lnTo>
                <a:lnTo>
                  <a:pt x="5236" y="8934"/>
                </a:lnTo>
                <a:lnTo>
                  <a:pt x="5185" y="8940"/>
                </a:lnTo>
                <a:lnTo>
                  <a:pt x="5135" y="8946"/>
                </a:lnTo>
                <a:lnTo>
                  <a:pt x="5084" y="8950"/>
                </a:lnTo>
                <a:lnTo>
                  <a:pt x="5032" y="8955"/>
                </a:lnTo>
                <a:lnTo>
                  <a:pt x="4981" y="8957"/>
                </a:lnTo>
                <a:lnTo>
                  <a:pt x="4929" y="8960"/>
                </a:lnTo>
                <a:lnTo>
                  <a:pt x="4876" y="8961"/>
                </a:lnTo>
                <a:lnTo>
                  <a:pt x="4824" y="8962"/>
                </a:lnTo>
                <a:lnTo>
                  <a:pt x="4761" y="8961"/>
                </a:lnTo>
                <a:lnTo>
                  <a:pt x="4699" y="8959"/>
                </a:lnTo>
                <a:lnTo>
                  <a:pt x="4637" y="8956"/>
                </a:lnTo>
                <a:lnTo>
                  <a:pt x="4578" y="8952"/>
                </a:lnTo>
                <a:lnTo>
                  <a:pt x="4519" y="8946"/>
                </a:lnTo>
                <a:lnTo>
                  <a:pt x="4461" y="8939"/>
                </a:lnTo>
                <a:lnTo>
                  <a:pt x="4404" y="8930"/>
                </a:lnTo>
                <a:lnTo>
                  <a:pt x="4349" y="8920"/>
                </a:lnTo>
                <a:lnTo>
                  <a:pt x="4293" y="8909"/>
                </a:lnTo>
                <a:lnTo>
                  <a:pt x="4240" y="8897"/>
                </a:lnTo>
                <a:lnTo>
                  <a:pt x="4188" y="8883"/>
                </a:lnTo>
                <a:lnTo>
                  <a:pt x="4136" y="8869"/>
                </a:lnTo>
                <a:lnTo>
                  <a:pt x="4086" y="8852"/>
                </a:lnTo>
                <a:lnTo>
                  <a:pt x="4037" y="8835"/>
                </a:lnTo>
                <a:lnTo>
                  <a:pt x="3988" y="8816"/>
                </a:lnTo>
                <a:lnTo>
                  <a:pt x="3941" y="8796"/>
                </a:lnTo>
                <a:lnTo>
                  <a:pt x="3896" y="8774"/>
                </a:lnTo>
                <a:lnTo>
                  <a:pt x="3851" y="8752"/>
                </a:lnTo>
                <a:lnTo>
                  <a:pt x="3806" y="8728"/>
                </a:lnTo>
                <a:lnTo>
                  <a:pt x="3764" y="8702"/>
                </a:lnTo>
                <a:lnTo>
                  <a:pt x="3722" y="8676"/>
                </a:lnTo>
                <a:lnTo>
                  <a:pt x="3682" y="8648"/>
                </a:lnTo>
                <a:lnTo>
                  <a:pt x="3642" y="8620"/>
                </a:lnTo>
                <a:lnTo>
                  <a:pt x="3604" y="8589"/>
                </a:lnTo>
                <a:lnTo>
                  <a:pt x="3566" y="8557"/>
                </a:lnTo>
                <a:lnTo>
                  <a:pt x="3530" y="8524"/>
                </a:lnTo>
                <a:lnTo>
                  <a:pt x="3494" y="8490"/>
                </a:lnTo>
                <a:lnTo>
                  <a:pt x="3460" y="8454"/>
                </a:lnTo>
                <a:lnTo>
                  <a:pt x="3427" y="8416"/>
                </a:lnTo>
                <a:lnTo>
                  <a:pt x="3395" y="8378"/>
                </a:lnTo>
                <a:lnTo>
                  <a:pt x="3364" y="8339"/>
                </a:lnTo>
                <a:lnTo>
                  <a:pt x="3335" y="8298"/>
                </a:lnTo>
                <a:lnTo>
                  <a:pt x="3303" y="8331"/>
                </a:lnTo>
                <a:lnTo>
                  <a:pt x="3273" y="8365"/>
                </a:lnTo>
                <a:lnTo>
                  <a:pt x="3246" y="8402"/>
                </a:lnTo>
                <a:lnTo>
                  <a:pt x="3221" y="8440"/>
                </a:lnTo>
                <a:lnTo>
                  <a:pt x="3198" y="8479"/>
                </a:lnTo>
                <a:lnTo>
                  <a:pt x="3177" y="8520"/>
                </a:lnTo>
                <a:lnTo>
                  <a:pt x="3158" y="8562"/>
                </a:lnTo>
                <a:lnTo>
                  <a:pt x="3141" y="8605"/>
                </a:lnTo>
                <a:lnTo>
                  <a:pt x="3126" y="8651"/>
                </a:lnTo>
                <a:lnTo>
                  <a:pt x="3113" y="8698"/>
                </a:lnTo>
                <a:lnTo>
                  <a:pt x="3101" y="8746"/>
                </a:lnTo>
                <a:lnTo>
                  <a:pt x="3091" y="8796"/>
                </a:lnTo>
                <a:lnTo>
                  <a:pt x="3084" y="8848"/>
                </a:lnTo>
                <a:lnTo>
                  <a:pt x="3080" y="8900"/>
                </a:lnTo>
                <a:lnTo>
                  <a:pt x="3077" y="8954"/>
                </a:lnTo>
                <a:lnTo>
                  <a:pt x="3076" y="9011"/>
                </a:lnTo>
                <a:lnTo>
                  <a:pt x="3076" y="9059"/>
                </a:lnTo>
                <a:lnTo>
                  <a:pt x="3078" y="9106"/>
                </a:lnTo>
                <a:lnTo>
                  <a:pt x="3082" y="9152"/>
                </a:lnTo>
                <a:lnTo>
                  <a:pt x="3087" y="9199"/>
                </a:lnTo>
                <a:lnTo>
                  <a:pt x="3093" y="9243"/>
                </a:lnTo>
                <a:lnTo>
                  <a:pt x="3101" y="9288"/>
                </a:lnTo>
                <a:lnTo>
                  <a:pt x="3110" y="9332"/>
                </a:lnTo>
                <a:lnTo>
                  <a:pt x="3120" y="9375"/>
                </a:lnTo>
                <a:lnTo>
                  <a:pt x="3132" y="9417"/>
                </a:lnTo>
                <a:lnTo>
                  <a:pt x="3146" y="9459"/>
                </a:lnTo>
                <a:lnTo>
                  <a:pt x="3160" y="9499"/>
                </a:lnTo>
                <a:lnTo>
                  <a:pt x="3177" y="9539"/>
                </a:lnTo>
                <a:lnTo>
                  <a:pt x="3193" y="9578"/>
                </a:lnTo>
                <a:lnTo>
                  <a:pt x="3212" y="9616"/>
                </a:lnTo>
                <a:lnTo>
                  <a:pt x="3232" y="9654"/>
                </a:lnTo>
                <a:lnTo>
                  <a:pt x="3254" y="9690"/>
                </a:lnTo>
                <a:lnTo>
                  <a:pt x="3279" y="9732"/>
                </a:lnTo>
                <a:lnTo>
                  <a:pt x="3305" y="9771"/>
                </a:lnTo>
                <a:lnTo>
                  <a:pt x="3332" y="9806"/>
                </a:lnTo>
                <a:lnTo>
                  <a:pt x="3362" y="9840"/>
                </a:lnTo>
                <a:lnTo>
                  <a:pt x="3393" y="9871"/>
                </a:lnTo>
                <a:lnTo>
                  <a:pt x="3425" y="9899"/>
                </a:lnTo>
                <a:lnTo>
                  <a:pt x="3441" y="9914"/>
                </a:lnTo>
                <a:lnTo>
                  <a:pt x="3458" y="9925"/>
                </a:lnTo>
                <a:lnTo>
                  <a:pt x="3475" y="9938"/>
                </a:lnTo>
                <a:lnTo>
                  <a:pt x="3492" y="9949"/>
                </a:lnTo>
                <a:lnTo>
                  <a:pt x="3511" y="9960"/>
                </a:lnTo>
                <a:lnTo>
                  <a:pt x="3529" y="9970"/>
                </a:lnTo>
                <a:lnTo>
                  <a:pt x="3548" y="9980"/>
                </a:lnTo>
                <a:lnTo>
                  <a:pt x="3566" y="9989"/>
                </a:lnTo>
                <a:lnTo>
                  <a:pt x="3585" y="9997"/>
                </a:lnTo>
                <a:lnTo>
                  <a:pt x="3605" y="10005"/>
                </a:lnTo>
                <a:lnTo>
                  <a:pt x="3626" y="10012"/>
                </a:lnTo>
                <a:lnTo>
                  <a:pt x="3646" y="10017"/>
                </a:lnTo>
                <a:lnTo>
                  <a:pt x="3687" y="10029"/>
                </a:lnTo>
                <a:lnTo>
                  <a:pt x="3730" y="10038"/>
                </a:lnTo>
                <a:lnTo>
                  <a:pt x="3774" y="10043"/>
                </a:lnTo>
                <a:lnTo>
                  <a:pt x="3821" y="10046"/>
                </a:lnTo>
                <a:lnTo>
                  <a:pt x="3941" y="10034"/>
                </a:lnTo>
                <a:lnTo>
                  <a:pt x="4078" y="10022"/>
                </a:lnTo>
                <a:lnTo>
                  <a:pt x="4229" y="10012"/>
                </a:lnTo>
                <a:lnTo>
                  <a:pt x="4397" y="10000"/>
                </a:lnTo>
                <a:lnTo>
                  <a:pt x="4579" y="9989"/>
                </a:lnTo>
                <a:lnTo>
                  <a:pt x="4778" y="9979"/>
                </a:lnTo>
                <a:lnTo>
                  <a:pt x="4992" y="9968"/>
                </a:lnTo>
                <a:lnTo>
                  <a:pt x="5221" y="9957"/>
                </a:lnTo>
                <a:lnTo>
                  <a:pt x="5450" y="9947"/>
                </a:lnTo>
                <a:lnTo>
                  <a:pt x="5664" y="9937"/>
                </a:lnTo>
                <a:lnTo>
                  <a:pt x="5864" y="9925"/>
                </a:lnTo>
                <a:lnTo>
                  <a:pt x="6048" y="9915"/>
                </a:lnTo>
                <a:lnTo>
                  <a:pt x="6217" y="9904"/>
                </a:lnTo>
                <a:lnTo>
                  <a:pt x="6372" y="9892"/>
                </a:lnTo>
                <a:lnTo>
                  <a:pt x="6513" y="9880"/>
                </a:lnTo>
                <a:lnTo>
                  <a:pt x="6637" y="9869"/>
                </a:lnTo>
                <a:lnTo>
                  <a:pt x="6684" y="9820"/>
                </a:lnTo>
                <a:lnTo>
                  <a:pt x="6726" y="9772"/>
                </a:lnTo>
                <a:lnTo>
                  <a:pt x="6767" y="9724"/>
                </a:lnTo>
                <a:lnTo>
                  <a:pt x="6802" y="9678"/>
                </a:lnTo>
                <a:lnTo>
                  <a:pt x="6835" y="9632"/>
                </a:lnTo>
                <a:lnTo>
                  <a:pt x="6865" y="9586"/>
                </a:lnTo>
                <a:lnTo>
                  <a:pt x="6890" y="9541"/>
                </a:lnTo>
                <a:lnTo>
                  <a:pt x="6901" y="9519"/>
                </a:lnTo>
                <a:lnTo>
                  <a:pt x="6912" y="9496"/>
                </a:lnTo>
                <a:close/>
                <a:moveTo>
                  <a:pt x="9049" y="4883"/>
                </a:moveTo>
                <a:lnTo>
                  <a:pt x="9049" y="4187"/>
                </a:lnTo>
                <a:lnTo>
                  <a:pt x="8953" y="4128"/>
                </a:lnTo>
                <a:lnTo>
                  <a:pt x="8857" y="4066"/>
                </a:lnTo>
                <a:lnTo>
                  <a:pt x="8764" y="4004"/>
                </a:lnTo>
                <a:lnTo>
                  <a:pt x="8673" y="3939"/>
                </a:lnTo>
                <a:lnTo>
                  <a:pt x="8582" y="3873"/>
                </a:lnTo>
                <a:lnTo>
                  <a:pt x="8493" y="3805"/>
                </a:lnTo>
                <a:lnTo>
                  <a:pt x="8406" y="3735"/>
                </a:lnTo>
                <a:lnTo>
                  <a:pt x="8321" y="3665"/>
                </a:lnTo>
                <a:lnTo>
                  <a:pt x="8236" y="3592"/>
                </a:lnTo>
                <a:lnTo>
                  <a:pt x="8154" y="3518"/>
                </a:lnTo>
                <a:lnTo>
                  <a:pt x="8072" y="3442"/>
                </a:lnTo>
                <a:lnTo>
                  <a:pt x="7992" y="3364"/>
                </a:lnTo>
                <a:lnTo>
                  <a:pt x="7914" y="3285"/>
                </a:lnTo>
                <a:lnTo>
                  <a:pt x="7837" y="3204"/>
                </a:lnTo>
                <a:lnTo>
                  <a:pt x="7763" y="3122"/>
                </a:lnTo>
                <a:lnTo>
                  <a:pt x="7690" y="3037"/>
                </a:lnTo>
                <a:lnTo>
                  <a:pt x="7576" y="3135"/>
                </a:lnTo>
                <a:lnTo>
                  <a:pt x="7479" y="3189"/>
                </a:lnTo>
                <a:lnTo>
                  <a:pt x="7382" y="3247"/>
                </a:lnTo>
                <a:lnTo>
                  <a:pt x="7284" y="3309"/>
                </a:lnTo>
                <a:lnTo>
                  <a:pt x="7185" y="3375"/>
                </a:lnTo>
                <a:lnTo>
                  <a:pt x="7085" y="3444"/>
                </a:lnTo>
                <a:lnTo>
                  <a:pt x="6982" y="3517"/>
                </a:lnTo>
                <a:lnTo>
                  <a:pt x="6879" y="3592"/>
                </a:lnTo>
                <a:lnTo>
                  <a:pt x="6775" y="3673"/>
                </a:lnTo>
                <a:lnTo>
                  <a:pt x="6669" y="3757"/>
                </a:lnTo>
                <a:lnTo>
                  <a:pt x="6561" y="3844"/>
                </a:lnTo>
                <a:lnTo>
                  <a:pt x="6453" y="3935"/>
                </a:lnTo>
                <a:lnTo>
                  <a:pt x="6344" y="4030"/>
                </a:lnTo>
                <a:lnTo>
                  <a:pt x="6232" y="4129"/>
                </a:lnTo>
                <a:lnTo>
                  <a:pt x="6120" y="4231"/>
                </a:lnTo>
                <a:lnTo>
                  <a:pt x="6007" y="4337"/>
                </a:lnTo>
                <a:lnTo>
                  <a:pt x="5892" y="4446"/>
                </a:lnTo>
                <a:lnTo>
                  <a:pt x="5887" y="4455"/>
                </a:lnTo>
                <a:lnTo>
                  <a:pt x="5879" y="4465"/>
                </a:lnTo>
                <a:lnTo>
                  <a:pt x="5870" y="4478"/>
                </a:lnTo>
                <a:lnTo>
                  <a:pt x="5858" y="4491"/>
                </a:lnTo>
                <a:lnTo>
                  <a:pt x="5827" y="4521"/>
                </a:lnTo>
                <a:lnTo>
                  <a:pt x="5787" y="4559"/>
                </a:lnTo>
                <a:lnTo>
                  <a:pt x="5766" y="4579"/>
                </a:lnTo>
                <a:lnTo>
                  <a:pt x="5748" y="4598"/>
                </a:lnTo>
                <a:lnTo>
                  <a:pt x="5733" y="4616"/>
                </a:lnTo>
                <a:lnTo>
                  <a:pt x="5721" y="4632"/>
                </a:lnTo>
                <a:lnTo>
                  <a:pt x="5710" y="4648"/>
                </a:lnTo>
                <a:lnTo>
                  <a:pt x="5703" y="4662"/>
                </a:lnTo>
                <a:lnTo>
                  <a:pt x="5700" y="4676"/>
                </a:lnTo>
                <a:lnTo>
                  <a:pt x="5698" y="4689"/>
                </a:lnTo>
                <a:lnTo>
                  <a:pt x="5698" y="4695"/>
                </a:lnTo>
                <a:lnTo>
                  <a:pt x="5700" y="4701"/>
                </a:lnTo>
                <a:lnTo>
                  <a:pt x="5702" y="4707"/>
                </a:lnTo>
                <a:lnTo>
                  <a:pt x="5704" y="4713"/>
                </a:lnTo>
                <a:lnTo>
                  <a:pt x="5711" y="4725"/>
                </a:lnTo>
                <a:lnTo>
                  <a:pt x="5722" y="4738"/>
                </a:lnTo>
                <a:lnTo>
                  <a:pt x="5736" y="4749"/>
                </a:lnTo>
                <a:lnTo>
                  <a:pt x="5753" y="4761"/>
                </a:lnTo>
                <a:lnTo>
                  <a:pt x="5773" y="4773"/>
                </a:lnTo>
                <a:lnTo>
                  <a:pt x="5795" y="4786"/>
                </a:lnTo>
                <a:lnTo>
                  <a:pt x="5920" y="4774"/>
                </a:lnTo>
                <a:lnTo>
                  <a:pt x="6061" y="4762"/>
                </a:lnTo>
                <a:lnTo>
                  <a:pt x="6217" y="4751"/>
                </a:lnTo>
                <a:lnTo>
                  <a:pt x="6388" y="4739"/>
                </a:lnTo>
                <a:lnTo>
                  <a:pt x="6575" y="4728"/>
                </a:lnTo>
                <a:lnTo>
                  <a:pt x="6777" y="4717"/>
                </a:lnTo>
                <a:lnTo>
                  <a:pt x="6995" y="4707"/>
                </a:lnTo>
                <a:lnTo>
                  <a:pt x="7227" y="4696"/>
                </a:lnTo>
                <a:lnTo>
                  <a:pt x="7460" y="4687"/>
                </a:lnTo>
                <a:lnTo>
                  <a:pt x="7678" y="4676"/>
                </a:lnTo>
                <a:lnTo>
                  <a:pt x="7880" y="4665"/>
                </a:lnTo>
                <a:lnTo>
                  <a:pt x="8068" y="4655"/>
                </a:lnTo>
                <a:lnTo>
                  <a:pt x="8239" y="4643"/>
                </a:lnTo>
                <a:lnTo>
                  <a:pt x="8395" y="4631"/>
                </a:lnTo>
                <a:lnTo>
                  <a:pt x="8534" y="4619"/>
                </a:lnTo>
                <a:lnTo>
                  <a:pt x="8660" y="4608"/>
                </a:lnTo>
                <a:lnTo>
                  <a:pt x="8725" y="4624"/>
                </a:lnTo>
                <a:lnTo>
                  <a:pt x="8727" y="4641"/>
                </a:lnTo>
                <a:lnTo>
                  <a:pt x="8728" y="4657"/>
                </a:lnTo>
                <a:lnTo>
                  <a:pt x="8726" y="4675"/>
                </a:lnTo>
                <a:lnTo>
                  <a:pt x="8721" y="4693"/>
                </a:lnTo>
                <a:lnTo>
                  <a:pt x="8713" y="4712"/>
                </a:lnTo>
                <a:lnTo>
                  <a:pt x="8703" y="4730"/>
                </a:lnTo>
                <a:lnTo>
                  <a:pt x="8692" y="4749"/>
                </a:lnTo>
                <a:lnTo>
                  <a:pt x="8676" y="4769"/>
                </a:lnTo>
                <a:lnTo>
                  <a:pt x="8660" y="4766"/>
                </a:lnTo>
                <a:lnTo>
                  <a:pt x="8640" y="4764"/>
                </a:lnTo>
                <a:lnTo>
                  <a:pt x="8618" y="4762"/>
                </a:lnTo>
                <a:lnTo>
                  <a:pt x="8595" y="4761"/>
                </a:lnTo>
                <a:lnTo>
                  <a:pt x="8570" y="4762"/>
                </a:lnTo>
                <a:lnTo>
                  <a:pt x="8543" y="4764"/>
                </a:lnTo>
                <a:lnTo>
                  <a:pt x="8513" y="4766"/>
                </a:lnTo>
                <a:lnTo>
                  <a:pt x="8482" y="4769"/>
                </a:lnTo>
                <a:lnTo>
                  <a:pt x="8447" y="4777"/>
                </a:lnTo>
                <a:lnTo>
                  <a:pt x="8414" y="4782"/>
                </a:lnTo>
                <a:lnTo>
                  <a:pt x="8384" y="4787"/>
                </a:lnTo>
                <a:lnTo>
                  <a:pt x="8356" y="4790"/>
                </a:lnTo>
                <a:lnTo>
                  <a:pt x="8331" y="4791"/>
                </a:lnTo>
                <a:lnTo>
                  <a:pt x="8309" y="4791"/>
                </a:lnTo>
                <a:lnTo>
                  <a:pt x="8289" y="4790"/>
                </a:lnTo>
                <a:lnTo>
                  <a:pt x="8272" y="4786"/>
                </a:lnTo>
                <a:lnTo>
                  <a:pt x="8012" y="5207"/>
                </a:lnTo>
                <a:lnTo>
                  <a:pt x="7991" y="5236"/>
                </a:lnTo>
                <a:lnTo>
                  <a:pt x="7967" y="5265"/>
                </a:lnTo>
                <a:lnTo>
                  <a:pt x="7945" y="5293"/>
                </a:lnTo>
                <a:lnTo>
                  <a:pt x="7921" y="5319"/>
                </a:lnTo>
                <a:lnTo>
                  <a:pt x="7899" y="5344"/>
                </a:lnTo>
                <a:lnTo>
                  <a:pt x="7875" y="5369"/>
                </a:lnTo>
                <a:lnTo>
                  <a:pt x="7850" y="5391"/>
                </a:lnTo>
                <a:lnTo>
                  <a:pt x="7827" y="5413"/>
                </a:lnTo>
                <a:lnTo>
                  <a:pt x="7802" y="5434"/>
                </a:lnTo>
                <a:lnTo>
                  <a:pt x="7777" y="5454"/>
                </a:lnTo>
                <a:lnTo>
                  <a:pt x="7752" y="5471"/>
                </a:lnTo>
                <a:lnTo>
                  <a:pt x="7727" y="5489"/>
                </a:lnTo>
                <a:lnTo>
                  <a:pt x="7701" y="5504"/>
                </a:lnTo>
                <a:lnTo>
                  <a:pt x="7677" y="5520"/>
                </a:lnTo>
                <a:lnTo>
                  <a:pt x="7651" y="5534"/>
                </a:lnTo>
                <a:lnTo>
                  <a:pt x="7625" y="5547"/>
                </a:lnTo>
                <a:lnTo>
                  <a:pt x="7597" y="5559"/>
                </a:lnTo>
                <a:lnTo>
                  <a:pt x="7570" y="5569"/>
                </a:lnTo>
                <a:lnTo>
                  <a:pt x="7543" y="5579"/>
                </a:lnTo>
                <a:lnTo>
                  <a:pt x="7513" y="5588"/>
                </a:lnTo>
                <a:lnTo>
                  <a:pt x="7485" y="5598"/>
                </a:lnTo>
                <a:lnTo>
                  <a:pt x="7454" y="5606"/>
                </a:lnTo>
                <a:lnTo>
                  <a:pt x="7425" y="5613"/>
                </a:lnTo>
                <a:lnTo>
                  <a:pt x="7393" y="5619"/>
                </a:lnTo>
                <a:lnTo>
                  <a:pt x="7362" y="5625"/>
                </a:lnTo>
                <a:lnTo>
                  <a:pt x="7329" y="5630"/>
                </a:lnTo>
                <a:lnTo>
                  <a:pt x="7296" y="5634"/>
                </a:lnTo>
                <a:lnTo>
                  <a:pt x="7263" y="5638"/>
                </a:lnTo>
                <a:lnTo>
                  <a:pt x="7229" y="5640"/>
                </a:lnTo>
                <a:lnTo>
                  <a:pt x="7194" y="5642"/>
                </a:lnTo>
                <a:lnTo>
                  <a:pt x="7159" y="5643"/>
                </a:lnTo>
                <a:lnTo>
                  <a:pt x="7122" y="5644"/>
                </a:lnTo>
                <a:lnTo>
                  <a:pt x="7076" y="5643"/>
                </a:lnTo>
                <a:lnTo>
                  <a:pt x="7031" y="5642"/>
                </a:lnTo>
                <a:lnTo>
                  <a:pt x="6986" y="5638"/>
                </a:lnTo>
                <a:lnTo>
                  <a:pt x="6943" y="5633"/>
                </a:lnTo>
                <a:lnTo>
                  <a:pt x="6899" y="5627"/>
                </a:lnTo>
                <a:lnTo>
                  <a:pt x="6856" y="5620"/>
                </a:lnTo>
                <a:lnTo>
                  <a:pt x="6815" y="5613"/>
                </a:lnTo>
                <a:lnTo>
                  <a:pt x="6774" y="5603"/>
                </a:lnTo>
                <a:lnTo>
                  <a:pt x="6735" y="5592"/>
                </a:lnTo>
                <a:lnTo>
                  <a:pt x="6695" y="5580"/>
                </a:lnTo>
                <a:lnTo>
                  <a:pt x="6657" y="5567"/>
                </a:lnTo>
                <a:lnTo>
                  <a:pt x="6619" y="5553"/>
                </a:lnTo>
                <a:lnTo>
                  <a:pt x="6581" y="5536"/>
                </a:lnTo>
                <a:lnTo>
                  <a:pt x="6546" y="5520"/>
                </a:lnTo>
                <a:lnTo>
                  <a:pt x="6510" y="5501"/>
                </a:lnTo>
                <a:lnTo>
                  <a:pt x="6475" y="5482"/>
                </a:lnTo>
                <a:lnTo>
                  <a:pt x="6463" y="5477"/>
                </a:lnTo>
                <a:lnTo>
                  <a:pt x="6450" y="5470"/>
                </a:lnTo>
                <a:lnTo>
                  <a:pt x="6437" y="5463"/>
                </a:lnTo>
                <a:lnTo>
                  <a:pt x="6424" y="5454"/>
                </a:lnTo>
                <a:lnTo>
                  <a:pt x="6411" y="5443"/>
                </a:lnTo>
                <a:lnTo>
                  <a:pt x="6398" y="5430"/>
                </a:lnTo>
                <a:lnTo>
                  <a:pt x="6384" y="5416"/>
                </a:lnTo>
                <a:lnTo>
                  <a:pt x="6370" y="5400"/>
                </a:lnTo>
                <a:lnTo>
                  <a:pt x="6355" y="5385"/>
                </a:lnTo>
                <a:lnTo>
                  <a:pt x="6342" y="5372"/>
                </a:lnTo>
                <a:lnTo>
                  <a:pt x="6328" y="5361"/>
                </a:lnTo>
                <a:lnTo>
                  <a:pt x="6315" y="5352"/>
                </a:lnTo>
                <a:lnTo>
                  <a:pt x="6302" y="5345"/>
                </a:lnTo>
                <a:lnTo>
                  <a:pt x="6289" y="5340"/>
                </a:lnTo>
                <a:lnTo>
                  <a:pt x="6277" y="5337"/>
                </a:lnTo>
                <a:lnTo>
                  <a:pt x="6264" y="5337"/>
                </a:lnTo>
                <a:lnTo>
                  <a:pt x="5718" y="5729"/>
                </a:lnTo>
                <a:lnTo>
                  <a:pt x="5051" y="6210"/>
                </a:lnTo>
                <a:lnTo>
                  <a:pt x="4261" y="6781"/>
                </a:lnTo>
                <a:lnTo>
                  <a:pt x="3351" y="7440"/>
                </a:lnTo>
                <a:lnTo>
                  <a:pt x="3286" y="7619"/>
                </a:lnTo>
                <a:lnTo>
                  <a:pt x="3285" y="7654"/>
                </a:lnTo>
                <a:lnTo>
                  <a:pt x="3286" y="7688"/>
                </a:lnTo>
                <a:lnTo>
                  <a:pt x="3288" y="7723"/>
                </a:lnTo>
                <a:lnTo>
                  <a:pt x="3289" y="7757"/>
                </a:lnTo>
                <a:lnTo>
                  <a:pt x="3292" y="7790"/>
                </a:lnTo>
                <a:lnTo>
                  <a:pt x="3296" y="7823"/>
                </a:lnTo>
                <a:lnTo>
                  <a:pt x="3301" y="7855"/>
                </a:lnTo>
                <a:lnTo>
                  <a:pt x="3306" y="7888"/>
                </a:lnTo>
                <a:lnTo>
                  <a:pt x="3314" y="7919"/>
                </a:lnTo>
                <a:lnTo>
                  <a:pt x="3321" y="7951"/>
                </a:lnTo>
                <a:lnTo>
                  <a:pt x="3329" y="7981"/>
                </a:lnTo>
                <a:lnTo>
                  <a:pt x="3338" y="8011"/>
                </a:lnTo>
                <a:lnTo>
                  <a:pt x="3348" y="8042"/>
                </a:lnTo>
                <a:lnTo>
                  <a:pt x="3358" y="8071"/>
                </a:lnTo>
                <a:lnTo>
                  <a:pt x="3370" y="8100"/>
                </a:lnTo>
                <a:lnTo>
                  <a:pt x="3383" y="8128"/>
                </a:lnTo>
                <a:lnTo>
                  <a:pt x="3397" y="8156"/>
                </a:lnTo>
                <a:lnTo>
                  <a:pt x="3412" y="8183"/>
                </a:lnTo>
                <a:lnTo>
                  <a:pt x="3427" y="8212"/>
                </a:lnTo>
                <a:lnTo>
                  <a:pt x="3444" y="8238"/>
                </a:lnTo>
                <a:lnTo>
                  <a:pt x="3460" y="8264"/>
                </a:lnTo>
                <a:lnTo>
                  <a:pt x="3478" y="8290"/>
                </a:lnTo>
                <a:lnTo>
                  <a:pt x="3497" y="8316"/>
                </a:lnTo>
                <a:lnTo>
                  <a:pt x="3517" y="8341"/>
                </a:lnTo>
                <a:lnTo>
                  <a:pt x="3538" y="8365"/>
                </a:lnTo>
                <a:lnTo>
                  <a:pt x="3559" y="8389"/>
                </a:lnTo>
                <a:lnTo>
                  <a:pt x="3582" y="8413"/>
                </a:lnTo>
                <a:lnTo>
                  <a:pt x="3605" y="8436"/>
                </a:lnTo>
                <a:lnTo>
                  <a:pt x="3629" y="8459"/>
                </a:lnTo>
                <a:lnTo>
                  <a:pt x="3654" y="8481"/>
                </a:lnTo>
                <a:lnTo>
                  <a:pt x="3680" y="8504"/>
                </a:lnTo>
                <a:lnTo>
                  <a:pt x="3707" y="8525"/>
                </a:lnTo>
                <a:lnTo>
                  <a:pt x="3782" y="8564"/>
                </a:lnTo>
                <a:lnTo>
                  <a:pt x="3857" y="8601"/>
                </a:lnTo>
                <a:lnTo>
                  <a:pt x="3933" y="8635"/>
                </a:lnTo>
                <a:lnTo>
                  <a:pt x="4008" y="8667"/>
                </a:lnTo>
                <a:lnTo>
                  <a:pt x="4084" y="8695"/>
                </a:lnTo>
                <a:lnTo>
                  <a:pt x="4161" y="8722"/>
                </a:lnTo>
                <a:lnTo>
                  <a:pt x="4238" y="8746"/>
                </a:lnTo>
                <a:lnTo>
                  <a:pt x="4315" y="8767"/>
                </a:lnTo>
                <a:lnTo>
                  <a:pt x="4391" y="8786"/>
                </a:lnTo>
                <a:lnTo>
                  <a:pt x="4468" y="8803"/>
                </a:lnTo>
                <a:lnTo>
                  <a:pt x="4546" y="8817"/>
                </a:lnTo>
                <a:lnTo>
                  <a:pt x="4624" y="8829"/>
                </a:lnTo>
                <a:lnTo>
                  <a:pt x="4702" y="8837"/>
                </a:lnTo>
                <a:lnTo>
                  <a:pt x="4780" y="8843"/>
                </a:lnTo>
                <a:lnTo>
                  <a:pt x="4858" y="8848"/>
                </a:lnTo>
                <a:lnTo>
                  <a:pt x="4937" y="8849"/>
                </a:lnTo>
                <a:lnTo>
                  <a:pt x="4980" y="8848"/>
                </a:lnTo>
                <a:lnTo>
                  <a:pt x="5021" y="8846"/>
                </a:lnTo>
                <a:lnTo>
                  <a:pt x="5061" y="8844"/>
                </a:lnTo>
                <a:lnTo>
                  <a:pt x="5102" y="8842"/>
                </a:lnTo>
                <a:lnTo>
                  <a:pt x="5141" y="8837"/>
                </a:lnTo>
                <a:lnTo>
                  <a:pt x="5178" y="8832"/>
                </a:lnTo>
                <a:lnTo>
                  <a:pt x="5216" y="8826"/>
                </a:lnTo>
                <a:lnTo>
                  <a:pt x="5253" y="8820"/>
                </a:lnTo>
                <a:lnTo>
                  <a:pt x="5288" y="8812"/>
                </a:lnTo>
                <a:lnTo>
                  <a:pt x="5324" y="8804"/>
                </a:lnTo>
                <a:lnTo>
                  <a:pt x="5359" y="8794"/>
                </a:lnTo>
                <a:lnTo>
                  <a:pt x="5392" y="8785"/>
                </a:lnTo>
                <a:lnTo>
                  <a:pt x="5425" y="8773"/>
                </a:lnTo>
                <a:lnTo>
                  <a:pt x="5457" y="8761"/>
                </a:lnTo>
                <a:lnTo>
                  <a:pt x="5489" y="8748"/>
                </a:lnTo>
                <a:lnTo>
                  <a:pt x="5520" y="8735"/>
                </a:lnTo>
                <a:lnTo>
                  <a:pt x="5430" y="8687"/>
                </a:lnTo>
                <a:lnTo>
                  <a:pt x="5332" y="8631"/>
                </a:lnTo>
                <a:lnTo>
                  <a:pt x="5224" y="8568"/>
                </a:lnTo>
                <a:lnTo>
                  <a:pt x="5107" y="8497"/>
                </a:lnTo>
                <a:lnTo>
                  <a:pt x="4981" y="8417"/>
                </a:lnTo>
                <a:lnTo>
                  <a:pt x="4846" y="8331"/>
                </a:lnTo>
                <a:lnTo>
                  <a:pt x="4702" y="8238"/>
                </a:lnTo>
                <a:lnTo>
                  <a:pt x="4548" y="8136"/>
                </a:lnTo>
                <a:lnTo>
                  <a:pt x="4561" y="8121"/>
                </a:lnTo>
                <a:lnTo>
                  <a:pt x="4574" y="8109"/>
                </a:lnTo>
                <a:lnTo>
                  <a:pt x="4587" y="8100"/>
                </a:lnTo>
                <a:lnTo>
                  <a:pt x="4602" y="8092"/>
                </a:lnTo>
                <a:lnTo>
                  <a:pt x="4616" y="8087"/>
                </a:lnTo>
                <a:lnTo>
                  <a:pt x="4631" y="8084"/>
                </a:lnTo>
                <a:lnTo>
                  <a:pt x="4647" y="8085"/>
                </a:lnTo>
                <a:lnTo>
                  <a:pt x="4662" y="8088"/>
                </a:lnTo>
                <a:lnTo>
                  <a:pt x="4803" y="8172"/>
                </a:lnTo>
                <a:lnTo>
                  <a:pt x="4941" y="8252"/>
                </a:lnTo>
                <a:lnTo>
                  <a:pt x="5078" y="8329"/>
                </a:lnTo>
                <a:lnTo>
                  <a:pt x="5213" y="8403"/>
                </a:lnTo>
                <a:lnTo>
                  <a:pt x="5345" y="8474"/>
                </a:lnTo>
                <a:lnTo>
                  <a:pt x="5475" y="8543"/>
                </a:lnTo>
                <a:lnTo>
                  <a:pt x="5604" y="8609"/>
                </a:lnTo>
                <a:lnTo>
                  <a:pt x="5730" y="8670"/>
                </a:lnTo>
                <a:lnTo>
                  <a:pt x="5776" y="8648"/>
                </a:lnTo>
                <a:lnTo>
                  <a:pt x="5820" y="8627"/>
                </a:lnTo>
                <a:lnTo>
                  <a:pt x="5863" y="8604"/>
                </a:lnTo>
                <a:lnTo>
                  <a:pt x="5903" y="8582"/>
                </a:lnTo>
                <a:lnTo>
                  <a:pt x="5943" y="8559"/>
                </a:lnTo>
                <a:lnTo>
                  <a:pt x="5980" y="8537"/>
                </a:lnTo>
                <a:lnTo>
                  <a:pt x="6016" y="8514"/>
                </a:lnTo>
                <a:lnTo>
                  <a:pt x="6050" y="8493"/>
                </a:lnTo>
                <a:lnTo>
                  <a:pt x="6082" y="8471"/>
                </a:lnTo>
                <a:lnTo>
                  <a:pt x="6113" y="8448"/>
                </a:lnTo>
                <a:lnTo>
                  <a:pt x="6143" y="8426"/>
                </a:lnTo>
                <a:lnTo>
                  <a:pt x="6171" y="8403"/>
                </a:lnTo>
                <a:lnTo>
                  <a:pt x="6197" y="8381"/>
                </a:lnTo>
                <a:lnTo>
                  <a:pt x="6221" y="8358"/>
                </a:lnTo>
                <a:lnTo>
                  <a:pt x="6243" y="8337"/>
                </a:lnTo>
                <a:lnTo>
                  <a:pt x="6264" y="8315"/>
                </a:lnTo>
                <a:lnTo>
                  <a:pt x="5180" y="7974"/>
                </a:lnTo>
                <a:lnTo>
                  <a:pt x="4969" y="7861"/>
                </a:lnTo>
                <a:lnTo>
                  <a:pt x="5034" y="7780"/>
                </a:lnTo>
                <a:lnTo>
                  <a:pt x="5146" y="7822"/>
                </a:lnTo>
                <a:lnTo>
                  <a:pt x="5273" y="7867"/>
                </a:lnTo>
                <a:lnTo>
                  <a:pt x="5414" y="7913"/>
                </a:lnTo>
                <a:lnTo>
                  <a:pt x="5568" y="7962"/>
                </a:lnTo>
                <a:lnTo>
                  <a:pt x="5737" y="8014"/>
                </a:lnTo>
                <a:lnTo>
                  <a:pt x="5920" y="8069"/>
                </a:lnTo>
                <a:lnTo>
                  <a:pt x="6118" y="8126"/>
                </a:lnTo>
                <a:lnTo>
                  <a:pt x="6329" y="8185"/>
                </a:lnTo>
                <a:lnTo>
                  <a:pt x="6345" y="8180"/>
                </a:lnTo>
                <a:lnTo>
                  <a:pt x="6361" y="8172"/>
                </a:lnTo>
                <a:lnTo>
                  <a:pt x="6377" y="8162"/>
                </a:lnTo>
                <a:lnTo>
                  <a:pt x="6392" y="8149"/>
                </a:lnTo>
                <a:lnTo>
                  <a:pt x="6407" y="8135"/>
                </a:lnTo>
                <a:lnTo>
                  <a:pt x="6422" y="8117"/>
                </a:lnTo>
                <a:lnTo>
                  <a:pt x="6437" y="8097"/>
                </a:lnTo>
                <a:lnTo>
                  <a:pt x="6451" y="8076"/>
                </a:lnTo>
                <a:lnTo>
                  <a:pt x="6464" y="8051"/>
                </a:lnTo>
                <a:lnTo>
                  <a:pt x="6478" y="8024"/>
                </a:lnTo>
                <a:lnTo>
                  <a:pt x="6492" y="7994"/>
                </a:lnTo>
                <a:lnTo>
                  <a:pt x="6505" y="7964"/>
                </a:lnTo>
                <a:lnTo>
                  <a:pt x="6518" y="7929"/>
                </a:lnTo>
                <a:lnTo>
                  <a:pt x="6531" y="7893"/>
                </a:lnTo>
                <a:lnTo>
                  <a:pt x="6543" y="7854"/>
                </a:lnTo>
                <a:lnTo>
                  <a:pt x="6556" y="7812"/>
                </a:lnTo>
                <a:lnTo>
                  <a:pt x="6452" y="7796"/>
                </a:lnTo>
                <a:lnTo>
                  <a:pt x="6335" y="7778"/>
                </a:lnTo>
                <a:lnTo>
                  <a:pt x="6205" y="7759"/>
                </a:lnTo>
                <a:lnTo>
                  <a:pt x="6062" y="7740"/>
                </a:lnTo>
                <a:lnTo>
                  <a:pt x="5736" y="7698"/>
                </a:lnTo>
                <a:lnTo>
                  <a:pt x="5358" y="7651"/>
                </a:lnTo>
                <a:lnTo>
                  <a:pt x="5310" y="7602"/>
                </a:lnTo>
                <a:lnTo>
                  <a:pt x="5311" y="7594"/>
                </a:lnTo>
                <a:lnTo>
                  <a:pt x="5312" y="7587"/>
                </a:lnTo>
                <a:lnTo>
                  <a:pt x="5315" y="7580"/>
                </a:lnTo>
                <a:lnTo>
                  <a:pt x="5320" y="7574"/>
                </a:lnTo>
                <a:lnTo>
                  <a:pt x="5325" y="7568"/>
                </a:lnTo>
                <a:lnTo>
                  <a:pt x="5332" y="7563"/>
                </a:lnTo>
                <a:lnTo>
                  <a:pt x="5340" y="7558"/>
                </a:lnTo>
                <a:lnTo>
                  <a:pt x="5350" y="7554"/>
                </a:lnTo>
                <a:lnTo>
                  <a:pt x="5359" y="7549"/>
                </a:lnTo>
                <a:lnTo>
                  <a:pt x="5369" y="7544"/>
                </a:lnTo>
                <a:lnTo>
                  <a:pt x="5377" y="7539"/>
                </a:lnTo>
                <a:lnTo>
                  <a:pt x="5384" y="7534"/>
                </a:lnTo>
                <a:lnTo>
                  <a:pt x="5391" y="7528"/>
                </a:lnTo>
                <a:lnTo>
                  <a:pt x="5397" y="7521"/>
                </a:lnTo>
                <a:lnTo>
                  <a:pt x="5402" y="7513"/>
                </a:lnTo>
                <a:lnTo>
                  <a:pt x="5406" y="7505"/>
                </a:lnTo>
                <a:lnTo>
                  <a:pt x="5493" y="7515"/>
                </a:lnTo>
                <a:lnTo>
                  <a:pt x="5596" y="7530"/>
                </a:lnTo>
                <a:lnTo>
                  <a:pt x="5717" y="7548"/>
                </a:lnTo>
                <a:lnTo>
                  <a:pt x="5855" y="7570"/>
                </a:lnTo>
                <a:lnTo>
                  <a:pt x="6013" y="7596"/>
                </a:lnTo>
                <a:lnTo>
                  <a:pt x="6186" y="7627"/>
                </a:lnTo>
                <a:lnTo>
                  <a:pt x="6379" y="7661"/>
                </a:lnTo>
                <a:lnTo>
                  <a:pt x="6588" y="7699"/>
                </a:lnTo>
                <a:lnTo>
                  <a:pt x="6585" y="7625"/>
                </a:lnTo>
                <a:lnTo>
                  <a:pt x="6580" y="7552"/>
                </a:lnTo>
                <a:lnTo>
                  <a:pt x="6572" y="7484"/>
                </a:lnTo>
                <a:lnTo>
                  <a:pt x="6562" y="7418"/>
                </a:lnTo>
                <a:lnTo>
                  <a:pt x="6556" y="7387"/>
                </a:lnTo>
                <a:lnTo>
                  <a:pt x="6549" y="7356"/>
                </a:lnTo>
                <a:lnTo>
                  <a:pt x="6542" y="7326"/>
                </a:lnTo>
                <a:lnTo>
                  <a:pt x="6535" y="7297"/>
                </a:lnTo>
                <a:lnTo>
                  <a:pt x="6527" y="7269"/>
                </a:lnTo>
                <a:lnTo>
                  <a:pt x="6518" y="7242"/>
                </a:lnTo>
                <a:lnTo>
                  <a:pt x="6509" y="7216"/>
                </a:lnTo>
                <a:lnTo>
                  <a:pt x="6500" y="7190"/>
                </a:lnTo>
                <a:lnTo>
                  <a:pt x="6489" y="7165"/>
                </a:lnTo>
                <a:lnTo>
                  <a:pt x="6478" y="7140"/>
                </a:lnTo>
                <a:lnTo>
                  <a:pt x="6466" y="7118"/>
                </a:lnTo>
                <a:lnTo>
                  <a:pt x="6455" y="7095"/>
                </a:lnTo>
                <a:lnTo>
                  <a:pt x="6442" y="7073"/>
                </a:lnTo>
                <a:lnTo>
                  <a:pt x="6429" y="7053"/>
                </a:lnTo>
                <a:lnTo>
                  <a:pt x="6414" y="7032"/>
                </a:lnTo>
                <a:lnTo>
                  <a:pt x="6400" y="7014"/>
                </a:lnTo>
                <a:lnTo>
                  <a:pt x="6385" y="6995"/>
                </a:lnTo>
                <a:lnTo>
                  <a:pt x="6370" y="6978"/>
                </a:lnTo>
                <a:lnTo>
                  <a:pt x="6353" y="6960"/>
                </a:lnTo>
                <a:lnTo>
                  <a:pt x="6336" y="6945"/>
                </a:lnTo>
                <a:lnTo>
                  <a:pt x="6320" y="6930"/>
                </a:lnTo>
                <a:lnTo>
                  <a:pt x="6302" y="6915"/>
                </a:lnTo>
                <a:lnTo>
                  <a:pt x="6283" y="6902"/>
                </a:lnTo>
                <a:lnTo>
                  <a:pt x="6264" y="6889"/>
                </a:lnTo>
                <a:lnTo>
                  <a:pt x="6510" y="6710"/>
                </a:lnTo>
                <a:lnTo>
                  <a:pt x="6784" y="6509"/>
                </a:lnTo>
                <a:lnTo>
                  <a:pt x="7088" y="6289"/>
                </a:lnTo>
                <a:lnTo>
                  <a:pt x="7421" y="6048"/>
                </a:lnTo>
                <a:lnTo>
                  <a:pt x="8176" y="5506"/>
                </a:lnTo>
                <a:lnTo>
                  <a:pt x="9049" y="4883"/>
                </a:lnTo>
                <a:close/>
                <a:moveTo>
                  <a:pt x="4759" y="3426"/>
                </a:moveTo>
                <a:lnTo>
                  <a:pt x="4759" y="3426"/>
                </a:lnTo>
                <a:lnTo>
                  <a:pt x="4544" y="3150"/>
                </a:lnTo>
                <a:lnTo>
                  <a:pt x="4367" y="2920"/>
                </a:lnTo>
                <a:lnTo>
                  <a:pt x="4228" y="2737"/>
                </a:lnTo>
                <a:lnTo>
                  <a:pt x="4173" y="2664"/>
                </a:lnTo>
                <a:lnTo>
                  <a:pt x="4128" y="2601"/>
                </a:lnTo>
                <a:lnTo>
                  <a:pt x="4049" y="2488"/>
                </a:lnTo>
                <a:lnTo>
                  <a:pt x="3974" y="2376"/>
                </a:lnTo>
                <a:lnTo>
                  <a:pt x="3939" y="2321"/>
                </a:lnTo>
                <a:lnTo>
                  <a:pt x="3903" y="2265"/>
                </a:lnTo>
                <a:lnTo>
                  <a:pt x="3869" y="2210"/>
                </a:lnTo>
                <a:lnTo>
                  <a:pt x="3836" y="2155"/>
                </a:lnTo>
                <a:lnTo>
                  <a:pt x="3805" y="2101"/>
                </a:lnTo>
                <a:lnTo>
                  <a:pt x="3773" y="2047"/>
                </a:lnTo>
                <a:lnTo>
                  <a:pt x="3744" y="1992"/>
                </a:lnTo>
                <a:lnTo>
                  <a:pt x="3715" y="1939"/>
                </a:lnTo>
                <a:lnTo>
                  <a:pt x="3687" y="1886"/>
                </a:lnTo>
                <a:lnTo>
                  <a:pt x="3661" y="1832"/>
                </a:lnTo>
                <a:lnTo>
                  <a:pt x="3635" y="1780"/>
                </a:lnTo>
                <a:lnTo>
                  <a:pt x="3610" y="1727"/>
                </a:lnTo>
                <a:lnTo>
                  <a:pt x="3594" y="1731"/>
                </a:lnTo>
                <a:lnTo>
                  <a:pt x="3576" y="1740"/>
                </a:lnTo>
                <a:lnTo>
                  <a:pt x="3557" y="1750"/>
                </a:lnTo>
                <a:lnTo>
                  <a:pt x="3537" y="1763"/>
                </a:lnTo>
                <a:lnTo>
                  <a:pt x="3517" y="1778"/>
                </a:lnTo>
                <a:lnTo>
                  <a:pt x="3494" y="1796"/>
                </a:lnTo>
                <a:lnTo>
                  <a:pt x="3472" y="1816"/>
                </a:lnTo>
                <a:lnTo>
                  <a:pt x="3448" y="1840"/>
                </a:lnTo>
                <a:lnTo>
                  <a:pt x="3486" y="1920"/>
                </a:lnTo>
                <a:lnTo>
                  <a:pt x="3529" y="2004"/>
                </a:lnTo>
                <a:lnTo>
                  <a:pt x="3575" y="2092"/>
                </a:lnTo>
                <a:lnTo>
                  <a:pt x="3626" y="2181"/>
                </a:lnTo>
                <a:lnTo>
                  <a:pt x="3679" y="2275"/>
                </a:lnTo>
                <a:lnTo>
                  <a:pt x="3737" y="2373"/>
                </a:lnTo>
                <a:lnTo>
                  <a:pt x="3799" y="2472"/>
                </a:lnTo>
                <a:lnTo>
                  <a:pt x="3864" y="2576"/>
                </a:lnTo>
                <a:lnTo>
                  <a:pt x="3934" y="2684"/>
                </a:lnTo>
                <a:lnTo>
                  <a:pt x="4008" y="2794"/>
                </a:lnTo>
                <a:lnTo>
                  <a:pt x="4085" y="2907"/>
                </a:lnTo>
                <a:lnTo>
                  <a:pt x="4167" y="3024"/>
                </a:lnTo>
                <a:lnTo>
                  <a:pt x="4253" y="3143"/>
                </a:lnTo>
                <a:lnTo>
                  <a:pt x="4342" y="3266"/>
                </a:lnTo>
                <a:lnTo>
                  <a:pt x="4435" y="3394"/>
                </a:lnTo>
                <a:lnTo>
                  <a:pt x="4532" y="3523"/>
                </a:lnTo>
                <a:lnTo>
                  <a:pt x="4548" y="3533"/>
                </a:lnTo>
                <a:lnTo>
                  <a:pt x="4564" y="3542"/>
                </a:lnTo>
                <a:lnTo>
                  <a:pt x="4579" y="3546"/>
                </a:lnTo>
                <a:lnTo>
                  <a:pt x="4586" y="3548"/>
                </a:lnTo>
                <a:lnTo>
                  <a:pt x="4593" y="3548"/>
                </a:lnTo>
                <a:lnTo>
                  <a:pt x="4600" y="3548"/>
                </a:lnTo>
                <a:lnTo>
                  <a:pt x="4608" y="3546"/>
                </a:lnTo>
                <a:lnTo>
                  <a:pt x="4613" y="3544"/>
                </a:lnTo>
                <a:lnTo>
                  <a:pt x="4621" y="3542"/>
                </a:lnTo>
                <a:lnTo>
                  <a:pt x="4628" y="3538"/>
                </a:lnTo>
                <a:lnTo>
                  <a:pt x="4634" y="3533"/>
                </a:lnTo>
                <a:lnTo>
                  <a:pt x="4647" y="3523"/>
                </a:lnTo>
                <a:lnTo>
                  <a:pt x="4683" y="3487"/>
                </a:lnTo>
                <a:lnTo>
                  <a:pt x="4715" y="3459"/>
                </a:lnTo>
                <a:lnTo>
                  <a:pt x="4740" y="3438"/>
                </a:lnTo>
                <a:lnTo>
                  <a:pt x="4751" y="3432"/>
                </a:lnTo>
                <a:lnTo>
                  <a:pt x="4759" y="3426"/>
                </a:lnTo>
                <a:close/>
                <a:moveTo>
                  <a:pt x="4047" y="5045"/>
                </a:moveTo>
                <a:lnTo>
                  <a:pt x="3724" y="5061"/>
                </a:lnTo>
                <a:lnTo>
                  <a:pt x="3869" y="5207"/>
                </a:lnTo>
                <a:lnTo>
                  <a:pt x="4047" y="5045"/>
                </a:lnTo>
                <a:close/>
                <a:moveTo>
                  <a:pt x="4969" y="3199"/>
                </a:moveTo>
                <a:lnTo>
                  <a:pt x="4969" y="3199"/>
                </a:lnTo>
                <a:lnTo>
                  <a:pt x="4922" y="3143"/>
                </a:lnTo>
                <a:lnTo>
                  <a:pt x="4871" y="3082"/>
                </a:lnTo>
                <a:lnTo>
                  <a:pt x="4818" y="3013"/>
                </a:lnTo>
                <a:lnTo>
                  <a:pt x="4762" y="2939"/>
                </a:lnTo>
                <a:lnTo>
                  <a:pt x="4703" y="2859"/>
                </a:lnTo>
                <a:lnTo>
                  <a:pt x="4643" y="2772"/>
                </a:lnTo>
                <a:lnTo>
                  <a:pt x="4579" y="2679"/>
                </a:lnTo>
                <a:lnTo>
                  <a:pt x="4512" y="2580"/>
                </a:lnTo>
                <a:lnTo>
                  <a:pt x="4443" y="2475"/>
                </a:lnTo>
                <a:lnTo>
                  <a:pt x="4371" y="2363"/>
                </a:lnTo>
                <a:lnTo>
                  <a:pt x="4297" y="2245"/>
                </a:lnTo>
                <a:lnTo>
                  <a:pt x="4220" y="2122"/>
                </a:lnTo>
                <a:lnTo>
                  <a:pt x="4140" y="1992"/>
                </a:lnTo>
                <a:lnTo>
                  <a:pt x="4058" y="1855"/>
                </a:lnTo>
                <a:lnTo>
                  <a:pt x="3973" y="1714"/>
                </a:lnTo>
                <a:lnTo>
                  <a:pt x="3886" y="1565"/>
                </a:lnTo>
                <a:lnTo>
                  <a:pt x="3772" y="1630"/>
                </a:lnTo>
                <a:lnTo>
                  <a:pt x="3780" y="1658"/>
                </a:lnTo>
                <a:lnTo>
                  <a:pt x="3791" y="1689"/>
                </a:lnTo>
                <a:lnTo>
                  <a:pt x="3803" y="1722"/>
                </a:lnTo>
                <a:lnTo>
                  <a:pt x="3817" y="1755"/>
                </a:lnTo>
                <a:lnTo>
                  <a:pt x="3832" y="1790"/>
                </a:lnTo>
                <a:lnTo>
                  <a:pt x="3849" y="1827"/>
                </a:lnTo>
                <a:lnTo>
                  <a:pt x="3868" y="1866"/>
                </a:lnTo>
                <a:lnTo>
                  <a:pt x="3888" y="1906"/>
                </a:lnTo>
                <a:lnTo>
                  <a:pt x="3933" y="1990"/>
                </a:lnTo>
                <a:lnTo>
                  <a:pt x="3985" y="2081"/>
                </a:lnTo>
                <a:lnTo>
                  <a:pt x="4043" y="2178"/>
                </a:lnTo>
                <a:lnTo>
                  <a:pt x="4108" y="2281"/>
                </a:lnTo>
                <a:lnTo>
                  <a:pt x="4179" y="2391"/>
                </a:lnTo>
                <a:lnTo>
                  <a:pt x="4257" y="2505"/>
                </a:lnTo>
                <a:lnTo>
                  <a:pt x="4341" y="2627"/>
                </a:lnTo>
                <a:lnTo>
                  <a:pt x="4430" y="2756"/>
                </a:lnTo>
                <a:lnTo>
                  <a:pt x="4527" y="2889"/>
                </a:lnTo>
                <a:lnTo>
                  <a:pt x="4630" y="3030"/>
                </a:lnTo>
                <a:lnTo>
                  <a:pt x="4740" y="3176"/>
                </a:lnTo>
                <a:lnTo>
                  <a:pt x="4857" y="3329"/>
                </a:lnTo>
                <a:lnTo>
                  <a:pt x="4857" y="3324"/>
                </a:lnTo>
                <a:lnTo>
                  <a:pt x="4860" y="3319"/>
                </a:lnTo>
                <a:lnTo>
                  <a:pt x="4865" y="3315"/>
                </a:lnTo>
                <a:lnTo>
                  <a:pt x="4872" y="3309"/>
                </a:lnTo>
                <a:lnTo>
                  <a:pt x="4892" y="3296"/>
                </a:lnTo>
                <a:lnTo>
                  <a:pt x="4921" y="3280"/>
                </a:lnTo>
                <a:lnTo>
                  <a:pt x="4936" y="3272"/>
                </a:lnTo>
                <a:lnTo>
                  <a:pt x="4948" y="3263"/>
                </a:lnTo>
                <a:lnTo>
                  <a:pt x="4959" y="3253"/>
                </a:lnTo>
                <a:lnTo>
                  <a:pt x="4966" y="3244"/>
                </a:lnTo>
                <a:lnTo>
                  <a:pt x="4970" y="3233"/>
                </a:lnTo>
                <a:lnTo>
                  <a:pt x="4973" y="3223"/>
                </a:lnTo>
                <a:lnTo>
                  <a:pt x="4973" y="3211"/>
                </a:lnTo>
                <a:lnTo>
                  <a:pt x="4969" y="3199"/>
                </a:lnTo>
                <a:close/>
                <a:moveTo>
                  <a:pt x="5099" y="3150"/>
                </a:moveTo>
                <a:lnTo>
                  <a:pt x="5099" y="3150"/>
                </a:lnTo>
                <a:lnTo>
                  <a:pt x="5118" y="3139"/>
                </a:lnTo>
                <a:lnTo>
                  <a:pt x="5135" y="3127"/>
                </a:lnTo>
                <a:lnTo>
                  <a:pt x="5149" y="3115"/>
                </a:lnTo>
                <a:lnTo>
                  <a:pt x="5159" y="3102"/>
                </a:lnTo>
                <a:lnTo>
                  <a:pt x="5169" y="3090"/>
                </a:lnTo>
                <a:lnTo>
                  <a:pt x="5175" y="3078"/>
                </a:lnTo>
                <a:lnTo>
                  <a:pt x="5178" y="3065"/>
                </a:lnTo>
                <a:lnTo>
                  <a:pt x="5180" y="3054"/>
                </a:lnTo>
                <a:lnTo>
                  <a:pt x="5178" y="3045"/>
                </a:lnTo>
                <a:lnTo>
                  <a:pt x="5174" y="3035"/>
                </a:lnTo>
                <a:lnTo>
                  <a:pt x="5167" y="3023"/>
                </a:lnTo>
                <a:lnTo>
                  <a:pt x="5156" y="3010"/>
                </a:lnTo>
                <a:lnTo>
                  <a:pt x="5142" y="2994"/>
                </a:lnTo>
                <a:lnTo>
                  <a:pt x="5125" y="2978"/>
                </a:lnTo>
                <a:lnTo>
                  <a:pt x="5106" y="2960"/>
                </a:lnTo>
                <a:lnTo>
                  <a:pt x="5083" y="2940"/>
                </a:lnTo>
                <a:lnTo>
                  <a:pt x="5060" y="2921"/>
                </a:lnTo>
                <a:lnTo>
                  <a:pt x="5040" y="2902"/>
                </a:lnTo>
                <a:lnTo>
                  <a:pt x="5024" y="2885"/>
                </a:lnTo>
                <a:lnTo>
                  <a:pt x="5011" y="2868"/>
                </a:lnTo>
                <a:lnTo>
                  <a:pt x="5000" y="2852"/>
                </a:lnTo>
                <a:lnTo>
                  <a:pt x="4992" y="2837"/>
                </a:lnTo>
                <a:lnTo>
                  <a:pt x="4987" y="2823"/>
                </a:lnTo>
                <a:lnTo>
                  <a:pt x="4986" y="2817"/>
                </a:lnTo>
                <a:lnTo>
                  <a:pt x="4986" y="2811"/>
                </a:lnTo>
                <a:lnTo>
                  <a:pt x="4969" y="2794"/>
                </a:lnTo>
                <a:lnTo>
                  <a:pt x="4951" y="2774"/>
                </a:lnTo>
                <a:lnTo>
                  <a:pt x="4933" y="2751"/>
                </a:lnTo>
                <a:lnTo>
                  <a:pt x="4912" y="2726"/>
                </a:lnTo>
                <a:lnTo>
                  <a:pt x="4870" y="2668"/>
                </a:lnTo>
                <a:lnTo>
                  <a:pt x="4824" y="2601"/>
                </a:lnTo>
                <a:lnTo>
                  <a:pt x="4808" y="2579"/>
                </a:lnTo>
                <a:lnTo>
                  <a:pt x="4785" y="2544"/>
                </a:lnTo>
                <a:lnTo>
                  <a:pt x="4715" y="2439"/>
                </a:lnTo>
                <a:lnTo>
                  <a:pt x="4615" y="2285"/>
                </a:lnTo>
                <a:lnTo>
                  <a:pt x="4484" y="2082"/>
                </a:lnTo>
                <a:lnTo>
                  <a:pt x="4460" y="2043"/>
                </a:lnTo>
                <a:lnTo>
                  <a:pt x="4435" y="2004"/>
                </a:lnTo>
                <a:lnTo>
                  <a:pt x="4410" y="1968"/>
                </a:lnTo>
                <a:lnTo>
                  <a:pt x="4385" y="1933"/>
                </a:lnTo>
                <a:lnTo>
                  <a:pt x="4359" y="1899"/>
                </a:lnTo>
                <a:lnTo>
                  <a:pt x="4333" y="1867"/>
                </a:lnTo>
                <a:lnTo>
                  <a:pt x="4307" y="1836"/>
                </a:lnTo>
                <a:lnTo>
                  <a:pt x="4281" y="1808"/>
                </a:lnTo>
                <a:lnTo>
                  <a:pt x="4255" y="1780"/>
                </a:lnTo>
                <a:lnTo>
                  <a:pt x="4228" y="1754"/>
                </a:lnTo>
                <a:lnTo>
                  <a:pt x="4201" y="1729"/>
                </a:lnTo>
                <a:lnTo>
                  <a:pt x="4174" y="1706"/>
                </a:lnTo>
                <a:lnTo>
                  <a:pt x="4147" y="1685"/>
                </a:lnTo>
                <a:lnTo>
                  <a:pt x="4120" y="1665"/>
                </a:lnTo>
                <a:lnTo>
                  <a:pt x="4091" y="1646"/>
                </a:lnTo>
                <a:lnTo>
                  <a:pt x="4063" y="1630"/>
                </a:lnTo>
                <a:lnTo>
                  <a:pt x="4209" y="1905"/>
                </a:lnTo>
                <a:lnTo>
                  <a:pt x="4241" y="1959"/>
                </a:lnTo>
                <a:lnTo>
                  <a:pt x="4276" y="2016"/>
                </a:lnTo>
                <a:lnTo>
                  <a:pt x="4315" y="2076"/>
                </a:lnTo>
                <a:lnTo>
                  <a:pt x="4356" y="2140"/>
                </a:lnTo>
                <a:lnTo>
                  <a:pt x="4400" y="2207"/>
                </a:lnTo>
                <a:lnTo>
                  <a:pt x="4448" y="2277"/>
                </a:lnTo>
                <a:lnTo>
                  <a:pt x="4499" y="2350"/>
                </a:lnTo>
                <a:lnTo>
                  <a:pt x="4553" y="2426"/>
                </a:lnTo>
                <a:lnTo>
                  <a:pt x="4670" y="2589"/>
                </a:lnTo>
                <a:lnTo>
                  <a:pt x="4800" y="2763"/>
                </a:lnTo>
                <a:lnTo>
                  <a:pt x="4943" y="2951"/>
                </a:lnTo>
                <a:lnTo>
                  <a:pt x="5099" y="3150"/>
                </a:lnTo>
                <a:close/>
                <a:moveTo>
                  <a:pt x="7349" y="2601"/>
                </a:moveTo>
                <a:lnTo>
                  <a:pt x="7349" y="2601"/>
                </a:lnTo>
                <a:lnTo>
                  <a:pt x="7321" y="2556"/>
                </a:lnTo>
                <a:lnTo>
                  <a:pt x="7284" y="2503"/>
                </a:lnTo>
                <a:lnTo>
                  <a:pt x="7239" y="2443"/>
                </a:lnTo>
                <a:lnTo>
                  <a:pt x="7187" y="2374"/>
                </a:lnTo>
                <a:lnTo>
                  <a:pt x="7087" y="2367"/>
                </a:lnTo>
                <a:lnTo>
                  <a:pt x="6988" y="2360"/>
                </a:lnTo>
                <a:lnTo>
                  <a:pt x="6891" y="2350"/>
                </a:lnTo>
                <a:lnTo>
                  <a:pt x="6794" y="2340"/>
                </a:lnTo>
                <a:lnTo>
                  <a:pt x="6699" y="2328"/>
                </a:lnTo>
                <a:lnTo>
                  <a:pt x="6606" y="2316"/>
                </a:lnTo>
                <a:lnTo>
                  <a:pt x="6515" y="2302"/>
                </a:lnTo>
                <a:lnTo>
                  <a:pt x="6424" y="2287"/>
                </a:lnTo>
                <a:lnTo>
                  <a:pt x="6335" y="2271"/>
                </a:lnTo>
                <a:lnTo>
                  <a:pt x="6248" y="2254"/>
                </a:lnTo>
                <a:lnTo>
                  <a:pt x="6163" y="2235"/>
                </a:lnTo>
                <a:lnTo>
                  <a:pt x="6078" y="2215"/>
                </a:lnTo>
                <a:lnTo>
                  <a:pt x="5995" y="2193"/>
                </a:lnTo>
                <a:lnTo>
                  <a:pt x="5913" y="2171"/>
                </a:lnTo>
                <a:lnTo>
                  <a:pt x="5833" y="2148"/>
                </a:lnTo>
                <a:lnTo>
                  <a:pt x="5755" y="2124"/>
                </a:lnTo>
                <a:lnTo>
                  <a:pt x="5677" y="2098"/>
                </a:lnTo>
                <a:lnTo>
                  <a:pt x="5601" y="2070"/>
                </a:lnTo>
                <a:lnTo>
                  <a:pt x="5527" y="2042"/>
                </a:lnTo>
                <a:lnTo>
                  <a:pt x="5455" y="2012"/>
                </a:lnTo>
                <a:lnTo>
                  <a:pt x="5383" y="1982"/>
                </a:lnTo>
                <a:lnTo>
                  <a:pt x="5313" y="1950"/>
                </a:lnTo>
                <a:lnTo>
                  <a:pt x="5245" y="1917"/>
                </a:lnTo>
                <a:lnTo>
                  <a:pt x="5178" y="1882"/>
                </a:lnTo>
                <a:lnTo>
                  <a:pt x="5112" y="1847"/>
                </a:lnTo>
                <a:lnTo>
                  <a:pt x="5048" y="1810"/>
                </a:lnTo>
                <a:lnTo>
                  <a:pt x="4986" y="1773"/>
                </a:lnTo>
                <a:lnTo>
                  <a:pt x="4924" y="1734"/>
                </a:lnTo>
                <a:lnTo>
                  <a:pt x="4865" y="1692"/>
                </a:lnTo>
                <a:lnTo>
                  <a:pt x="4806" y="1651"/>
                </a:lnTo>
                <a:lnTo>
                  <a:pt x="4749" y="1608"/>
                </a:lnTo>
                <a:lnTo>
                  <a:pt x="4695" y="1565"/>
                </a:lnTo>
                <a:lnTo>
                  <a:pt x="4435" y="1354"/>
                </a:lnTo>
                <a:lnTo>
                  <a:pt x="4424" y="1351"/>
                </a:lnTo>
                <a:lnTo>
                  <a:pt x="4413" y="1350"/>
                </a:lnTo>
                <a:lnTo>
                  <a:pt x="4398" y="1348"/>
                </a:lnTo>
                <a:lnTo>
                  <a:pt x="4384" y="1351"/>
                </a:lnTo>
                <a:lnTo>
                  <a:pt x="4368" y="1353"/>
                </a:lnTo>
                <a:lnTo>
                  <a:pt x="4350" y="1358"/>
                </a:lnTo>
                <a:lnTo>
                  <a:pt x="4330" y="1363"/>
                </a:lnTo>
                <a:lnTo>
                  <a:pt x="4310" y="1371"/>
                </a:lnTo>
                <a:lnTo>
                  <a:pt x="4289" y="1379"/>
                </a:lnTo>
                <a:lnTo>
                  <a:pt x="4265" y="1390"/>
                </a:lnTo>
                <a:lnTo>
                  <a:pt x="4240" y="1402"/>
                </a:lnTo>
                <a:lnTo>
                  <a:pt x="4214" y="1415"/>
                </a:lnTo>
                <a:lnTo>
                  <a:pt x="4157" y="1446"/>
                </a:lnTo>
                <a:lnTo>
                  <a:pt x="4096" y="1483"/>
                </a:lnTo>
                <a:lnTo>
                  <a:pt x="4173" y="1553"/>
                </a:lnTo>
                <a:lnTo>
                  <a:pt x="4252" y="1619"/>
                </a:lnTo>
                <a:lnTo>
                  <a:pt x="4333" y="1683"/>
                </a:lnTo>
                <a:lnTo>
                  <a:pt x="4415" y="1745"/>
                </a:lnTo>
                <a:lnTo>
                  <a:pt x="4499" y="1806"/>
                </a:lnTo>
                <a:lnTo>
                  <a:pt x="4585" y="1864"/>
                </a:lnTo>
                <a:lnTo>
                  <a:pt x="4671" y="1919"/>
                </a:lnTo>
                <a:lnTo>
                  <a:pt x="4760" y="1972"/>
                </a:lnTo>
                <a:lnTo>
                  <a:pt x="4850" y="2023"/>
                </a:lnTo>
                <a:lnTo>
                  <a:pt x="4942" y="2073"/>
                </a:lnTo>
                <a:lnTo>
                  <a:pt x="5035" y="2120"/>
                </a:lnTo>
                <a:lnTo>
                  <a:pt x="5130" y="2164"/>
                </a:lnTo>
                <a:lnTo>
                  <a:pt x="5226" y="2206"/>
                </a:lnTo>
                <a:lnTo>
                  <a:pt x="5324" y="2248"/>
                </a:lnTo>
                <a:lnTo>
                  <a:pt x="5423" y="2285"/>
                </a:lnTo>
                <a:lnTo>
                  <a:pt x="5523" y="2321"/>
                </a:lnTo>
                <a:lnTo>
                  <a:pt x="5626" y="2355"/>
                </a:lnTo>
                <a:lnTo>
                  <a:pt x="5730" y="2387"/>
                </a:lnTo>
                <a:lnTo>
                  <a:pt x="5835" y="2417"/>
                </a:lnTo>
                <a:lnTo>
                  <a:pt x="5943" y="2444"/>
                </a:lnTo>
                <a:lnTo>
                  <a:pt x="6052" y="2469"/>
                </a:lnTo>
                <a:lnTo>
                  <a:pt x="6162" y="2491"/>
                </a:lnTo>
                <a:lnTo>
                  <a:pt x="6274" y="2512"/>
                </a:lnTo>
                <a:lnTo>
                  <a:pt x="6387" y="2531"/>
                </a:lnTo>
                <a:lnTo>
                  <a:pt x="6502" y="2547"/>
                </a:lnTo>
                <a:lnTo>
                  <a:pt x="6618" y="2561"/>
                </a:lnTo>
                <a:lnTo>
                  <a:pt x="6736" y="2574"/>
                </a:lnTo>
                <a:lnTo>
                  <a:pt x="6855" y="2583"/>
                </a:lnTo>
                <a:lnTo>
                  <a:pt x="6977" y="2590"/>
                </a:lnTo>
                <a:lnTo>
                  <a:pt x="7099" y="2596"/>
                </a:lnTo>
                <a:lnTo>
                  <a:pt x="7223" y="2600"/>
                </a:lnTo>
                <a:lnTo>
                  <a:pt x="7349" y="2601"/>
                </a:lnTo>
                <a:close/>
                <a:moveTo>
                  <a:pt x="5617" y="10079"/>
                </a:moveTo>
                <a:lnTo>
                  <a:pt x="5617" y="10079"/>
                </a:lnTo>
                <a:lnTo>
                  <a:pt x="5574" y="10075"/>
                </a:lnTo>
                <a:lnTo>
                  <a:pt x="5529" y="10073"/>
                </a:lnTo>
                <a:lnTo>
                  <a:pt x="5480" y="10073"/>
                </a:lnTo>
                <a:lnTo>
                  <a:pt x="5427" y="10074"/>
                </a:lnTo>
                <a:lnTo>
                  <a:pt x="5370" y="10078"/>
                </a:lnTo>
                <a:lnTo>
                  <a:pt x="5311" y="10081"/>
                </a:lnTo>
                <a:lnTo>
                  <a:pt x="5247" y="10087"/>
                </a:lnTo>
                <a:lnTo>
                  <a:pt x="5180" y="10095"/>
                </a:lnTo>
                <a:lnTo>
                  <a:pt x="5083" y="10201"/>
                </a:lnTo>
                <a:lnTo>
                  <a:pt x="4992" y="10300"/>
                </a:lnTo>
                <a:lnTo>
                  <a:pt x="4909" y="10393"/>
                </a:lnTo>
                <a:lnTo>
                  <a:pt x="4832" y="10480"/>
                </a:lnTo>
                <a:lnTo>
                  <a:pt x="4762" y="10559"/>
                </a:lnTo>
                <a:lnTo>
                  <a:pt x="4701" y="10632"/>
                </a:lnTo>
                <a:lnTo>
                  <a:pt x="4645" y="10698"/>
                </a:lnTo>
                <a:lnTo>
                  <a:pt x="4597" y="10758"/>
                </a:lnTo>
                <a:lnTo>
                  <a:pt x="4559" y="10809"/>
                </a:lnTo>
                <a:lnTo>
                  <a:pt x="4523" y="10859"/>
                </a:lnTo>
                <a:lnTo>
                  <a:pt x="4487" y="10910"/>
                </a:lnTo>
                <a:lnTo>
                  <a:pt x="4454" y="10959"/>
                </a:lnTo>
                <a:lnTo>
                  <a:pt x="4421" y="11010"/>
                </a:lnTo>
                <a:lnTo>
                  <a:pt x="4389" y="11060"/>
                </a:lnTo>
                <a:lnTo>
                  <a:pt x="4359" y="11109"/>
                </a:lnTo>
                <a:lnTo>
                  <a:pt x="4330" y="11159"/>
                </a:lnTo>
                <a:lnTo>
                  <a:pt x="4303" y="11209"/>
                </a:lnTo>
                <a:lnTo>
                  <a:pt x="4276" y="11258"/>
                </a:lnTo>
                <a:lnTo>
                  <a:pt x="4251" y="11307"/>
                </a:lnTo>
                <a:lnTo>
                  <a:pt x="4227" y="11356"/>
                </a:lnTo>
                <a:lnTo>
                  <a:pt x="4205" y="11405"/>
                </a:lnTo>
                <a:lnTo>
                  <a:pt x="4183" y="11454"/>
                </a:lnTo>
                <a:lnTo>
                  <a:pt x="4163" y="11503"/>
                </a:lnTo>
                <a:lnTo>
                  <a:pt x="4144" y="11551"/>
                </a:lnTo>
                <a:lnTo>
                  <a:pt x="4161" y="11556"/>
                </a:lnTo>
                <a:lnTo>
                  <a:pt x="4179" y="11563"/>
                </a:lnTo>
                <a:lnTo>
                  <a:pt x="4198" y="11570"/>
                </a:lnTo>
                <a:lnTo>
                  <a:pt x="4216" y="11580"/>
                </a:lnTo>
                <a:lnTo>
                  <a:pt x="4238" y="11590"/>
                </a:lnTo>
                <a:lnTo>
                  <a:pt x="4259" y="11603"/>
                </a:lnTo>
                <a:lnTo>
                  <a:pt x="4283" y="11618"/>
                </a:lnTo>
                <a:lnTo>
                  <a:pt x="4306" y="11633"/>
                </a:lnTo>
                <a:lnTo>
                  <a:pt x="4319" y="11634"/>
                </a:lnTo>
                <a:lnTo>
                  <a:pt x="4343" y="11641"/>
                </a:lnTo>
                <a:lnTo>
                  <a:pt x="4376" y="11651"/>
                </a:lnTo>
                <a:lnTo>
                  <a:pt x="4420" y="11665"/>
                </a:lnTo>
                <a:lnTo>
                  <a:pt x="4449" y="11603"/>
                </a:lnTo>
                <a:lnTo>
                  <a:pt x="4479" y="11543"/>
                </a:lnTo>
                <a:lnTo>
                  <a:pt x="4510" y="11483"/>
                </a:lnTo>
                <a:lnTo>
                  <a:pt x="4540" y="11424"/>
                </a:lnTo>
                <a:lnTo>
                  <a:pt x="4572" y="11366"/>
                </a:lnTo>
                <a:lnTo>
                  <a:pt x="4604" y="11308"/>
                </a:lnTo>
                <a:lnTo>
                  <a:pt x="4637" y="11251"/>
                </a:lnTo>
                <a:lnTo>
                  <a:pt x="4670" y="11196"/>
                </a:lnTo>
                <a:lnTo>
                  <a:pt x="4703" y="11140"/>
                </a:lnTo>
                <a:lnTo>
                  <a:pt x="4738" y="11086"/>
                </a:lnTo>
                <a:lnTo>
                  <a:pt x="4773" y="11033"/>
                </a:lnTo>
                <a:lnTo>
                  <a:pt x="4807" y="10979"/>
                </a:lnTo>
                <a:lnTo>
                  <a:pt x="4844" y="10927"/>
                </a:lnTo>
                <a:lnTo>
                  <a:pt x="4879" y="10875"/>
                </a:lnTo>
                <a:lnTo>
                  <a:pt x="4916" y="10825"/>
                </a:lnTo>
                <a:lnTo>
                  <a:pt x="4954" y="10775"/>
                </a:lnTo>
                <a:lnTo>
                  <a:pt x="4992" y="10725"/>
                </a:lnTo>
                <a:lnTo>
                  <a:pt x="5029" y="10677"/>
                </a:lnTo>
                <a:lnTo>
                  <a:pt x="5068" y="10630"/>
                </a:lnTo>
                <a:lnTo>
                  <a:pt x="5107" y="10582"/>
                </a:lnTo>
                <a:lnTo>
                  <a:pt x="5146" y="10536"/>
                </a:lnTo>
                <a:lnTo>
                  <a:pt x="5187" y="10491"/>
                </a:lnTo>
                <a:lnTo>
                  <a:pt x="5228" y="10446"/>
                </a:lnTo>
                <a:lnTo>
                  <a:pt x="5269" y="10403"/>
                </a:lnTo>
                <a:lnTo>
                  <a:pt x="5311" y="10359"/>
                </a:lnTo>
                <a:lnTo>
                  <a:pt x="5353" y="10316"/>
                </a:lnTo>
                <a:lnTo>
                  <a:pt x="5396" y="10275"/>
                </a:lnTo>
                <a:lnTo>
                  <a:pt x="5440" y="10235"/>
                </a:lnTo>
                <a:lnTo>
                  <a:pt x="5483" y="10195"/>
                </a:lnTo>
                <a:lnTo>
                  <a:pt x="5527" y="10155"/>
                </a:lnTo>
                <a:lnTo>
                  <a:pt x="5572" y="10117"/>
                </a:lnTo>
                <a:lnTo>
                  <a:pt x="5617" y="10079"/>
                </a:lnTo>
                <a:close/>
                <a:moveTo>
                  <a:pt x="7106" y="2212"/>
                </a:moveTo>
                <a:lnTo>
                  <a:pt x="6992" y="2002"/>
                </a:lnTo>
                <a:lnTo>
                  <a:pt x="6969" y="2001"/>
                </a:lnTo>
                <a:lnTo>
                  <a:pt x="6943" y="1998"/>
                </a:lnTo>
                <a:lnTo>
                  <a:pt x="6886" y="1990"/>
                </a:lnTo>
                <a:lnTo>
                  <a:pt x="6821" y="1979"/>
                </a:lnTo>
                <a:lnTo>
                  <a:pt x="6750" y="1965"/>
                </a:lnTo>
                <a:lnTo>
                  <a:pt x="6672" y="1947"/>
                </a:lnTo>
                <a:lnTo>
                  <a:pt x="6586" y="1926"/>
                </a:lnTo>
                <a:lnTo>
                  <a:pt x="6494" y="1901"/>
                </a:lnTo>
                <a:lnTo>
                  <a:pt x="6394" y="1872"/>
                </a:lnTo>
                <a:lnTo>
                  <a:pt x="6287" y="1840"/>
                </a:lnTo>
                <a:lnTo>
                  <a:pt x="6173" y="1804"/>
                </a:lnTo>
                <a:lnTo>
                  <a:pt x="6053" y="1766"/>
                </a:lnTo>
                <a:lnTo>
                  <a:pt x="5924" y="1723"/>
                </a:lnTo>
                <a:lnTo>
                  <a:pt x="5789" y="1676"/>
                </a:lnTo>
                <a:lnTo>
                  <a:pt x="5648" y="1626"/>
                </a:lnTo>
                <a:lnTo>
                  <a:pt x="5499" y="1573"/>
                </a:lnTo>
                <a:lnTo>
                  <a:pt x="5341" y="1516"/>
                </a:lnTo>
                <a:lnTo>
                  <a:pt x="5320" y="1507"/>
                </a:lnTo>
                <a:lnTo>
                  <a:pt x="5294" y="1493"/>
                </a:lnTo>
                <a:lnTo>
                  <a:pt x="5265" y="1475"/>
                </a:lnTo>
                <a:lnTo>
                  <a:pt x="5233" y="1454"/>
                </a:lnTo>
                <a:lnTo>
                  <a:pt x="5196" y="1429"/>
                </a:lnTo>
                <a:lnTo>
                  <a:pt x="5157" y="1399"/>
                </a:lnTo>
                <a:lnTo>
                  <a:pt x="5113" y="1366"/>
                </a:lnTo>
                <a:lnTo>
                  <a:pt x="5067" y="1329"/>
                </a:lnTo>
                <a:lnTo>
                  <a:pt x="5020" y="1294"/>
                </a:lnTo>
                <a:lnTo>
                  <a:pt x="4975" y="1262"/>
                </a:lnTo>
                <a:lnTo>
                  <a:pt x="4933" y="1236"/>
                </a:lnTo>
                <a:lnTo>
                  <a:pt x="4912" y="1224"/>
                </a:lnTo>
                <a:lnTo>
                  <a:pt x="4892" y="1215"/>
                </a:lnTo>
                <a:lnTo>
                  <a:pt x="4873" y="1205"/>
                </a:lnTo>
                <a:lnTo>
                  <a:pt x="4856" y="1198"/>
                </a:lnTo>
                <a:lnTo>
                  <a:pt x="4838" y="1191"/>
                </a:lnTo>
                <a:lnTo>
                  <a:pt x="4820" y="1185"/>
                </a:lnTo>
                <a:lnTo>
                  <a:pt x="4805" y="1182"/>
                </a:lnTo>
                <a:lnTo>
                  <a:pt x="4788" y="1178"/>
                </a:lnTo>
                <a:lnTo>
                  <a:pt x="4773" y="1177"/>
                </a:lnTo>
                <a:lnTo>
                  <a:pt x="4759" y="1176"/>
                </a:lnTo>
                <a:lnTo>
                  <a:pt x="4730" y="1177"/>
                </a:lnTo>
                <a:lnTo>
                  <a:pt x="4703" y="1181"/>
                </a:lnTo>
                <a:lnTo>
                  <a:pt x="4676" y="1188"/>
                </a:lnTo>
                <a:lnTo>
                  <a:pt x="4650" y="1196"/>
                </a:lnTo>
                <a:lnTo>
                  <a:pt x="4624" y="1208"/>
                </a:lnTo>
                <a:lnTo>
                  <a:pt x="4598" y="1222"/>
                </a:lnTo>
                <a:lnTo>
                  <a:pt x="4573" y="1238"/>
                </a:lnTo>
                <a:lnTo>
                  <a:pt x="4548" y="1257"/>
                </a:lnTo>
                <a:lnTo>
                  <a:pt x="4743" y="1419"/>
                </a:lnTo>
                <a:lnTo>
                  <a:pt x="4803" y="1462"/>
                </a:lnTo>
                <a:lnTo>
                  <a:pt x="4864" y="1503"/>
                </a:lnTo>
                <a:lnTo>
                  <a:pt x="4925" y="1545"/>
                </a:lnTo>
                <a:lnTo>
                  <a:pt x="4989" y="1584"/>
                </a:lnTo>
                <a:lnTo>
                  <a:pt x="5052" y="1621"/>
                </a:lnTo>
                <a:lnTo>
                  <a:pt x="5117" y="1659"/>
                </a:lnTo>
                <a:lnTo>
                  <a:pt x="5182" y="1695"/>
                </a:lnTo>
                <a:lnTo>
                  <a:pt x="5249" y="1730"/>
                </a:lnTo>
                <a:lnTo>
                  <a:pt x="5315" y="1763"/>
                </a:lnTo>
                <a:lnTo>
                  <a:pt x="5384" y="1795"/>
                </a:lnTo>
                <a:lnTo>
                  <a:pt x="5453" y="1827"/>
                </a:lnTo>
                <a:lnTo>
                  <a:pt x="5523" y="1856"/>
                </a:lnTo>
                <a:lnTo>
                  <a:pt x="5593" y="1886"/>
                </a:lnTo>
                <a:lnTo>
                  <a:pt x="5665" y="1913"/>
                </a:lnTo>
                <a:lnTo>
                  <a:pt x="5737" y="1940"/>
                </a:lnTo>
                <a:lnTo>
                  <a:pt x="5812" y="1965"/>
                </a:lnTo>
                <a:lnTo>
                  <a:pt x="5885" y="1990"/>
                </a:lnTo>
                <a:lnTo>
                  <a:pt x="5961" y="2012"/>
                </a:lnTo>
                <a:lnTo>
                  <a:pt x="6036" y="2035"/>
                </a:lnTo>
                <a:lnTo>
                  <a:pt x="6114" y="2055"/>
                </a:lnTo>
                <a:lnTo>
                  <a:pt x="6191" y="2075"/>
                </a:lnTo>
                <a:lnTo>
                  <a:pt x="6270" y="2093"/>
                </a:lnTo>
                <a:lnTo>
                  <a:pt x="6349" y="2111"/>
                </a:lnTo>
                <a:lnTo>
                  <a:pt x="6430" y="2126"/>
                </a:lnTo>
                <a:lnTo>
                  <a:pt x="6511" y="2141"/>
                </a:lnTo>
                <a:lnTo>
                  <a:pt x="6594" y="2154"/>
                </a:lnTo>
                <a:lnTo>
                  <a:pt x="6677" y="2167"/>
                </a:lnTo>
                <a:lnTo>
                  <a:pt x="6761" y="2178"/>
                </a:lnTo>
                <a:lnTo>
                  <a:pt x="6846" y="2189"/>
                </a:lnTo>
                <a:lnTo>
                  <a:pt x="6932" y="2198"/>
                </a:lnTo>
                <a:lnTo>
                  <a:pt x="7018" y="2205"/>
                </a:lnTo>
                <a:lnTo>
                  <a:pt x="7106" y="2212"/>
                </a:lnTo>
                <a:close/>
                <a:moveTo>
                  <a:pt x="6184" y="10046"/>
                </a:moveTo>
                <a:lnTo>
                  <a:pt x="5892" y="10046"/>
                </a:lnTo>
                <a:lnTo>
                  <a:pt x="5850" y="10075"/>
                </a:lnTo>
                <a:lnTo>
                  <a:pt x="5807" y="10106"/>
                </a:lnTo>
                <a:lnTo>
                  <a:pt x="5765" y="10138"/>
                </a:lnTo>
                <a:lnTo>
                  <a:pt x="5723" y="10171"/>
                </a:lnTo>
                <a:lnTo>
                  <a:pt x="5681" y="10207"/>
                </a:lnTo>
                <a:lnTo>
                  <a:pt x="5638" y="10243"/>
                </a:lnTo>
                <a:lnTo>
                  <a:pt x="5596" y="10281"/>
                </a:lnTo>
                <a:lnTo>
                  <a:pt x="5553" y="10320"/>
                </a:lnTo>
                <a:lnTo>
                  <a:pt x="5512" y="10361"/>
                </a:lnTo>
                <a:lnTo>
                  <a:pt x="5469" y="10404"/>
                </a:lnTo>
                <a:lnTo>
                  <a:pt x="5427" y="10448"/>
                </a:lnTo>
                <a:lnTo>
                  <a:pt x="5385" y="10494"/>
                </a:lnTo>
                <a:lnTo>
                  <a:pt x="5343" y="10540"/>
                </a:lnTo>
                <a:lnTo>
                  <a:pt x="5300" y="10588"/>
                </a:lnTo>
                <a:lnTo>
                  <a:pt x="5259" y="10638"/>
                </a:lnTo>
                <a:lnTo>
                  <a:pt x="5216" y="10690"/>
                </a:lnTo>
                <a:lnTo>
                  <a:pt x="5175" y="10743"/>
                </a:lnTo>
                <a:lnTo>
                  <a:pt x="5132" y="10797"/>
                </a:lnTo>
                <a:lnTo>
                  <a:pt x="5091" y="10853"/>
                </a:lnTo>
                <a:lnTo>
                  <a:pt x="5048" y="10910"/>
                </a:lnTo>
                <a:lnTo>
                  <a:pt x="5007" y="10969"/>
                </a:lnTo>
                <a:lnTo>
                  <a:pt x="4964" y="11029"/>
                </a:lnTo>
                <a:lnTo>
                  <a:pt x="4923" y="11091"/>
                </a:lnTo>
                <a:lnTo>
                  <a:pt x="4882" y="11154"/>
                </a:lnTo>
                <a:lnTo>
                  <a:pt x="4839" y="11219"/>
                </a:lnTo>
                <a:lnTo>
                  <a:pt x="4798" y="11285"/>
                </a:lnTo>
                <a:lnTo>
                  <a:pt x="4756" y="11353"/>
                </a:lnTo>
                <a:lnTo>
                  <a:pt x="4715" y="11421"/>
                </a:lnTo>
                <a:lnTo>
                  <a:pt x="4674" y="11492"/>
                </a:lnTo>
                <a:lnTo>
                  <a:pt x="4631" y="11564"/>
                </a:lnTo>
                <a:lnTo>
                  <a:pt x="4590" y="11639"/>
                </a:lnTo>
                <a:lnTo>
                  <a:pt x="4548" y="11713"/>
                </a:lnTo>
                <a:lnTo>
                  <a:pt x="4807" y="11778"/>
                </a:lnTo>
                <a:lnTo>
                  <a:pt x="4849" y="11705"/>
                </a:lnTo>
                <a:lnTo>
                  <a:pt x="4889" y="11633"/>
                </a:lnTo>
                <a:lnTo>
                  <a:pt x="4930" y="11562"/>
                </a:lnTo>
                <a:lnTo>
                  <a:pt x="4970" y="11492"/>
                </a:lnTo>
                <a:lnTo>
                  <a:pt x="5012" y="11425"/>
                </a:lnTo>
                <a:lnTo>
                  <a:pt x="5053" y="11358"/>
                </a:lnTo>
                <a:lnTo>
                  <a:pt x="5094" y="11291"/>
                </a:lnTo>
                <a:lnTo>
                  <a:pt x="5136" y="11226"/>
                </a:lnTo>
                <a:lnTo>
                  <a:pt x="5178" y="11164"/>
                </a:lnTo>
                <a:lnTo>
                  <a:pt x="5220" y="11101"/>
                </a:lnTo>
                <a:lnTo>
                  <a:pt x="5262" y="11041"/>
                </a:lnTo>
                <a:lnTo>
                  <a:pt x="5305" y="10981"/>
                </a:lnTo>
                <a:lnTo>
                  <a:pt x="5347" y="10923"/>
                </a:lnTo>
                <a:lnTo>
                  <a:pt x="5390" y="10865"/>
                </a:lnTo>
                <a:lnTo>
                  <a:pt x="5432" y="10809"/>
                </a:lnTo>
                <a:lnTo>
                  <a:pt x="5475" y="10755"/>
                </a:lnTo>
                <a:lnTo>
                  <a:pt x="5519" y="10701"/>
                </a:lnTo>
                <a:lnTo>
                  <a:pt x="5561" y="10649"/>
                </a:lnTo>
                <a:lnTo>
                  <a:pt x="5605" y="10598"/>
                </a:lnTo>
                <a:lnTo>
                  <a:pt x="5649" y="10548"/>
                </a:lnTo>
                <a:lnTo>
                  <a:pt x="5692" y="10500"/>
                </a:lnTo>
                <a:lnTo>
                  <a:pt x="5736" y="10452"/>
                </a:lnTo>
                <a:lnTo>
                  <a:pt x="5780" y="10406"/>
                </a:lnTo>
                <a:lnTo>
                  <a:pt x="5825" y="10361"/>
                </a:lnTo>
                <a:lnTo>
                  <a:pt x="5868" y="10318"/>
                </a:lnTo>
                <a:lnTo>
                  <a:pt x="5913" y="10275"/>
                </a:lnTo>
                <a:lnTo>
                  <a:pt x="5958" y="10234"/>
                </a:lnTo>
                <a:lnTo>
                  <a:pt x="6003" y="10194"/>
                </a:lnTo>
                <a:lnTo>
                  <a:pt x="6048" y="10155"/>
                </a:lnTo>
                <a:lnTo>
                  <a:pt x="6093" y="10118"/>
                </a:lnTo>
                <a:lnTo>
                  <a:pt x="6138" y="10081"/>
                </a:lnTo>
                <a:lnTo>
                  <a:pt x="6184" y="10046"/>
                </a:lnTo>
                <a:close/>
                <a:moveTo>
                  <a:pt x="5391" y="2925"/>
                </a:moveTo>
                <a:lnTo>
                  <a:pt x="5083" y="2553"/>
                </a:lnTo>
                <a:lnTo>
                  <a:pt x="5077" y="2547"/>
                </a:lnTo>
                <a:lnTo>
                  <a:pt x="5070" y="2541"/>
                </a:lnTo>
                <a:lnTo>
                  <a:pt x="5053" y="2522"/>
                </a:lnTo>
                <a:lnTo>
                  <a:pt x="5033" y="2496"/>
                </a:lnTo>
                <a:lnTo>
                  <a:pt x="5011" y="2463"/>
                </a:lnTo>
                <a:lnTo>
                  <a:pt x="4985" y="2423"/>
                </a:lnTo>
                <a:lnTo>
                  <a:pt x="4955" y="2376"/>
                </a:lnTo>
                <a:lnTo>
                  <a:pt x="4923" y="2322"/>
                </a:lnTo>
                <a:lnTo>
                  <a:pt x="4889" y="2261"/>
                </a:lnTo>
                <a:lnTo>
                  <a:pt x="4875" y="2239"/>
                </a:lnTo>
                <a:lnTo>
                  <a:pt x="4859" y="2218"/>
                </a:lnTo>
                <a:lnTo>
                  <a:pt x="4845" y="2199"/>
                </a:lnTo>
                <a:lnTo>
                  <a:pt x="4830" y="2181"/>
                </a:lnTo>
                <a:lnTo>
                  <a:pt x="4814" y="2165"/>
                </a:lnTo>
                <a:lnTo>
                  <a:pt x="4799" y="2150"/>
                </a:lnTo>
                <a:lnTo>
                  <a:pt x="4784" y="2135"/>
                </a:lnTo>
                <a:lnTo>
                  <a:pt x="4767" y="2124"/>
                </a:lnTo>
                <a:lnTo>
                  <a:pt x="4751" y="2112"/>
                </a:lnTo>
                <a:lnTo>
                  <a:pt x="4734" y="2101"/>
                </a:lnTo>
                <a:lnTo>
                  <a:pt x="4717" y="2093"/>
                </a:lnTo>
                <a:lnTo>
                  <a:pt x="4701" y="2085"/>
                </a:lnTo>
                <a:lnTo>
                  <a:pt x="4683" y="2079"/>
                </a:lnTo>
                <a:lnTo>
                  <a:pt x="4665" y="2073"/>
                </a:lnTo>
                <a:lnTo>
                  <a:pt x="4648" y="2069"/>
                </a:lnTo>
                <a:lnTo>
                  <a:pt x="4630" y="2067"/>
                </a:lnTo>
                <a:lnTo>
                  <a:pt x="4857" y="2389"/>
                </a:lnTo>
                <a:lnTo>
                  <a:pt x="4873" y="2412"/>
                </a:lnTo>
                <a:lnTo>
                  <a:pt x="4891" y="2437"/>
                </a:lnTo>
                <a:lnTo>
                  <a:pt x="4909" y="2465"/>
                </a:lnTo>
                <a:lnTo>
                  <a:pt x="4929" y="2496"/>
                </a:lnTo>
                <a:lnTo>
                  <a:pt x="4972" y="2567"/>
                </a:lnTo>
                <a:lnTo>
                  <a:pt x="5018" y="2649"/>
                </a:lnTo>
                <a:lnTo>
                  <a:pt x="5027" y="2655"/>
                </a:lnTo>
                <a:lnTo>
                  <a:pt x="5039" y="2665"/>
                </a:lnTo>
                <a:lnTo>
                  <a:pt x="5052" y="2678"/>
                </a:lnTo>
                <a:lnTo>
                  <a:pt x="5067" y="2696"/>
                </a:lnTo>
                <a:lnTo>
                  <a:pt x="5084" y="2717"/>
                </a:lnTo>
                <a:lnTo>
                  <a:pt x="5103" y="2742"/>
                </a:lnTo>
                <a:lnTo>
                  <a:pt x="5148" y="2803"/>
                </a:lnTo>
                <a:lnTo>
                  <a:pt x="5171" y="2835"/>
                </a:lnTo>
                <a:lnTo>
                  <a:pt x="5194" y="2863"/>
                </a:lnTo>
                <a:lnTo>
                  <a:pt x="5216" y="2887"/>
                </a:lnTo>
                <a:lnTo>
                  <a:pt x="5236" y="2906"/>
                </a:lnTo>
                <a:lnTo>
                  <a:pt x="5256" y="2921"/>
                </a:lnTo>
                <a:lnTo>
                  <a:pt x="5266" y="2927"/>
                </a:lnTo>
                <a:lnTo>
                  <a:pt x="5275" y="2932"/>
                </a:lnTo>
                <a:lnTo>
                  <a:pt x="5284" y="2935"/>
                </a:lnTo>
                <a:lnTo>
                  <a:pt x="5293" y="2938"/>
                </a:lnTo>
                <a:lnTo>
                  <a:pt x="5301" y="2940"/>
                </a:lnTo>
                <a:lnTo>
                  <a:pt x="5310" y="2940"/>
                </a:lnTo>
                <a:lnTo>
                  <a:pt x="5327" y="2939"/>
                </a:lnTo>
                <a:lnTo>
                  <a:pt x="5346" y="2937"/>
                </a:lnTo>
                <a:lnTo>
                  <a:pt x="5367" y="2932"/>
                </a:lnTo>
                <a:lnTo>
                  <a:pt x="5391" y="2925"/>
                </a:lnTo>
                <a:close/>
                <a:moveTo>
                  <a:pt x="6556" y="9997"/>
                </a:moveTo>
                <a:lnTo>
                  <a:pt x="6556" y="9997"/>
                </a:lnTo>
                <a:lnTo>
                  <a:pt x="6547" y="10006"/>
                </a:lnTo>
                <a:lnTo>
                  <a:pt x="6536" y="10012"/>
                </a:lnTo>
                <a:lnTo>
                  <a:pt x="6522" y="10017"/>
                </a:lnTo>
                <a:lnTo>
                  <a:pt x="6508" y="10022"/>
                </a:lnTo>
                <a:lnTo>
                  <a:pt x="6490" y="10026"/>
                </a:lnTo>
                <a:lnTo>
                  <a:pt x="6471" y="10028"/>
                </a:lnTo>
                <a:lnTo>
                  <a:pt x="6450" y="10029"/>
                </a:lnTo>
                <a:lnTo>
                  <a:pt x="6426" y="10030"/>
                </a:lnTo>
                <a:lnTo>
                  <a:pt x="6368" y="10073"/>
                </a:lnTo>
                <a:lnTo>
                  <a:pt x="6310" y="10117"/>
                </a:lnTo>
                <a:lnTo>
                  <a:pt x="6254" y="10162"/>
                </a:lnTo>
                <a:lnTo>
                  <a:pt x="6197" y="10207"/>
                </a:lnTo>
                <a:lnTo>
                  <a:pt x="6141" y="10254"/>
                </a:lnTo>
                <a:lnTo>
                  <a:pt x="6087" y="10301"/>
                </a:lnTo>
                <a:lnTo>
                  <a:pt x="6034" y="10350"/>
                </a:lnTo>
                <a:lnTo>
                  <a:pt x="5981" y="10398"/>
                </a:lnTo>
                <a:lnTo>
                  <a:pt x="5928" y="10449"/>
                </a:lnTo>
                <a:lnTo>
                  <a:pt x="5876" y="10500"/>
                </a:lnTo>
                <a:lnTo>
                  <a:pt x="5825" y="10552"/>
                </a:lnTo>
                <a:lnTo>
                  <a:pt x="5775" y="10604"/>
                </a:lnTo>
                <a:lnTo>
                  <a:pt x="5726" y="10657"/>
                </a:lnTo>
                <a:lnTo>
                  <a:pt x="5676" y="10712"/>
                </a:lnTo>
                <a:lnTo>
                  <a:pt x="5627" y="10767"/>
                </a:lnTo>
                <a:lnTo>
                  <a:pt x="5580" y="10823"/>
                </a:lnTo>
                <a:lnTo>
                  <a:pt x="5534" y="10880"/>
                </a:lnTo>
                <a:lnTo>
                  <a:pt x="5488" y="10938"/>
                </a:lnTo>
                <a:lnTo>
                  <a:pt x="5443" y="10997"/>
                </a:lnTo>
                <a:lnTo>
                  <a:pt x="5398" y="11057"/>
                </a:lnTo>
                <a:lnTo>
                  <a:pt x="5354" y="11118"/>
                </a:lnTo>
                <a:lnTo>
                  <a:pt x="5312" y="11179"/>
                </a:lnTo>
                <a:lnTo>
                  <a:pt x="5269" y="11242"/>
                </a:lnTo>
                <a:lnTo>
                  <a:pt x="5228" y="11304"/>
                </a:lnTo>
                <a:lnTo>
                  <a:pt x="5187" y="11369"/>
                </a:lnTo>
                <a:lnTo>
                  <a:pt x="5146" y="11434"/>
                </a:lnTo>
                <a:lnTo>
                  <a:pt x="5107" y="11501"/>
                </a:lnTo>
                <a:lnTo>
                  <a:pt x="5068" y="11567"/>
                </a:lnTo>
                <a:lnTo>
                  <a:pt x="5031" y="11634"/>
                </a:lnTo>
                <a:lnTo>
                  <a:pt x="4993" y="11703"/>
                </a:lnTo>
                <a:lnTo>
                  <a:pt x="4956" y="11772"/>
                </a:lnTo>
                <a:lnTo>
                  <a:pt x="4921" y="11843"/>
                </a:lnTo>
                <a:lnTo>
                  <a:pt x="5131" y="11892"/>
                </a:lnTo>
                <a:lnTo>
                  <a:pt x="5151" y="11852"/>
                </a:lnTo>
                <a:lnTo>
                  <a:pt x="5172" y="11809"/>
                </a:lnTo>
                <a:lnTo>
                  <a:pt x="5197" y="11764"/>
                </a:lnTo>
                <a:lnTo>
                  <a:pt x="5224" y="11716"/>
                </a:lnTo>
                <a:lnTo>
                  <a:pt x="5254" y="11665"/>
                </a:lnTo>
                <a:lnTo>
                  <a:pt x="5286" y="11610"/>
                </a:lnTo>
                <a:lnTo>
                  <a:pt x="5358" y="11495"/>
                </a:lnTo>
                <a:lnTo>
                  <a:pt x="5440" y="11368"/>
                </a:lnTo>
                <a:lnTo>
                  <a:pt x="5532" y="11230"/>
                </a:lnTo>
                <a:lnTo>
                  <a:pt x="5635" y="11081"/>
                </a:lnTo>
                <a:lnTo>
                  <a:pt x="5747" y="10920"/>
                </a:lnTo>
                <a:lnTo>
                  <a:pt x="5786" y="10886"/>
                </a:lnTo>
                <a:lnTo>
                  <a:pt x="5826" y="10849"/>
                </a:lnTo>
                <a:lnTo>
                  <a:pt x="5868" y="10809"/>
                </a:lnTo>
                <a:lnTo>
                  <a:pt x="5912" y="10766"/>
                </a:lnTo>
                <a:lnTo>
                  <a:pt x="5957" y="10719"/>
                </a:lnTo>
                <a:lnTo>
                  <a:pt x="6004" y="10670"/>
                </a:lnTo>
                <a:lnTo>
                  <a:pt x="6053" y="10617"/>
                </a:lnTo>
                <a:lnTo>
                  <a:pt x="6102" y="10560"/>
                </a:lnTo>
                <a:lnTo>
                  <a:pt x="6153" y="10501"/>
                </a:lnTo>
                <a:lnTo>
                  <a:pt x="6206" y="10438"/>
                </a:lnTo>
                <a:lnTo>
                  <a:pt x="6261" y="10373"/>
                </a:lnTo>
                <a:lnTo>
                  <a:pt x="6318" y="10305"/>
                </a:lnTo>
                <a:lnTo>
                  <a:pt x="6374" y="10233"/>
                </a:lnTo>
                <a:lnTo>
                  <a:pt x="6433" y="10157"/>
                </a:lnTo>
                <a:lnTo>
                  <a:pt x="6494" y="10079"/>
                </a:lnTo>
                <a:lnTo>
                  <a:pt x="6556" y="9997"/>
                </a:lnTo>
                <a:close/>
                <a:moveTo>
                  <a:pt x="6944" y="1840"/>
                </a:moveTo>
                <a:lnTo>
                  <a:pt x="6944" y="1840"/>
                </a:lnTo>
                <a:lnTo>
                  <a:pt x="6934" y="1803"/>
                </a:lnTo>
                <a:lnTo>
                  <a:pt x="6920" y="1758"/>
                </a:lnTo>
                <a:lnTo>
                  <a:pt x="6903" y="1706"/>
                </a:lnTo>
                <a:lnTo>
                  <a:pt x="6880" y="1645"/>
                </a:lnTo>
                <a:lnTo>
                  <a:pt x="6833" y="1641"/>
                </a:lnTo>
                <a:lnTo>
                  <a:pt x="6786" y="1636"/>
                </a:lnTo>
                <a:lnTo>
                  <a:pt x="6739" y="1630"/>
                </a:lnTo>
                <a:lnTo>
                  <a:pt x="6691" y="1623"/>
                </a:lnTo>
                <a:lnTo>
                  <a:pt x="6644" y="1614"/>
                </a:lnTo>
                <a:lnTo>
                  <a:pt x="6596" y="1605"/>
                </a:lnTo>
                <a:lnTo>
                  <a:pt x="6548" y="1595"/>
                </a:lnTo>
                <a:lnTo>
                  <a:pt x="6500" y="1584"/>
                </a:lnTo>
                <a:lnTo>
                  <a:pt x="6451" y="1572"/>
                </a:lnTo>
                <a:lnTo>
                  <a:pt x="6401" y="1559"/>
                </a:lnTo>
                <a:lnTo>
                  <a:pt x="6353" y="1546"/>
                </a:lnTo>
                <a:lnTo>
                  <a:pt x="6303" y="1532"/>
                </a:lnTo>
                <a:lnTo>
                  <a:pt x="6254" y="1515"/>
                </a:lnTo>
                <a:lnTo>
                  <a:pt x="6203" y="1500"/>
                </a:lnTo>
                <a:lnTo>
                  <a:pt x="6153" y="1482"/>
                </a:lnTo>
                <a:lnTo>
                  <a:pt x="6102" y="1463"/>
                </a:lnTo>
                <a:lnTo>
                  <a:pt x="6052" y="1444"/>
                </a:lnTo>
                <a:lnTo>
                  <a:pt x="6001" y="1424"/>
                </a:lnTo>
                <a:lnTo>
                  <a:pt x="5950" y="1403"/>
                </a:lnTo>
                <a:lnTo>
                  <a:pt x="5898" y="1381"/>
                </a:lnTo>
                <a:lnTo>
                  <a:pt x="5847" y="1359"/>
                </a:lnTo>
                <a:lnTo>
                  <a:pt x="5795" y="1334"/>
                </a:lnTo>
                <a:lnTo>
                  <a:pt x="5742" y="1311"/>
                </a:lnTo>
                <a:lnTo>
                  <a:pt x="5690" y="1285"/>
                </a:lnTo>
                <a:lnTo>
                  <a:pt x="5585" y="1230"/>
                </a:lnTo>
                <a:lnTo>
                  <a:pt x="5477" y="1172"/>
                </a:lnTo>
                <a:lnTo>
                  <a:pt x="5370" y="1112"/>
                </a:lnTo>
                <a:lnTo>
                  <a:pt x="5261" y="1047"/>
                </a:lnTo>
                <a:lnTo>
                  <a:pt x="5236" y="1052"/>
                </a:lnTo>
                <a:lnTo>
                  <a:pt x="5209" y="1059"/>
                </a:lnTo>
                <a:lnTo>
                  <a:pt x="5182" y="1068"/>
                </a:lnTo>
                <a:lnTo>
                  <a:pt x="5151" y="1079"/>
                </a:lnTo>
                <a:lnTo>
                  <a:pt x="5120" y="1092"/>
                </a:lnTo>
                <a:lnTo>
                  <a:pt x="5087" y="1107"/>
                </a:lnTo>
                <a:lnTo>
                  <a:pt x="5054" y="1125"/>
                </a:lnTo>
                <a:lnTo>
                  <a:pt x="5018" y="1144"/>
                </a:lnTo>
                <a:lnTo>
                  <a:pt x="5072" y="1181"/>
                </a:lnTo>
                <a:lnTo>
                  <a:pt x="5126" y="1217"/>
                </a:lnTo>
                <a:lnTo>
                  <a:pt x="5181" y="1251"/>
                </a:lnTo>
                <a:lnTo>
                  <a:pt x="5236" y="1286"/>
                </a:lnTo>
                <a:lnTo>
                  <a:pt x="5292" y="1319"/>
                </a:lnTo>
                <a:lnTo>
                  <a:pt x="5347" y="1351"/>
                </a:lnTo>
                <a:lnTo>
                  <a:pt x="5403" y="1381"/>
                </a:lnTo>
                <a:lnTo>
                  <a:pt x="5460" y="1412"/>
                </a:lnTo>
                <a:lnTo>
                  <a:pt x="5518" y="1441"/>
                </a:lnTo>
                <a:lnTo>
                  <a:pt x="5574" y="1469"/>
                </a:lnTo>
                <a:lnTo>
                  <a:pt x="5633" y="1496"/>
                </a:lnTo>
                <a:lnTo>
                  <a:pt x="5691" y="1522"/>
                </a:lnTo>
                <a:lnTo>
                  <a:pt x="5750" y="1548"/>
                </a:lnTo>
                <a:lnTo>
                  <a:pt x="5809" y="1572"/>
                </a:lnTo>
                <a:lnTo>
                  <a:pt x="5868" y="1595"/>
                </a:lnTo>
                <a:lnTo>
                  <a:pt x="5929" y="1617"/>
                </a:lnTo>
                <a:lnTo>
                  <a:pt x="5989" y="1638"/>
                </a:lnTo>
                <a:lnTo>
                  <a:pt x="6049" y="1659"/>
                </a:lnTo>
                <a:lnTo>
                  <a:pt x="6111" y="1678"/>
                </a:lnTo>
                <a:lnTo>
                  <a:pt x="6172" y="1696"/>
                </a:lnTo>
                <a:lnTo>
                  <a:pt x="6235" y="1714"/>
                </a:lnTo>
                <a:lnTo>
                  <a:pt x="6297" y="1730"/>
                </a:lnTo>
                <a:lnTo>
                  <a:pt x="6360" y="1745"/>
                </a:lnTo>
                <a:lnTo>
                  <a:pt x="6423" y="1760"/>
                </a:lnTo>
                <a:lnTo>
                  <a:pt x="6487" y="1774"/>
                </a:lnTo>
                <a:lnTo>
                  <a:pt x="6552" y="1786"/>
                </a:lnTo>
                <a:lnTo>
                  <a:pt x="6615" y="1797"/>
                </a:lnTo>
                <a:lnTo>
                  <a:pt x="6680" y="1808"/>
                </a:lnTo>
                <a:lnTo>
                  <a:pt x="6745" y="1817"/>
                </a:lnTo>
                <a:lnTo>
                  <a:pt x="6812" y="1826"/>
                </a:lnTo>
                <a:lnTo>
                  <a:pt x="6878" y="1833"/>
                </a:lnTo>
                <a:lnTo>
                  <a:pt x="6944" y="1840"/>
                </a:lnTo>
                <a:close/>
                <a:moveTo>
                  <a:pt x="5552" y="2827"/>
                </a:moveTo>
                <a:lnTo>
                  <a:pt x="5552" y="2778"/>
                </a:lnTo>
                <a:lnTo>
                  <a:pt x="5523" y="2733"/>
                </a:lnTo>
                <a:lnTo>
                  <a:pt x="5486" y="2679"/>
                </a:lnTo>
                <a:lnTo>
                  <a:pt x="5438" y="2616"/>
                </a:lnTo>
                <a:lnTo>
                  <a:pt x="5383" y="2544"/>
                </a:lnTo>
                <a:lnTo>
                  <a:pt x="5351" y="2506"/>
                </a:lnTo>
                <a:lnTo>
                  <a:pt x="5317" y="2470"/>
                </a:lnTo>
                <a:lnTo>
                  <a:pt x="5281" y="2434"/>
                </a:lnTo>
                <a:lnTo>
                  <a:pt x="5242" y="2400"/>
                </a:lnTo>
                <a:lnTo>
                  <a:pt x="5202" y="2367"/>
                </a:lnTo>
                <a:lnTo>
                  <a:pt x="5159" y="2336"/>
                </a:lnTo>
                <a:lnTo>
                  <a:pt x="5115" y="2306"/>
                </a:lnTo>
                <a:lnTo>
                  <a:pt x="5067" y="2277"/>
                </a:lnTo>
                <a:lnTo>
                  <a:pt x="5109" y="2349"/>
                </a:lnTo>
                <a:lnTo>
                  <a:pt x="5152" y="2420"/>
                </a:lnTo>
                <a:lnTo>
                  <a:pt x="5200" y="2491"/>
                </a:lnTo>
                <a:lnTo>
                  <a:pt x="5249" y="2560"/>
                </a:lnTo>
                <a:lnTo>
                  <a:pt x="5300" y="2628"/>
                </a:lnTo>
                <a:lnTo>
                  <a:pt x="5356" y="2696"/>
                </a:lnTo>
                <a:lnTo>
                  <a:pt x="5412" y="2762"/>
                </a:lnTo>
                <a:lnTo>
                  <a:pt x="5471" y="2827"/>
                </a:lnTo>
                <a:lnTo>
                  <a:pt x="5552" y="2827"/>
                </a:lnTo>
                <a:close/>
                <a:moveTo>
                  <a:pt x="6184" y="10677"/>
                </a:moveTo>
                <a:lnTo>
                  <a:pt x="6184" y="10677"/>
                </a:lnTo>
                <a:lnTo>
                  <a:pt x="6115" y="10743"/>
                </a:lnTo>
                <a:lnTo>
                  <a:pt x="6049" y="10810"/>
                </a:lnTo>
                <a:lnTo>
                  <a:pt x="5984" y="10879"/>
                </a:lnTo>
                <a:lnTo>
                  <a:pt x="5922" y="10950"/>
                </a:lnTo>
                <a:lnTo>
                  <a:pt x="5860" y="11022"/>
                </a:lnTo>
                <a:lnTo>
                  <a:pt x="5800" y="11095"/>
                </a:lnTo>
                <a:lnTo>
                  <a:pt x="5742" y="11171"/>
                </a:lnTo>
                <a:lnTo>
                  <a:pt x="5685" y="11248"/>
                </a:lnTo>
                <a:lnTo>
                  <a:pt x="5631" y="11327"/>
                </a:lnTo>
                <a:lnTo>
                  <a:pt x="5578" y="11407"/>
                </a:lnTo>
                <a:lnTo>
                  <a:pt x="5526" y="11489"/>
                </a:lnTo>
                <a:lnTo>
                  <a:pt x="5476" y="11573"/>
                </a:lnTo>
                <a:lnTo>
                  <a:pt x="5428" y="11658"/>
                </a:lnTo>
                <a:lnTo>
                  <a:pt x="5382" y="11745"/>
                </a:lnTo>
                <a:lnTo>
                  <a:pt x="5337" y="11834"/>
                </a:lnTo>
                <a:lnTo>
                  <a:pt x="5293" y="11924"/>
                </a:lnTo>
                <a:lnTo>
                  <a:pt x="5299" y="11928"/>
                </a:lnTo>
                <a:lnTo>
                  <a:pt x="5305" y="11932"/>
                </a:lnTo>
                <a:lnTo>
                  <a:pt x="5314" y="11937"/>
                </a:lnTo>
                <a:lnTo>
                  <a:pt x="5326" y="11940"/>
                </a:lnTo>
                <a:lnTo>
                  <a:pt x="5354" y="11948"/>
                </a:lnTo>
                <a:lnTo>
                  <a:pt x="5391" y="11957"/>
                </a:lnTo>
                <a:lnTo>
                  <a:pt x="5402" y="11927"/>
                </a:lnTo>
                <a:lnTo>
                  <a:pt x="5415" y="11896"/>
                </a:lnTo>
                <a:lnTo>
                  <a:pt x="5429" y="11865"/>
                </a:lnTo>
                <a:lnTo>
                  <a:pt x="5447" y="11831"/>
                </a:lnTo>
                <a:lnTo>
                  <a:pt x="5464" y="11797"/>
                </a:lnTo>
                <a:lnTo>
                  <a:pt x="5486" y="11762"/>
                </a:lnTo>
                <a:lnTo>
                  <a:pt x="5508" y="11724"/>
                </a:lnTo>
                <a:lnTo>
                  <a:pt x="5532" y="11685"/>
                </a:lnTo>
                <a:lnTo>
                  <a:pt x="5558" y="11645"/>
                </a:lnTo>
                <a:lnTo>
                  <a:pt x="5586" y="11603"/>
                </a:lnTo>
                <a:lnTo>
                  <a:pt x="5617" y="11561"/>
                </a:lnTo>
                <a:lnTo>
                  <a:pt x="5649" y="11516"/>
                </a:lnTo>
                <a:lnTo>
                  <a:pt x="5718" y="11424"/>
                </a:lnTo>
                <a:lnTo>
                  <a:pt x="5795" y="11324"/>
                </a:lnTo>
                <a:lnTo>
                  <a:pt x="5834" y="11275"/>
                </a:lnTo>
                <a:lnTo>
                  <a:pt x="5872" y="11226"/>
                </a:lnTo>
                <a:lnTo>
                  <a:pt x="5907" y="11179"/>
                </a:lnTo>
                <a:lnTo>
                  <a:pt x="5941" y="11133"/>
                </a:lnTo>
                <a:lnTo>
                  <a:pt x="5972" y="11088"/>
                </a:lnTo>
                <a:lnTo>
                  <a:pt x="6001" y="11044"/>
                </a:lnTo>
                <a:lnTo>
                  <a:pt x="6029" y="11002"/>
                </a:lnTo>
                <a:lnTo>
                  <a:pt x="6054" y="10961"/>
                </a:lnTo>
                <a:lnTo>
                  <a:pt x="6078" y="10922"/>
                </a:lnTo>
                <a:lnTo>
                  <a:pt x="6099" y="10883"/>
                </a:lnTo>
                <a:lnTo>
                  <a:pt x="6118" y="10845"/>
                </a:lnTo>
                <a:lnTo>
                  <a:pt x="6134" y="10809"/>
                </a:lnTo>
                <a:lnTo>
                  <a:pt x="6150" y="10774"/>
                </a:lnTo>
                <a:lnTo>
                  <a:pt x="6163" y="10741"/>
                </a:lnTo>
                <a:lnTo>
                  <a:pt x="6175" y="10709"/>
                </a:lnTo>
                <a:lnTo>
                  <a:pt x="6184" y="10677"/>
                </a:lnTo>
                <a:close/>
                <a:moveTo>
                  <a:pt x="5730" y="2698"/>
                </a:moveTo>
                <a:lnTo>
                  <a:pt x="5730" y="2698"/>
                </a:lnTo>
                <a:lnTo>
                  <a:pt x="5722" y="2681"/>
                </a:lnTo>
                <a:lnTo>
                  <a:pt x="5711" y="2665"/>
                </a:lnTo>
                <a:lnTo>
                  <a:pt x="5701" y="2648"/>
                </a:lnTo>
                <a:lnTo>
                  <a:pt x="5689" y="2631"/>
                </a:lnTo>
                <a:lnTo>
                  <a:pt x="5676" y="2614"/>
                </a:lnTo>
                <a:lnTo>
                  <a:pt x="5662" y="2596"/>
                </a:lnTo>
                <a:lnTo>
                  <a:pt x="5629" y="2560"/>
                </a:lnTo>
                <a:lnTo>
                  <a:pt x="5592" y="2523"/>
                </a:lnTo>
                <a:lnTo>
                  <a:pt x="5552" y="2485"/>
                </a:lnTo>
                <a:lnTo>
                  <a:pt x="5506" y="2446"/>
                </a:lnTo>
                <a:lnTo>
                  <a:pt x="5455" y="2406"/>
                </a:lnTo>
                <a:lnTo>
                  <a:pt x="5481" y="2456"/>
                </a:lnTo>
                <a:lnTo>
                  <a:pt x="5510" y="2505"/>
                </a:lnTo>
                <a:lnTo>
                  <a:pt x="5541" y="2556"/>
                </a:lnTo>
                <a:lnTo>
                  <a:pt x="5577" y="2609"/>
                </a:lnTo>
                <a:lnTo>
                  <a:pt x="5594" y="2633"/>
                </a:lnTo>
                <a:lnTo>
                  <a:pt x="5613" y="2654"/>
                </a:lnTo>
                <a:lnTo>
                  <a:pt x="5623" y="2662"/>
                </a:lnTo>
                <a:lnTo>
                  <a:pt x="5632" y="2671"/>
                </a:lnTo>
                <a:lnTo>
                  <a:pt x="5642" y="2678"/>
                </a:lnTo>
                <a:lnTo>
                  <a:pt x="5651" y="2684"/>
                </a:lnTo>
                <a:lnTo>
                  <a:pt x="5661" y="2688"/>
                </a:lnTo>
                <a:lnTo>
                  <a:pt x="5671" y="2693"/>
                </a:lnTo>
                <a:lnTo>
                  <a:pt x="5681" y="2696"/>
                </a:lnTo>
                <a:lnTo>
                  <a:pt x="5690" y="2698"/>
                </a:lnTo>
                <a:lnTo>
                  <a:pt x="5701" y="2699"/>
                </a:lnTo>
                <a:lnTo>
                  <a:pt x="5710" y="2700"/>
                </a:lnTo>
                <a:lnTo>
                  <a:pt x="5721" y="2699"/>
                </a:lnTo>
                <a:lnTo>
                  <a:pt x="5730" y="2698"/>
                </a:lnTo>
                <a:close/>
                <a:moveTo>
                  <a:pt x="6832" y="1483"/>
                </a:moveTo>
                <a:lnTo>
                  <a:pt x="6799" y="1354"/>
                </a:lnTo>
                <a:lnTo>
                  <a:pt x="6671" y="1325"/>
                </a:lnTo>
                <a:lnTo>
                  <a:pt x="6549" y="1294"/>
                </a:lnTo>
                <a:lnTo>
                  <a:pt x="6431" y="1262"/>
                </a:lnTo>
                <a:lnTo>
                  <a:pt x="6318" y="1229"/>
                </a:lnTo>
                <a:lnTo>
                  <a:pt x="6262" y="1211"/>
                </a:lnTo>
                <a:lnTo>
                  <a:pt x="6208" y="1194"/>
                </a:lnTo>
                <a:lnTo>
                  <a:pt x="6156" y="1176"/>
                </a:lnTo>
                <a:lnTo>
                  <a:pt x="6104" y="1157"/>
                </a:lnTo>
                <a:lnTo>
                  <a:pt x="6053" y="1138"/>
                </a:lnTo>
                <a:lnTo>
                  <a:pt x="6003" y="1119"/>
                </a:lnTo>
                <a:lnTo>
                  <a:pt x="5956" y="1099"/>
                </a:lnTo>
                <a:lnTo>
                  <a:pt x="5909" y="1079"/>
                </a:lnTo>
                <a:lnTo>
                  <a:pt x="5881" y="1061"/>
                </a:lnTo>
                <a:lnTo>
                  <a:pt x="5855" y="1046"/>
                </a:lnTo>
                <a:lnTo>
                  <a:pt x="5828" y="1032"/>
                </a:lnTo>
                <a:lnTo>
                  <a:pt x="5802" y="1020"/>
                </a:lnTo>
                <a:lnTo>
                  <a:pt x="5775" y="1008"/>
                </a:lnTo>
                <a:lnTo>
                  <a:pt x="5748" y="1000"/>
                </a:lnTo>
                <a:lnTo>
                  <a:pt x="5721" y="991"/>
                </a:lnTo>
                <a:lnTo>
                  <a:pt x="5694" y="986"/>
                </a:lnTo>
                <a:lnTo>
                  <a:pt x="5666" y="982"/>
                </a:lnTo>
                <a:lnTo>
                  <a:pt x="5639" y="980"/>
                </a:lnTo>
                <a:lnTo>
                  <a:pt x="5611" y="978"/>
                </a:lnTo>
                <a:lnTo>
                  <a:pt x="5584" y="978"/>
                </a:lnTo>
                <a:lnTo>
                  <a:pt x="5555" y="981"/>
                </a:lnTo>
                <a:lnTo>
                  <a:pt x="5528" y="986"/>
                </a:lnTo>
                <a:lnTo>
                  <a:pt x="5500" y="991"/>
                </a:lnTo>
                <a:lnTo>
                  <a:pt x="5471" y="999"/>
                </a:lnTo>
                <a:lnTo>
                  <a:pt x="5636" y="1079"/>
                </a:lnTo>
                <a:lnTo>
                  <a:pt x="5804" y="1160"/>
                </a:lnTo>
                <a:lnTo>
                  <a:pt x="5975" y="1241"/>
                </a:lnTo>
                <a:lnTo>
                  <a:pt x="6151" y="1322"/>
                </a:lnTo>
                <a:lnTo>
                  <a:pt x="6196" y="1341"/>
                </a:lnTo>
                <a:lnTo>
                  <a:pt x="6240" y="1360"/>
                </a:lnTo>
                <a:lnTo>
                  <a:pt x="6283" y="1377"/>
                </a:lnTo>
                <a:lnTo>
                  <a:pt x="6327" y="1392"/>
                </a:lnTo>
                <a:lnTo>
                  <a:pt x="6371" y="1407"/>
                </a:lnTo>
                <a:lnTo>
                  <a:pt x="6413" y="1420"/>
                </a:lnTo>
                <a:lnTo>
                  <a:pt x="6457" y="1432"/>
                </a:lnTo>
                <a:lnTo>
                  <a:pt x="6500" y="1443"/>
                </a:lnTo>
                <a:lnTo>
                  <a:pt x="6541" y="1452"/>
                </a:lnTo>
                <a:lnTo>
                  <a:pt x="6583" y="1461"/>
                </a:lnTo>
                <a:lnTo>
                  <a:pt x="6626" y="1468"/>
                </a:lnTo>
                <a:lnTo>
                  <a:pt x="6667" y="1474"/>
                </a:lnTo>
                <a:lnTo>
                  <a:pt x="6709" y="1478"/>
                </a:lnTo>
                <a:lnTo>
                  <a:pt x="6750" y="1481"/>
                </a:lnTo>
                <a:lnTo>
                  <a:pt x="6790" y="1483"/>
                </a:lnTo>
                <a:lnTo>
                  <a:pt x="6832" y="1483"/>
                </a:lnTo>
                <a:close/>
                <a:moveTo>
                  <a:pt x="5730" y="11665"/>
                </a:moveTo>
                <a:lnTo>
                  <a:pt x="5730" y="11665"/>
                </a:lnTo>
                <a:lnTo>
                  <a:pt x="5722" y="11674"/>
                </a:lnTo>
                <a:lnTo>
                  <a:pt x="5714" y="11684"/>
                </a:lnTo>
                <a:lnTo>
                  <a:pt x="5696" y="11710"/>
                </a:lnTo>
                <a:lnTo>
                  <a:pt x="5677" y="11740"/>
                </a:lnTo>
                <a:lnTo>
                  <a:pt x="5657" y="11778"/>
                </a:lnTo>
                <a:lnTo>
                  <a:pt x="5637" y="11822"/>
                </a:lnTo>
                <a:lnTo>
                  <a:pt x="5614" y="11872"/>
                </a:lnTo>
                <a:lnTo>
                  <a:pt x="5592" y="11927"/>
                </a:lnTo>
                <a:lnTo>
                  <a:pt x="5568" y="11989"/>
                </a:lnTo>
                <a:lnTo>
                  <a:pt x="5617" y="11989"/>
                </a:lnTo>
                <a:lnTo>
                  <a:pt x="5730" y="11665"/>
                </a:lnTo>
                <a:close/>
                <a:moveTo>
                  <a:pt x="9810" y="7926"/>
                </a:moveTo>
                <a:lnTo>
                  <a:pt x="9810" y="7926"/>
                </a:lnTo>
                <a:lnTo>
                  <a:pt x="9806" y="7914"/>
                </a:lnTo>
                <a:lnTo>
                  <a:pt x="9798" y="7888"/>
                </a:lnTo>
                <a:lnTo>
                  <a:pt x="9765" y="7792"/>
                </a:lnTo>
                <a:lnTo>
                  <a:pt x="9709" y="7638"/>
                </a:lnTo>
                <a:lnTo>
                  <a:pt x="9631" y="7424"/>
                </a:lnTo>
                <a:lnTo>
                  <a:pt x="9550" y="7464"/>
                </a:lnTo>
                <a:lnTo>
                  <a:pt x="9472" y="7504"/>
                </a:lnTo>
                <a:lnTo>
                  <a:pt x="9397" y="7542"/>
                </a:lnTo>
                <a:lnTo>
                  <a:pt x="9325" y="7580"/>
                </a:lnTo>
                <a:lnTo>
                  <a:pt x="9257" y="7617"/>
                </a:lnTo>
                <a:lnTo>
                  <a:pt x="9190" y="7653"/>
                </a:lnTo>
                <a:lnTo>
                  <a:pt x="9128" y="7688"/>
                </a:lnTo>
                <a:lnTo>
                  <a:pt x="9069" y="7724"/>
                </a:lnTo>
                <a:lnTo>
                  <a:pt x="9013" y="7758"/>
                </a:lnTo>
                <a:lnTo>
                  <a:pt x="8960" y="7791"/>
                </a:lnTo>
                <a:lnTo>
                  <a:pt x="8910" y="7823"/>
                </a:lnTo>
                <a:lnTo>
                  <a:pt x="8863" y="7855"/>
                </a:lnTo>
                <a:lnTo>
                  <a:pt x="8820" y="7886"/>
                </a:lnTo>
                <a:lnTo>
                  <a:pt x="8780" y="7916"/>
                </a:lnTo>
                <a:lnTo>
                  <a:pt x="8742" y="7946"/>
                </a:lnTo>
                <a:lnTo>
                  <a:pt x="8708" y="7974"/>
                </a:lnTo>
                <a:lnTo>
                  <a:pt x="8649" y="8012"/>
                </a:lnTo>
                <a:lnTo>
                  <a:pt x="8589" y="8051"/>
                </a:lnTo>
                <a:lnTo>
                  <a:pt x="8530" y="8090"/>
                </a:lnTo>
                <a:lnTo>
                  <a:pt x="8472" y="8130"/>
                </a:lnTo>
                <a:lnTo>
                  <a:pt x="8413" y="8172"/>
                </a:lnTo>
                <a:lnTo>
                  <a:pt x="8355" y="8213"/>
                </a:lnTo>
                <a:lnTo>
                  <a:pt x="8298" y="8256"/>
                </a:lnTo>
                <a:lnTo>
                  <a:pt x="8241" y="8299"/>
                </a:lnTo>
                <a:lnTo>
                  <a:pt x="8185" y="8344"/>
                </a:lnTo>
                <a:lnTo>
                  <a:pt x="8128" y="8389"/>
                </a:lnTo>
                <a:lnTo>
                  <a:pt x="8072" y="8434"/>
                </a:lnTo>
                <a:lnTo>
                  <a:pt x="8018" y="8481"/>
                </a:lnTo>
                <a:lnTo>
                  <a:pt x="7963" y="8529"/>
                </a:lnTo>
                <a:lnTo>
                  <a:pt x="7908" y="8577"/>
                </a:lnTo>
                <a:lnTo>
                  <a:pt x="7855" y="8625"/>
                </a:lnTo>
                <a:lnTo>
                  <a:pt x="7801" y="8675"/>
                </a:lnTo>
                <a:lnTo>
                  <a:pt x="7749" y="8726"/>
                </a:lnTo>
                <a:lnTo>
                  <a:pt x="7695" y="8778"/>
                </a:lnTo>
                <a:lnTo>
                  <a:pt x="7643" y="8830"/>
                </a:lnTo>
                <a:lnTo>
                  <a:pt x="7591" y="8883"/>
                </a:lnTo>
                <a:lnTo>
                  <a:pt x="7541" y="8936"/>
                </a:lnTo>
                <a:lnTo>
                  <a:pt x="7490" y="8992"/>
                </a:lnTo>
                <a:lnTo>
                  <a:pt x="7439" y="9046"/>
                </a:lnTo>
                <a:lnTo>
                  <a:pt x="7389" y="9103"/>
                </a:lnTo>
                <a:lnTo>
                  <a:pt x="7340" y="9160"/>
                </a:lnTo>
                <a:lnTo>
                  <a:pt x="7290" y="9217"/>
                </a:lnTo>
                <a:lnTo>
                  <a:pt x="7242" y="9277"/>
                </a:lnTo>
                <a:lnTo>
                  <a:pt x="7193" y="9336"/>
                </a:lnTo>
                <a:lnTo>
                  <a:pt x="7146" y="9396"/>
                </a:lnTo>
                <a:lnTo>
                  <a:pt x="7099" y="9456"/>
                </a:lnTo>
                <a:lnTo>
                  <a:pt x="7051" y="9519"/>
                </a:lnTo>
                <a:lnTo>
                  <a:pt x="7005" y="9581"/>
                </a:lnTo>
                <a:lnTo>
                  <a:pt x="6959" y="9644"/>
                </a:lnTo>
                <a:lnTo>
                  <a:pt x="6913" y="9709"/>
                </a:lnTo>
                <a:lnTo>
                  <a:pt x="6868" y="9774"/>
                </a:lnTo>
                <a:lnTo>
                  <a:pt x="6823" y="9839"/>
                </a:lnTo>
                <a:lnTo>
                  <a:pt x="6778" y="9906"/>
                </a:lnTo>
                <a:lnTo>
                  <a:pt x="6735" y="9974"/>
                </a:lnTo>
                <a:lnTo>
                  <a:pt x="6691" y="10041"/>
                </a:lnTo>
                <a:lnTo>
                  <a:pt x="6648" y="10111"/>
                </a:lnTo>
                <a:lnTo>
                  <a:pt x="6606" y="10181"/>
                </a:lnTo>
                <a:lnTo>
                  <a:pt x="6563" y="10250"/>
                </a:lnTo>
                <a:lnTo>
                  <a:pt x="6522" y="10322"/>
                </a:lnTo>
                <a:lnTo>
                  <a:pt x="6481" y="10394"/>
                </a:lnTo>
                <a:lnTo>
                  <a:pt x="6440" y="10468"/>
                </a:lnTo>
                <a:lnTo>
                  <a:pt x="6399" y="10541"/>
                </a:lnTo>
                <a:lnTo>
                  <a:pt x="6360" y="10615"/>
                </a:lnTo>
                <a:lnTo>
                  <a:pt x="6320" y="10691"/>
                </a:lnTo>
                <a:lnTo>
                  <a:pt x="6281" y="10767"/>
                </a:lnTo>
                <a:lnTo>
                  <a:pt x="6242" y="10844"/>
                </a:lnTo>
                <a:lnTo>
                  <a:pt x="6204" y="10922"/>
                </a:lnTo>
                <a:lnTo>
                  <a:pt x="6166" y="11001"/>
                </a:lnTo>
                <a:lnTo>
                  <a:pt x="6128" y="11080"/>
                </a:lnTo>
                <a:lnTo>
                  <a:pt x="6092" y="11160"/>
                </a:lnTo>
                <a:lnTo>
                  <a:pt x="6055" y="11241"/>
                </a:lnTo>
                <a:lnTo>
                  <a:pt x="6020" y="11322"/>
                </a:lnTo>
                <a:lnTo>
                  <a:pt x="5983" y="11405"/>
                </a:lnTo>
                <a:lnTo>
                  <a:pt x="5949" y="11489"/>
                </a:lnTo>
                <a:lnTo>
                  <a:pt x="5879" y="11658"/>
                </a:lnTo>
                <a:lnTo>
                  <a:pt x="5812" y="11829"/>
                </a:lnTo>
                <a:lnTo>
                  <a:pt x="5747" y="12005"/>
                </a:lnTo>
                <a:lnTo>
                  <a:pt x="5783" y="12012"/>
                </a:lnTo>
                <a:lnTo>
                  <a:pt x="5820" y="12019"/>
                </a:lnTo>
                <a:lnTo>
                  <a:pt x="5858" y="12025"/>
                </a:lnTo>
                <a:lnTo>
                  <a:pt x="5897" y="12029"/>
                </a:lnTo>
                <a:lnTo>
                  <a:pt x="5935" y="12032"/>
                </a:lnTo>
                <a:lnTo>
                  <a:pt x="5974" y="12035"/>
                </a:lnTo>
                <a:lnTo>
                  <a:pt x="6014" y="12037"/>
                </a:lnTo>
                <a:lnTo>
                  <a:pt x="6054" y="12037"/>
                </a:lnTo>
                <a:lnTo>
                  <a:pt x="6094" y="12037"/>
                </a:lnTo>
                <a:lnTo>
                  <a:pt x="6133" y="12035"/>
                </a:lnTo>
                <a:lnTo>
                  <a:pt x="6171" y="12032"/>
                </a:lnTo>
                <a:lnTo>
                  <a:pt x="6208" y="12029"/>
                </a:lnTo>
                <a:lnTo>
                  <a:pt x="6243" y="12025"/>
                </a:lnTo>
                <a:lnTo>
                  <a:pt x="6279" y="12019"/>
                </a:lnTo>
                <a:lnTo>
                  <a:pt x="6313" y="12012"/>
                </a:lnTo>
                <a:lnTo>
                  <a:pt x="6346" y="12005"/>
                </a:lnTo>
                <a:lnTo>
                  <a:pt x="6396" y="11872"/>
                </a:lnTo>
                <a:lnTo>
                  <a:pt x="6446" y="11739"/>
                </a:lnTo>
                <a:lnTo>
                  <a:pt x="6501" y="11608"/>
                </a:lnTo>
                <a:lnTo>
                  <a:pt x="6556" y="11478"/>
                </a:lnTo>
                <a:lnTo>
                  <a:pt x="6614" y="11350"/>
                </a:lnTo>
                <a:lnTo>
                  <a:pt x="6674" y="11223"/>
                </a:lnTo>
                <a:lnTo>
                  <a:pt x="6737" y="11098"/>
                </a:lnTo>
                <a:lnTo>
                  <a:pt x="6802" y="10974"/>
                </a:lnTo>
                <a:lnTo>
                  <a:pt x="6868" y="10852"/>
                </a:lnTo>
                <a:lnTo>
                  <a:pt x="6937" y="10730"/>
                </a:lnTo>
                <a:lnTo>
                  <a:pt x="7008" y="10611"/>
                </a:lnTo>
                <a:lnTo>
                  <a:pt x="7081" y="10493"/>
                </a:lnTo>
                <a:lnTo>
                  <a:pt x="7155" y="10376"/>
                </a:lnTo>
                <a:lnTo>
                  <a:pt x="7233" y="10261"/>
                </a:lnTo>
                <a:lnTo>
                  <a:pt x="7313" y="10146"/>
                </a:lnTo>
                <a:lnTo>
                  <a:pt x="7394" y="10034"/>
                </a:lnTo>
                <a:lnTo>
                  <a:pt x="7477" y="9923"/>
                </a:lnTo>
                <a:lnTo>
                  <a:pt x="7563" y="9813"/>
                </a:lnTo>
                <a:lnTo>
                  <a:pt x="7651" y="9706"/>
                </a:lnTo>
                <a:lnTo>
                  <a:pt x="7740" y="9598"/>
                </a:lnTo>
                <a:lnTo>
                  <a:pt x="7833" y="9493"/>
                </a:lnTo>
                <a:lnTo>
                  <a:pt x="7926" y="9389"/>
                </a:lnTo>
                <a:lnTo>
                  <a:pt x="8023" y="9286"/>
                </a:lnTo>
                <a:lnTo>
                  <a:pt x="8121" y="9186"/>
                </a:lnTo>
                <a:lnTo>
                  <a:pt x="8221" y="9086"/>
                </a:lnTo>
                <a:lnTo>
                  <a:pt x="8324" y="8987"/>
                </a:lnTo>
                <a:lnTo>
                  <a:pt x="8428" y="8890"/>
                </a:lnTo>
                <a:lnTo>
                  <a:pt x="8536" y="8796"/>
                </a:lnTo>
                <a:lnTo>
                  <a:pt x="8644" y="8701"/>
                </a:lnTo>
                <a:lnTo>
                  <a:pt x="8755" y="8609"/>
                </a:lnTo>
                <a:lnTo>
                  <a:pt x="8869" y="8518"/>
                </a:lnTo>
                <a:lnTo>
                  <a:pt x="8984" y="8428"/>
                </a:lnTo>
                <a:lnTo>
                  <a:pt x="9032" y="8428"/>
                </a:lnTo>
                <a:lnTo>
                  <a:pt x="9060" y="8404"/>
                </a:lnTo>
                <a:lnTo>
                  <a:pt x="9091" y="8381"/>
                </a:lnTo>
                <a:lnTo>
                  <a:pt x="9124" y="8356"/>
                </a:lnTo>
                <a:lnTo>
                  <a:pt x="9160" y="8330"/>
                </a:lnTo>
                <a:lnTo>
                  <a:pt x="9240" y="8273"/>
                </a:lnTo>
                <a:lnTo>
                  <a:pt x="9332" y="8213"/>
                </a:lnTo>
                <a:lnTo>
                  <a:pt x="9435" y="8148"/>
                </a:lnTo>
                <a:lnTo>
                  <a:pt x="9548" y="8078"/>
                </a:lnTo>
                <a:lnTo>
                  <a:pt x="9674" y="8005"/>
                </a:lnTo>
                <a:lnTo>
                  <a:pt x="9810" y="7926"/>
                </a:lnTo>
                <a:close/>
                <a:moveTo>
                  <a:pt x="5957" y="2568"/>
                </a:moveTo>
                <a:lnTo>
                  <a:pt x="5779" y="2536"/>
                </a:lnTo>
                <a:lnTo>
                  <a:pt x="5793" y="2551"/>
                </a:lnTo>
                <a:lnTo>
                  <a:pt x="5806" y="2564"/>
                </a:lnTo>
                <a:lnTo>
                  <a:pt x="5820" y="2576"/>
                </a:lnTo>
                <a:lnTo>
                  <a:pt x="5832" y="2587"/>
                </a:lnTo>
                <a:lnTo>
                  <a:pt x="5845" y="2595"/>
                </a:lnTo>
                <a:lnTo>
                  <a:pt x="5857" y="2601"/>
                </a:lnTo>
                <a:lnTo>
                  <a:pt x="5868" y="2606"/>
                </a:lnTo>
                <a:lnTo>
                  <a:pt x="5880" y="2608"/>
                </a:lnTo>
                <a:lnTo>
                  <a:pt x="5891" y="2609"/>
                </a:lnTo>
                <a:lnTo>
                  <a:pt x="5902" y="2609"/>
                </a:lnTo>
                <a:lnTo>
                  <a:pt x="5912" y="2607"/>
                </a:lnTo>
                <a:lnTo>
                  <a:pt x="5922" y="2602"/>
                </a:lnTo>
                <a:lnTo>
                  <a:pt x="5931" y="2596"/>
                </a:lnTo>
                <a:lnTo>
                  <a:pt x="5939" y="2589"/>
                </a:lnTo>
                <a:lnTo>
                  <a:pt x="5949" y="2580"/>
                </a:lnTo>
                <a:lnTo>
                  <a:pt x="5957" y="2568"/>
                </a:lnTo>
                <a:close/>
                <a:moveTo>
                  <a:pt x="7576" y="8752"/>
                </a:moveTo>
                <a:lnTo>
                  <a:pt x="7576" y="8752"/>
                </a:lnTo>
                <a:lnTo>
                  <a:pt x="7472" y="8713"/>
                </a:lnTo>
                <a:lnTo>
                  <a:pt x="7355" y="8673"/>
                </a:lnTo>
                <a:lnTo>
                  <a:pt x="7225" y="8629"/>
                </a:lnTo>
                <a:lnTo>
                  <a:pt x="7082" y="8582"/>
                </a:lnTo>
                <a:lnTo>
                  <a:pt x="6926" y="8531"/>
                </a:lnTo>
                <a:lnTo>
                  <a:pt x="6756" y="8478"/>
                </a:lnTo>
                <a:lnTo>
                  <a:pt x="6574" y="8422"/>
                </a:lnTo>
                <a:lnTo>
                  <a:pt x="6378" y="8363"/>
                </a:lnTo>
                <a:lnTo>
                  <a:pt x="6357" y="8386"/>
                </a:lnTo>
                <a:lnTo>
                  <a:pt x="6334" y="8408"/>
                </a:lnTo>
                <a:lnTo>
                  <a:pt x="6310" y="8430"/>
                </a:lnTo>
                <a:lnTo>
                  <a:pt x="6286" y="8454"/>
                </a:lnTo>
                <a:lnTo>
                  <a:pt x="6260" y="8478"/>
                </a:lnTo>
                <a:lnTo>
                  <a:pt x="6231" y="8501"/>
                </a:lnTo>
                <a:lnTo>
                  <a:pt x="6171" y="8549"/>
                </a:lnTo>
                <a:lnTo>
                  <a:pt x="6106" y="8598"/>
                </a:lnTo>
                <a:lnTo>
                  <a:pt x="6035" y="8648"/>
                </a:lnTo>
                <a:lnTo>
                  <a:pt x="5958" y="8700"/>
                </a:lnTo>
                <a:lnTo>
                  <a:pt x="5876" y="8752"/>
                </a:lnTo>
                <a:lnTo>
                  <a:pt x="5903" y="8772"/>
                </a:lnTo>
                <a:lnTo>
                  <a:pt x="5933" y="8794"/>
                </a:lnTo>
                <a:lnTo>
                  <a:pt x="5968" y="8818"/>
                </a:lnTo>
                <a:lnTo>
                  <a:pt x="6008" y="8843"/>
                </a:lnTo>
                <a:lnTo>
                  <a:pt x="6052" y="8869"/>
                </a:lnTo>
                <a:lnTo>
                  <a:pt x="6099" y="8896"/>
                </a:lnTo>
                <a:lnTo>
                  <a:pt x="6151" y="8924"/>
                </a:lnTo>
                <a:lnTo>
                  <a:pt x="6208" y="8954"/>
                </a:lnTo>
                <a:lnTo>
                  <a:pt x="6319" y="9012"/>
                </a:lnTo>
                <a:lnTo>
                  <a:pt x="6418" y="9065"/>
                </a:lnTo>
                <a:lnTo>
                  <a:pt x="6505" y="9113"/>
                </a:lnTo>
                <a:lnTo>
                  <a:pt x="6580" y="9156"/>
                </a:lnTo>
                <a:lnTo>
                  <a:pt x="6618" y="9177"/>
                </a:lnTo>
                <a:lnTo>
                  <a:pt x="6660" y="9199"/>
                </a:lnTo>
                <a:lnTo>
                  <a:pt x="6710" y="9221"/>
                </a:lnTo>
                <a:lnTo>
                  <a:pt x="6764" y="9245"/>
                </a:lnTo>
                <a:lnTo>
                  <a:pt x="6825" y="9269"/>
                </a:lnTo>
                <a:lnTo>
                  <a:pt x="6891" y="9295"/>
                </a:lnTo>
                <a:lnTo>
                  <a:pt x="6963" y="9323"/>
                </a:lnTo>
                <a:lnTo>
                  <a:pt x="7042" y="9350"/>
                </a:lnTo>
                <a:lnTo>
                  <a:pt x="7100" y="9274"/>
                </a:lnTo>
                <a:lnTo>
                  <a:pt x="7160" y="9197"/>
                </a:lnTo>
                <a:lnTo>
                  <a:pt x="7223" y="9122"/>
                </a:lnTo>
                <a:lnTo>
                  <a:pt x="7288" y="9047"/>
                </a:lnTo>
                <a:lnTo>
                  <a:pt x="7356" y="8972"/>
                </a:lnTo>
                <a:lnTo>
                  <a:pt x="7427" y="8898"/>
                </a:lnTo>
                <a:lnTo>
                  <a:pt x="7500" y="8824"/>
                </a:lnTo>
                <a:lnTo>
                  <a:pt x="7576" y="8752"/>
                </a:lnTo>
                <a:close/>
                <a:moveTo>
                  <a:pt x="6767" y="1209"/>
                </a:moveTo>
                <a:lnTo>
                  <a:pt x="6767" y="1144"/>
                </a:lnTo>
                <a:lnTo>
                  <a:pt x="6378" y="999"/>
                </a:lnTo>
                <a:lnTo>
                  <a:pt x="6349" y="987"/>
                </a:lnTo>
                <a:lnTo>
                  <a:pt x="6321" y="976"/>
                </a:lnTo>
                <a:lnTo>
                  <a:pt x="6294" y="967"/>
                </a:lnTo>
                <a:lnTo>
                  <a:pt x="6267" y="957"/>
                </a:lnTo>
                <a:lnTo>
                  <a:pt x="6240" y="950"/>
                </a:lnTo>
                <a:lnTo>
                  <a:pt x="6212" y="943"/>
                </a:lnTo>
                <a:lnTo>
                  <a:pt x="6185" y="938"/>
                </a:lnTo>
                <a:lnTo>
                  <a:pt x="6159" y="934"/>
                </a:lnTo>
                <a:lnTo>
                  <a:pt x="6133" y="930"/>
                </a:lnTo>
                <a:lnTo>
                  <a:pt x="6107" y="928"/>
                </a:lnTo>
                <a:lnTo>
                  <a:pt x="6081" y="925"/>
                </a:lnTo>
                <a:lnTo>
                  <a:pt x="6056" y="925"/>
                </a:lnTo>
                <a:lnTo>
                  <a:pt x="6030" y="925"/>
                </a:lnTo>
                <a:lnTo>
                  <a:pt x="6006" y="928"/>
                </a:lnTo>
                <a:lnTo>
                  <a:pt x="5981" y="930"/>
                </a:lnTo>
                <a:lnTo>
                  <a:pt x="5957" y="934"/>
                </a:lnTo>
                <a:lnTo>
                  <a:pt x="6000" y="955"/>
                </a:lnTo>
                <a:lnTo>
                  <a:pt x="6043" y="976"/>
                </a:lnTo>
                <a:lnTo>
                  <a:pt x="6088" y="997"/>
                </a:lnTo>
                <a:lnTo>
                  <a:pt x="6134" y="1017"/>
                </a:lnTo>
                <a:lnTo>
                  <a:pt x="6182" y="1036"/>
                </a:lnTo>
                <a:lnTo>
                  <a:pt x="6230" y="1055"/>
                </a:lnTo>
                <a:lnTo>
                  <a:pt x="6279" y="1074"/>
                </a:lnTo>
                <a:lnTo>
                  <a:pt x="6329" y="1091"/>
                </a:lnTo>
                <a:lnTo>
                  <a:pt x="6380" y="1108"/>
                </a:lnTo>
                <a:lnTo>
                  <a:pt x="6432" y="1124"/>
                </a:lnTo>
                <a:lnTo>
                  <a:pt x="6485" y="1140"/>
                </a:lnTo>
                <a:lnTo>
                  <a:pt x="6540" y="1155"/>
                </a:lnTo>
                <a:lnTo>
                  <a:pt x="6594" y="1169"/>
                </a:lnTo>
                <a:lnTo>
                  <a:pt x="6651" y="1183"/>
                </a:lnTo>
                <a:lnTo>
                  <a:pt x="6708" y="1196"/>
                </a:lnTo>
                <a:lnTo>
                  <a:pt x="6767" y="1209"/>
                </a:lnTo>
                <a:close/>
                <a:moveTo>
                  <a:pt x="7414" y="4834"/>
                </a:moveTo>
                <a:lnTo>
                  <a:pt x="7301" y="4834"/>
                </a:lnTo>
                <a:lnTo>
                  <a:pt x="7268" y="5142"/>
                </a:lnTo>
                <a:lnTo>
                  <a:pt x="7242" y="5178"/>
                </a:lnTo>
                <a:lnTo>
                  <a:pt x="7213" y="5213"/>
                </a:lnTo>
                <a:lnTo>
                  <a:pt x="7185" y="5243"/>
                </a:lnTo>
                <a:lnTo>
                  <a:pt x="7170" y="5258"/>
                </a:lnTo>
                <a:lnTo>
                  <a:pt x="7155" y="5272"/>
                </a:lnTo>
                <a:lnTo>
                  <a:pt x="7140" y="5285"/>
                </a:lnTo>
                <a:lnTo>
                  <a:pt x="7124" y="5297"/>
                </a:lnTo>
                <a:lnTo>
                  <a:pt x="7108" y="5307"/>
                </a:lnTo>
                <a:lnTo>
                  <a:pt x="7092" y="5318"/>
                </a:lnTo>
                <a:lnTo>
                  <a:pt x="7076" y="5327"/>
                </a:lnTo>
                <a:lnTo>
                  <a:pt x="7060" y="5337"/>
                </a:lnTo>
                <a:lnTo>
                  <a:pt x="7042" y="5345"/>
                </a:lnTo>
                <a:lnTo>
                  <a:pt x="7025" y="5352"/>
                </a:lnTo>
                <a:lnTo>
                  <a:pt x="7008" y="5359"/>
                </a:lnTo>
                <a:lnTo>
                  <a:pt x="6990" y="5365"/>
                </a:lnTo>
                <a:lnTo>
                  <a:pt x="6972" y="5370"/>
                </a:lnTo>
                <a:lnTo>
                  <a:pt x="6955" y="5374"/>
                </a:lnTo>
                <a:lnTo>
                  <a:pt x="6936" y="5378"/>
                </a:lnTo>
                <a:lnTo>
                  <a:pt x="6918" y="5382"/>
                </a:lnTo>
                <a:lnTo>
                  <a:pt x="6899" y="5383"/>
                </a:lnTo>
                <a:lnTo>
                  <a:pt x="6880" y="5385"/>
                </a:lnTo>
                <a:lnTo>
                  <a:pt x="6860" y="5385"/>
                </a:lnTo>
                <a:lnTo>
                  <a:pt x="6841" y="5385"/>
                </a:lnTo>
                <a:lnTo>
                  <a:pt x="6821" y="5384"/>
                </a:lnTo>
                <a:lnTo>
                  <a:pt x="6801" y="5383"/>
                </a:lnTo>
                <a:lnTo>
                  <a:pt x="6781" y="5380"/>
                </a:lnTo>
                <a:lnTo>
                  <a:pt x="6760" y="5377"/>
                </a:lnTo>
                <a:lnTo>
                  <a:pt x="6718" y="5369"/>
                </a:lnTo>
                <a:lnTo>
                  <a:pt x="6705" y="5360"/>
                </a:lnTo>
                <a:lnTo>
                  <a:pt x="6683" y="5344"/>
                </a:lnTo>
                <a:lnTo>
                  <a:pt x="6608" y="5284"/>
                </a:lnTo>
                <a:lnTo>
                  <a:pt x="6496" y="5189"/>
                </a:lnTo>
                <a:lnTo>
                  <a:pt x="6346" y="5061"/>
                </a:lnTo>
                <a:lnTo>
                  <a:pt x="6341" y="5055"/>
                </a:lnTo>
                <a:lnTo>
                  <a:pt x="6338" y="5048"/>
                </a:lnTo>
                <a:lnTo>
                  <a:pt x="6334" y="5039"/>
                </a:lnTo>
                <a:lnTo>
                  <a:pt x="6332" y="5027"/>
                </a:lnTo>
                <a:lnTo>
                  <a:pt x="6326" y="4995"/>
                </a:lnTo>
                <a:lnTo>
                  <a:pt x="6321" y="4956"/>
                </a:lnTo>
                <a:lnTo>
                  <a:pt x="6320" y="4946"/>
                </a:lnTo>
                <a:lnTo>
                  <a:pt x="6318" y="4935"/>
                </a:lnTo>
                <a:lnTo>
                  <a:pt x="6315" y="4927"/>
                </a:lnTo>
                <a:lnTo>
                  <a:pt x="6312" y="4918"/>
                </a:lnTo>
                <a:lnTo>
                  <a:pt x="6307" y="4912"/>
                </a:lnTo>
                <a:lnTo>
                  <a:pt x="6302" y="4907"/>
                </a:lnTo>
                <a:lnTo>
                  <a:pt x="6297" y="4901"/>
                </a:lnTo>
                <a:lnTo>
                  <a:pt x="6290" y="4897"/>
                </a:lnTo>
                <a:lnTo>
                  <a:pt x="6284" y="4894"/>
                </a:lnTo>
                <a:lnTo>
                  <a:pt x="6276" y="4892"/>
                </a:lnTo>
                <a:lnTo>
                  <a:pt x="6268" y="4891"/>
                </a:lnTo>
                <a:lnTo>
                  <a:pt x="6258" y="4890"/>
                </a:lnTo>
                <a:lnTo>
                  <a:pt x="6249" y="4891"/>
                </a:lnTo>
                <a:lnTo>
                  <a:pt x="6238" y="4892"/>
                </a:lnTo>
                <a:lnTo>
                  <a:pt x="6228" y="4896"/>
                </a:lnTo>
                <a:lnTo>
                  <a:pt x="6216" y="4899"/>
                </a:lnTo>
                <a:lnTo>
                  <a:pt x="6221" y="4925"/>
                </a:lnTo>
                <a:lnTo>
                  <a:pt x="6229" y="4953"/>
                </a:lnTo>
                <a:lnTo>
                  <a:pt x="6238" y="4980"/>
                </a:lnTo>
                <a:lnTo>
                  <a:pt x="6251" y="5008"/>
                </a:lnTo>
                <a:lnTo>
                  <a:pt x="6267" y="5037"/>
                </a:lnTo>
                <a:lnTo>
                  <a:pt x="6283" y="5066"/>
                </a:lnTo>
                <a:lnTo>
                  <a:pt x="6303" y="5096"/>
                </a:lnTo>
                <a:lnTo>
                  <a:pt x="6325" y="5125"/>
                </a:lnTo>
                <a:lnTo>
                  <a:pt x="6349" y="5156"/>
                </a:lnTo>
                <a:lnTo>
                  <a:pt x="6377" y="5188"/>
                </a:lnTo>
                <a:lnTo>
                  <a:pt x="6406" y="5219"/>
                </a:lnTo>
                <a:lnTo>
                  <a:pt x="6437" y="5252"/>
                </a:lnTo>
                <a:lnTo>
                  <a:pt x="6471" y="5284"/>
                </a:lnTo>
                <a:lnTo>
                  <a:pt x="6508" y="5317"/>
                </a:lnTo>
                <a:lnTo>
                  <a:pt x="6547" y="5351"/>
                </a:lnTo>
                <a:lnTo>
                  <a:pt x="6588" y="5385"/>
                </a:lnTo>
                <a:lnTo>
                  <a:pt x="6611" y="5395"/>
                </a:lnTo>
                <a:lnTo>
                  <a:pt x="6633" y="5403"/>
                </a:lnTo>
                <a:lnTo>
                  <a:pt x="6656" y="5411"/>
                </a:lnTo>
                <a:lnTo>
                  <a:pt x="6677" y="5418"/>
                </a:lnTo>
                <a:lnTo>
                  <a:pt x="6699" y="5424"/>
                </a:lnTo>
                <a:lnTo>
                  <a:pt x="6722" y="5429"/>
                </a:lnTo>
                <a:lnTo>
                  <a:pt x="6744" y="5434"/>
                </a:lnTo>
                <a:lnTo>
                  <a:pt x="6767" y="5437"/>
                </a:lnTo>
                <a:lnTo>
                  <a:pt x="6789" y="5439"/>
                </a:lnTo>
                <a:lnTo>
                  <a:pt x="6813" y="5442"/>
                </a:lnTo>
                <a:lnTo>
                  <a:pt x="6835" y="5442"/>
                </a:lnTo>
                <a:lnTo>
                  <a:pt x="6858" y="5442"/>
                </a:lnTo>
                <a:lnTo>
                  <a:pt x="6880" y="5442"/>
                </a:lnTo>
                <a:lnTo>
                  <a:pt x="6903" y="5439"/>
                </a:lnTo>
                <a:lnTo>
                  <a:pt x="6925" y="5437"/>
                </a:lnTo>
                <a:lnTo>
                  <a:pt x="6949" y="5434"/>
                </a:lnTo>
                <a:lnTo>
                  <a:pt x="6971" y="5429"/>
                </a:lnTo>
                <a:lnTo>
                  <a:pt x="6994" y="5423"/>
                </a:lnTo>
                <a:lnTo>
                  <a:pt x="7017" y="5417"/>
                </a:lnTo>
                <a:lnTo>
                  <a:pt x="7040" y="5410"/>
                </a:lnTo>
                <a:lnTo>
                  <a:pt x="7062" y="5402"/>
                </a:lnTo>
                <a:lnTo>
                  <a:pt x="7086" y="5393"/>
                </a:lnTo>
                <a:lnTo>
                  <a:pt x="7108" y="5383"/>
                </a:lnTo>
                <a:lnTo>
                  <a:pt x="7132" y="5372"/>
                </a:lnTo>
                <a:lnTo>
                  <a:pt x="7154" y="5361"/>
                </a:lnTo>
                <a:lnTo>
                  <a:pt x="7178" y="5348"/>
                </a:lnTo>
                <a:lnTo>
                  <a:pt x="7200" y="5335"/>
                </a:lnTo>
                <a:lnTo>
                  <a:pt x="7224" y="5321"/>
                </a:lnTo>
                <a:lnTo>
                  <a:pt x="7246" y="5306"/>
                </a:lnTo>
                <a:lnTo>
                  <a:pt x="7270" y="5289"/>
                </a:lnTo>
                <a:lnTo>
                  <a:pt x="7316" y="5255"/>
                </a:lnTo>
                <a:lnTo>
                  <a:pt x="7330" y="5240"/>
                </a:lnTo>
                <a:lnTo>
                  <a:pt x="7343" y="5224"/>
                </a:lnTo>
                <a:lnTo>
                  <a:pt x="7355" y="5206"/>
                </a:lnTo>
                <a:lnTo>
                  <a:pt x="7365" y="5187"/>
                </a:lnTo>
                <a:lnTo>
                  <a:pt x="7375" y="5165"/>
                </a:lnTo>
                <a:lnTo>
                  <a:pt x="7383" y="5143"/>
                </a:lnTo>
                <a:lnTo>
                  <a:pt x="7391" y="5119"/>
                </a:lnTo>
                <a:lnTo>
                  <a:pt x="7398" y="5093"/>
                </a:lnTo>
                <a:lnTo>
                  <a:pt x="7404" y="5066"/>
                </a:lnTo>
                <a:lnTo>
                  <a:pt x="7407" y="5038"/>
                </a:lnTo>
                <a:lnTo>
                  <a:pt x="7411" y="5008"/>
                </a:lnTo>
                <a:lnTo>
                  <a:pt x="7414" y="4976"/>
                </a:lnTo>
                <a:lnTo>
                  <a:pt x="7415" y="4943"/>
                </a:lnTo>
                <a:lnTo>
                  <a:pt x="7415" y="4908"/>
                </a:lnTo>
                <a:lnTo>
                  <a:pt x="7415" y="4872"/>
                </a:lnTo>
                <a:lnTo>
                  <a:pt x="7414" y="4834"/>
                </a:lnTo>
                <a:close/>
                <a:moveTo>
                  <a:pt x="9049" y="5174"/>
                </a:moveTo>
                <a:lnTo>
                  <a:pt x="9049" y="5045"/>
                </a:lnTo>
                <a:lnTo>
                  <a:pt x="8937" y="5123"/>
                </a:lnTo>
                <a:lnTo>
                  <a:pt x="8815" y="5210"/>
                </a:lnTo>
                <a:lnTo>
                  <a:pt x="8681" y="5306"/>
                </a:lnTo>
                <a:lnTo>
                  <a:pt x="8534" y="5413"/>
                </a:lnTo>
                <a:lnTo>
                  <a:pt x="8377" y="5529"/>
                </a:lnTo>
                <a:lnTo>
                  <a:pt x="8208" y="5655"/>
                </a:lnTo>
                <a:lnTo>
                  <a:pt x="7835" y="5935"/>
                </a:lnTo>
                <a:lnTo>
                  <a:pt x="7710" y="6024"/>
                </a:lnTo>
                <a:lnTo>
                  <a:pt x="7571" y="6124"/>
                </a:lnTo>
                <a:lnTo>
                  <a:pt x="7252" y="6348"/>
                </a:lnTo>
                <a:lnTo>
                  <a:pt x="6875" y="6608"/>
                </a:lnTo>
                <a:lnTo>
                  <a:pt x="6443" y="6906"/>
                </a:lnTo>
                <a:lnTo>
                  <a:pt x="6457" y="6920"/>
                </a:lnTo>
                <a:lnTo>
                  <a:pt x="6472" y="6936"/>
                </a:lnTo>
                <a:lnTo>
                  <a:pt x="6501" y="6969"/>
                </a:lnTo>
                <a:lnTo>
                  <a:pt x="6528" y="7003"/>
                </a:lnTo>
                <a:lnTo>
                  <a:pt x="6553" y="7041"/>
                </a:lnTo>
                <a:lnTo>
                  <a:pt x="6578" y="7081"/>
                </a:lnTo>
                <a:lnTo>
                  <a:pt x="6600" y="7123"/>
                </a:lnTo>
                <a:lnTo>
                  <a:pt x="6621" y="7170"/>
                </a:lnTo>
                <a:lnTo>
                  <a:pt x="6641" y="7218"/>
                </a:lnTo>
                <a:lnTo>
                  <a:pt x="6659" y="7269"/>
                </a:lnTo>
                <a:lnTo>
                  <a:pt x="6677" y="7322"/>
                </a:lnTo>
                <a:lnTo>
                  <a:pt x="6692" y="7379"/>
                </a:lnTo>
                <a:lnTo>
                  <a:pt x="6706" y="7438"/>
                </a:lnTo>
                <a:lnTo>
                  <a:pt x="6719" y="7499"/>
                </a:lnTo>
                <a:lnTo>
                  <a:pt x="6731" y="7563"/>
                </a:lnTo>
                <a:lnTo>
                  <a:pt x="6742" y="7629"/>
                </a:lnTo>
                <a:lnTo>
                  <a:pt x="6750" y="7699"/>
                </a:lnTo>
                <a:lnTo>
                  <a:pt x="6997" y="7744"/>
                </a:lnTo>
                <a:lnTo>
                  <a:pt x="7301" y="7796"/>
                </a:lnTo>
                <a:lnTo>
                  <a:pt x="7661" y="7857"/>
                </a:lnTo>
                <a:lnTo>
                  <a:pt x="8077" y="7926"/>
                </a:lnTo>
                <a:lnTo>
                  <a:pt x="8074" y="7825"/>
                </a:lnTo>
                <a:lnTo>
                  <a:pt x="8071" y="7725"/>
                </a:lnTo>
                <a:lnTo>
                  <a:pt x="8072" y="7627"/>
                </a:lnTo>
                <a:lnTo>
                  <a:pt x="8075" y="7529"/>
                </a:lnTo>
                <a:lnTo>
                  <a:pt x="8080" y="7432"/>
                </a:lnTo>
                <a:lnTo>
                  <a:pt x="8087" y="7336"/>
                </a:lnTo>
                <a:lnTo>
                  <a:pt x="8096" y="7240"/>
                </a:lnTo>
                <a:lnTo>
                  <a:pt x="8108" y="7147"/>
                </a:lnTo>
                <a:lnTo>
                  <a:pt x="8122" y="7054"/>
                </a:lnTo>
                <a:lnTo>
                  <a:pt x="8137" y="6962"/>
                </a:lnTo>
                <a:lnTo>
                  <a:pt x="8155" y="6871"/>
                </a:lnTo>
                <a:lnTo>
                  <a:pt x="8176" y="6781"/>
                </a:lnTo>
                <a:lnTo>
                  <a:pt x="8199" y="6691"/>
                </a:lnTo>
                <a:lnTo>
                  <a:pt x="8224" y="6602"/>
                </a:lnTo>
                <a:lnTo>
                  <a:pt x="8251" y="6515"/>
                </a:lnTo>
                <a:lnTo>
                  <a:pt x="8279" y="6429"/>
                </a:lnTo>
                <a:lnTo>
                  <a:pt x="8311" y="6344"/>
                </a:lnTo>
                <a:lnTo>
                  <a:pt x="8345" y="6258"/>
                </a:lnTo>
                <a:lnTo>
                  <a:pt x="8381" y="6175"/>
                </a:lnTo>
                <a:lnTo>
                  <a:pt x="8419" y="6092"/>
                </a:lnTo>
                <a:lnTo>
                  <a:pt x="8459" y="6010"/>
                </a:lnTo>
                <a:lnTo>
                  <a:pt x="8501" y="5930"/>
                </a:lnTo>
                <a:lnTo>
                  <a:pt x="8546" y="5850"/>
                </a:lnTo>
                <a:lnTo>
                  <a:pt x="8594" y="5772"/>
                </a:lnTo>
                <a:lnTo>
                  <a:pt x="8642" y="5694"/>
                </a:lnTo>
                <a:lnTo>
                  <a:pt x="8694" y="5617"/>
                </a:lnTo>
                <a:lnTo>
                  <a:pt x="8747" y="5540"/>
                </a:lnTo>
                <a:lnTo>
                  <a:pt x="8803" y="5465"/>
                </a:lnTo>
                <a:lnTo>
                  <a:pt x="8862" y="5391"/>
                </a:lnTo>
                <a:lnTo>
                  <a:pt x="8922" y="5318"/>
                </a:lnTo>
                <a:lnTo>
                  <a:pt x="8984" y="5246"/>
                </a:lnTo>
                <a:lnTo>
                  <a:pt x="9049" y="5174"/>
                </a:lnTo>
                <a:close/>
                <a:moveTo>
                  <a:pt x="10085" y="8460"/>
                </a:moveTo>
                <a:lnTo>
                  <a:pt x="10085" y="8460"/>
                </a:lnTo>
                <a:lnTo>
                  <a:pt x="10084" y="8440"/>
                </a:lnTo>
                <a:lnTo>
                  <a:pt x="10080" y="8420"/>
                </a:lnTo>
                <a:lnTo>
                  <a:pt x="10075" y="8400"/>
                </a:lnTo>
                <a:lnTo>
                  <a:pt x="10068" y="8380"/>
                </a:lnTo>
                <a:lnTo>
                  <a:pt x="10059" y="8358"/>
                </a:lnTo>
                <a:lnTo>
                  <a:pt x="10048" y="8338"/>
                </a:lnTo>
                <a:lnTo>
                  <a:pt x="10035" y="8318"/>
                </a:lnTo>
                <a:lnTo>
                  <a:pt x="10020" y="8298"/>
                </a:lnTo>
                <a:lnTo>
                  <a:pt x="9906" y="8039"/>
                </a:lnTo>
                <a:lnTo>
                  <a:pt x="9849" y="8068"/>
                </a:lnTo>
                <a:lnTo>
                  <a:pt x="9791" y="8097"/>
                </a:lnTo>
                <a:lnTo>
                  <a:pt x="9732" y="8128"/>
                </a:lnTo>
                <a:lnTo>
                  <a:pt x="9673" y="8160"/>
                </a:lnTo>
                <a:lnTo>
                  <a:pt x="9613" y="8194"/>
                </a:lnTo>
                <a:lnTo>
                  <a:pt x="9553" y="8230"/>
                </a:lnTo>
                <a:lnTo>
                  <a:pt x="9493" y="8266"/>
                </a:lnTo>
                <a:lnTo>
                  <a:pt x="9433" y="8304"/>
                </a:lnTo>
                <a:lnTo>
                  <a:pt x="9371" y="8344"/>
                </a:lnTo>
                <a:lnTo>
                  <a:pt x="9310" y="8386"/>
                </a:lnTo>
                <a:lnTo>
                  <a:pt x="9247" y="8428"/>
                </a:lnTo>
                <a:lnTo>
                  <a:pt x="9184" y="8472"/>
                </a:lnTo>
                <a:lnTo>
                  <a:pt x="9122" y="8517"/>
                </a:lnTo>
                <a:lnTo>
                  <a:pt x="9059" y="8564"/>
                </a:lnTo>
                <a:lnTo>
                  <a:pt x="8995" y="8612"/>
                </a:lnTo>
                <a:lnTo>
                  <a:pt x="8932" y="8662"/>
                </a:lnTo>
                <a:lnTo>
                  <a:pt x="8867" y="8714"/>
                </a:lnTo>
                <a:lnTo>
                  <a:pt x="8802" y="8766"/>
                </a:lnTo>
                <a:lnTo>
                  <a:pt x="8737" y="8820"/>
                </a:lnTo>
                <a:lnTo>
                  <a:pt x="8672" y="8876"/>
                </a:lnTo>
                <a:lnTo>
                  <a:pt x="8605" y="8934"/>
                </a:lnTo>
                <a:lnTo>
                  <a:pt x="8538" y="8992"/>
                </a:lnTo>
                <a:lnTo>
                  <a:pt x="8472" y="9052"/>
                </a:lnTo>
                <a:lnTo>
                  <a:pt x="8405" y="9113"/>
                </a:lnTo>
                <a:lnTo>
                  <a:pt x="8336" y="9176"/>
                </a:lnTo>
                <a:lnTo>
                  <a:pt x="8269" y="9241"/>
                </a:lnTo>
                <a:lnTo>
                  <a:pt x="8200" y="9307"/>
                </a:lnTo>
                <a:lnTo>
                  <a:pt x="8130" y="9373"/>
                </a:lnTo>
                <a:lnTo>
                  <a:pt x="8062" y="9443"/>
                </a:lnTo>
                <a:lnTo>
                  <a:pt x="7992" y="9513"/>
                </a:lnTo>
                <a:lnTo>
                  <a:pt x="7921" y="9585"/>
                </a:lnTo>
                <a:lnTo>
                  <a:pt x="7850" y="9658"/>
                </a:lnTo>
                <a:lnTo>
                  <a:pt x="7798" y="9735"/>
                </a:lnTo>
                <a:lnTo>
                  <a:pt x="7753" y="9804"/>
                </a:lnTo>
                <a:lnTo>
                  <a:pt x="7718" y="9864"/>
                </a:lnTo>
                <a:lnTo>
                  <a:pt x="7703" y="9891"/>
                </a:lnTo>
                <a:lnTo>
                  <a:pt x="7690" y="9917"/>
                </a:lnTo>
                <a:lnTo>
                  <a:pt x="7659" y="9950"/>
                </a:lnTo>
                <a:lnTo>
                  <a:pt x="7627" y="9986"/>
                </a:lnTo>
                <a:lnTo>
                  <a:pt x="7596" y="10023"/>
                </a:lnTo>
                <a:lnTo>
                  <a:pt x="7564" y="10064"/>
                </a:lnTo>
                <a:lnTo>
                  <a:pt x="7531" y="10106"/>
                </a:lnTo>
                <a:lnTo>
                  <a:pt x="7498" y="10150"/>
                </a:lnTo>
                <a:lnTo>
                  <a:pt x="7465" y="10196"/>
                </a:lnTo>
                <a:lnTo>
                  <a:pt x="7431" y="10244"/>
                </a:lnTo>
                <a:lnTo>
                  <a:pt x="7396" y="10295"/>
                </a:lnTo>
                <a:lnTo>
                  <a:pt x="7362" y="10348"/>
                </a:lnTo>
                <a:lnTo>
                  <a:pt x="7327" y="10403"/>
                </a:lnTo>
                <a:lnTo>
                  <a:pt x="7290" y="10461"/>
                </a:lnTo>
                <a:lnTo>
                  <a:pt x="7218" y="10581"/>
                </a:lnTo>
                <a:lnTo>
                  <a:pt x="7142" y="10710"/>
                </a:lnTo>
                <a:lnTo>
                  <a:pt x="7066" y="10848"/>
                </a:lnTo>
                <a:lnTo>
                  <a:pt x="6988" y="10995"/>
                </a:lnTo>
                <a:lnTo>
                  <a:pt x="6906" y="11150"/>
                </a:lnTo>
                <a:lnTo>
                  <a:pt x="6825" y="11313"/>
                </a:lnTo>
                <a:lnTo>
                  <a:pt x="6739" y="11485"/>
                </a:lnTo>
                <a:lnTo>
                  <a:pt x="6653" y="11666"/>
                </a:lnTo>
                <a:lnTo>
                  <a:pt x="6566" y="11855"/>
                </a:lnTo>
                <a:lnTo>
                  <a:pt x="6475" y="12054"/>
                </a:lnTo>
                <a:lnTo>
                  <a:pt x="6556" y="12054"/>
                </a:lnTo>
                <a:lnTo>
                  <a:pt x="6895" y="12054"/>
                </a:lnTo>
                <a:lnTo>
                  <a:pt x="6919" y="12051"/>
                </a:lnTo>
                <a:lnTo>
                  <a:pt x="6942" y="12048"/>
                </a:lnTo>
                <a:lnTo>
                  <a:pt x="6962" y="12042"/>
                </a:lnTo>
                <a:lnTo>
                  <a:pt x="6981" y="12036"/>
                </a:lnTo>
                <a:lnTo>
                  <a:pt x="6998" y="12029"/>
                </a:lnTo>
                <a:lnTo>
                  <a:pt x="7015" y="12021"/>
                </a:lnTo>
                <a:lnTo>
                  <a:pt x="7029" y="12011"/>
                </a:lnTo>
                <a:lnTo>
                  <a:pt x="7042" y="12000"/>
                </a:lnTo>
                <a:lnTo>
                  <a:pt x="7053" y="11990"/>
                </a:lnTo>
                <a:lnTo>
                  <a:pt x="7063" y="11977"/>
                </a:lnTo>
                <a:lnTo>
                  <a:pt x="7072" y="11963"/>
                </a:lnTo>
                <a:lnTo>
                  <a:pt x="7077" y="11947"/>
                </a:lnTo>
                <a:lnTo>
                  <a:pt x="7083" y="11931"/>
                </a:lnTo>
                <a:lnTo>
                  <a:pt x="7087" y="11913"/>
                </a:lnTo>
                <a:lnTo>
                  <a:pt x="7089" y="11895"/>
                </a:lnTo>
                <a:lnTo>
                  <a:pt x="7090" y="11875"/>
                </a:lnTo>
                <a:lnTo>
                  <a:pt x="7192" y="11691"/>
                </a:lnTo>
                <a:lnTo>
                  <a:pt x="7294" y="11511"/>
                </a:lnTo>
                <a:lnTo>
                  <a:pt x="7395" y="11335"/>
                </a:lnTo>
                <a:lnTo>
                  <a:pt x="7498" y="11164"/>
                </a:lnTo>
                <a:lnTo>
                  <a:pt x="7602" y="10995"/>
                </a:lnTo>
                <a:lnTo>
                  <a:pt x="7706" y="10832"/>
                </a:lnTo>
                <a:lnTo>
                  <a:pt x="7810" y="10671"/>
                </a:lnTo>
                <a:lnTo>
                  <a:pt x="7915" y="10516"/>
                </a:lnTo>
                <a:lnTo>
                  <a:pt x="7971" y="10437"/>
                </a:lnTo>
                <a:lnTo>
                  <a:pt x="8026" y="10360"/>
                </a:lnTo>
                <a:lnTo>
                  <a:pt x="8083" y="10283"/>
                </a:lnTo>
                <a:lnTo>
                  <a:pt x="8141" y="10208"/>
                </a:lnTo>
                <a:lnTo>
                  <a:pt x="8199" y="10132"/>
                </a:lnTo>
                <a:lnTo>
                  <a:pt x="8258" y="10059"/>
                </a:lnTo>
                <a:lnTo>
                  <a:pt x="8318" y="9986"/>
                </a:lnTo>
                <a:lnTo>
                  <a:pt x="8379" y="9914"/>
                </a:lnTo>
                <a:lnTo>
                  <a:pt x="8441" y="9843"/>
                </a:lnTo>
                <a:lnTo>
                  <a:pt x="8503" y="9773"/>
                </a:lnTo>
                <a:lnTo>
                  <a:pt x="8566" y="9703"/>
                </a:lnTo>
                <a:lnTo>
                  <a:pt x="8630" y="9635"/>
                </a:lnTo>
                <a:lnTo>
                  <a:pt x="8695" y="9567"/>
                </a:lnTo>
                <a:lnTo>
                  <a:pt x="8761" y="9501"/>
                </a:lnTo>
                <a:lnTo>
                  <a:pt x="8828" y="9435"/>
                </a:lnTo>
                <a:lnTo>
                  <a:pt x="8895" y="9370"/>
                </a:lnTo>
                <a:lnTo>
                  <a:pt x="8963" y="9307"/>
                </a:lnTo>
                <a:lnTo>
                  <a:pt x="9032" y="9243"/>
                </a:lnTo>
                <a:lnTo>
                  <a:pt x="9102" y="9182"/>
                </a:lnTo>
                <a:lnTo>
                  <a:pt x="9173" y="9121"/>
                </a:lnTo>
                <a:lnTo>
                  <a:pt x="9244" y="9060"/>
                </a:lnTo>
                <a:lnTo>
                  <a:pt x="9317" y="9001"/>
                </a:lnTo>
                <a:lnTo>
                  <a:pt x="9389" y="8943"/>
                </a:lnTo>
                <a:lnTo>
                  <a:pt x="9463" y="8885"/>
                </a:lnTo>
                <a:lnTo>
                  <a:pt x="9538" y="8830"/>
                </a:lnTo>
                <a:lnTo>
                  <a:pt x="9613" y="8774"/>
                </a:lnTo>
                <a:lnTo>
                  <a:pt x="9690" y="8719"/>
                </a:lnTo>
                <a:lnTo>
                  <a:pt x="9767" y="8666"/>
                </a:lnTo>
                <a:lnTo>
                  <a:pt x="9845" y="8612"/>
                </a:lnTo>
                <a:lnTo>
                  <a:pt x="9924" y="8560"/>
                </a:lnTo>
                <a:lnTo>
                  <a:pt x="10005" y="8510"/>
                </a:lnTo>
                <a:lnTo>
                  <a:pt x="10085" y="8460"/>
                </a:lnTo>
                <a:close/>
                <a:moveTo>
                  <a:pt x="8061" y="8071"/>
                </a:moveTo>
                <a:lnTo>
                  <a:pt x="6702" y="7861"/>
                </a:lnTo>
                <a:lnTo>
                  <a:pt x="6695" y="7889"/>
                </a:lnTo>
                <a:lnTo>
                  <a:pt x="6687" y="7916"/>
                </a:lnTo>
                <a:lnTo>
                  <a:pt x="6679" y="7944"/>
                </a:lnTo>
                <a:lnTo>
                  <a:pt x="6670" y="7971"/>
                </a:lnTo>
                <a:lnTo>
                  <a:pt x="6660" y="7997"/>
                </a:lnTo>
                <a:lnTo>
                  <a:pt x="6650" y="8022"/>
                </a:lnTo>
                <a:lnTo>
                  <a:pt x="6638" y="8048"/>
                </a:lnTo>
                <a:lnTo>
                  <a:pt x="6625" y="8071"/>
                </a:lnTo>
                <a:lnTo>
                  <a:pt x="6611" y="8096"/>
                </a:lnTo>
                <a:lnTo>
                  <a:pt x="6596" y="8120"/>
                </a:lnTo>
                <a:lnTo>
                  <a:pt x="6581" y="8142"/>
                </a:lnTo>
                <a:lnTo>
                  <a:pt x="6565" y="8165"/>
                </a:lnTo>
                <a:lnTo>
                  <a:pt x="6548" y="8187"/>
                </a:lnTo>
                <a:lnTo>
                  <a:pt x="6530" y="8208"/>
                </a:lnTo>
                <a:lnTo>
                  <a:pt x="6511" y="8230"/>
                </a:lnTo>
                <a:lnTo>
                  <a:pt x="6491" y="8250"/>
                </a:lnTo>
                <a:lnTo>
                  <a:pt x="6599" y="8287"/>
                </a:lnTo>
                <a:lnTo>
                  <a:pt x="6719" y="8328"/>
                </a:lnTo>
                <a:lnTo>
                  <a:pt x="6854" y="8370"/>
                </a:lnTo>
                <a:lnTo>
                  <a:pt x="7001" y="8415"/>
                </a:lnTo>
                <a:lnTo>
                  <a:pt x="7161" y="8464"/>
                </a:lnTo>
                <a:lnTo>
                  <a:pt x="7335" y="8513"/>
                </a:lnTo>
                <a:lnTo>
                  <a:pt x="7522" y="8566"/>
                </a:lnTo>
                <a:lnTo>
                  <a:pt x="7721" y="8622"/>
                </a:lnTo>
                <a:lnTo>
                  <a:pt x="7726" y="8611"/>
                </a:lnTo>
                <a:lnTo>
                  <a:pt x="7732" y="8601"/>
                </a:lnTo>
                <a:lnTo>
                  <a:pt x="7738" y="8590"/>
                </a:lnTo>
                <a:lnTo>
                  <a:pt x="7746" y="8579"/>
                </a:lnTo>
                <a:lnTo>
                  <a:pt x="7765" y="8556"/>
                </a:lnTo>
                <a:lnTo>
                  <a:pt x="7788" y="8531"/>
                </a:lnTo>
                <a:lnTo>
                  <a:pt x="7816" y="8505"/>
                </a:lnTo>
                <a:lnTo>
                  <a:pt x="7848" y="8478"/>
                </a:lnTo>
                <a:lnTo>
                  <a:pt x="7883" y="8449"/>
                </a:lnTo>
                <a:lnTo>
                  <a:pt x="7924" y="8420"/>
                </a:lnTo>
                <a:lnTo>
                  <a:pt x="7945" y="8404"/>
                </a:lnTo>
                <a:lnTo>
                  <a:pt x="7964" y="8389"/>
                </a:lnTo>
                <a:lnTo>
                  <a:pt x="7981" y="8374"/>
                </a:lnTo>
                <a:lnTo>
                  <a:pt x="7998" y="8360"/>
                </a:lnTo>
                <a:lnTo>
                  <a:pt x="8013" y="8344"/>
                </a:lnTo>
                <a:lnTo>
                  <a:pt x="8028" y="8330"/>
                </a:lnTo>
                <a:lnTo>
                  <a:pt x="8039" y="8315"/>
                </a:lnTo>
                <a:lnTo>
                  <a:pt x="8051" y="8300"/>
                </a:lnTo>
                <a:lnTo>
                  <a:pt x="8061" y="8285"/>
                </a:lnTo>
                <a:lnTo>
                  <a:pt x="8070" y="8271"/>
                </a:lnTo>
                <a:lnTo>
                  <a:pt x="8077" y="8257"/>
                </a:lnTo>
                <a:lnTo>
                  <a:pt x="8083" y="8243"/>
                </a:lnTo>
                <a:lnTo>
                  <a:pt x="8088" y="8227"/>
                </a:lnTo>
                <a:lnTo>
                  <a:pt x="8091" y="8213"/>
                </a:lnTo>
                <a:lnTo>
                  <a:pt x="8093" y="8199"/>
                </a:lnTo>
                <a:lnTo>
                  <a:pt x="8094" y="8185"/>
                </a:lnTo>
                <a:lnTo>
                  <a:pt x="8094" y="8173"/>
                </a:lnTo>
                <a:lnTo>
                  <a:pt x="8091" y="8160"/>
                </a:lnTo>
                <a:lnTo>
                  <a:pt x="8089" y="8146"/>
                </a:lnTo>
                <a:lnTo>
                  <a:pt x="8085" y="8133"/>
                </a:lnTo>
                <a:lnTo>
                  <a:pt x="8081" y="8117"/>
                </a:lnTo>
                <a:lnTo>
                  <a:pt x="8075" y="8103"/>
                </a:lnTo>
                <a:lnTo>
                  <a:pt x="8061" y="8071"/>
                </a:lnTo>
                <a:close/>
                <a:moveTo>
                  <a:pt x="6605" y="5158"/>
                </a:moveTo>
                <a:lnTo>
                  <a:pt x="6605" y="5158"/>
                </a:lnTo>
                <a:lnTo>
                  <a:pt x="6612" y="5148"/>
                </a:lnTo>
                <a:lnTo>
                  <a:pt x="6618" y="5138"/>
                </a:lnTo>
                <a:lnTo>
                  <a:pt x="6624" y="5128"/>
                </a:lnTo>
                <a:lnTo>
                  <a:pt x="6627" y="5117"/>
                </a:lnTo>
                <a:lnTo>
                  <a:pt x="6631" y="5106"/>
                </a:lnTo>
                <a:lnTo>
                  <a:pt x="6632" y="5096"/>
                </a:lnTo>
                <a:lnTo>
                  <a:pt x="6633" y="5084"/>
                </a:lnTo>
                <a:lnTo>
                  <a:pt x="6633" y="5073"/>
                </a:lnTo>
                <a:lnTo>
                  <a:pt x="6631" y="5061"/>
                </a:lnTo>
                <a:lnTo>
                  <a:pt x="6628" y="5051"/>
                </a:lnTo>
                <a:lnTo>
                  <a:pt x="6625" y="5039"/>
                </a:lnTo>
                <a:lnTo>
                  <a:pt x="6620" y="5027"/>
                </a:lnTo>
                <a:lnTo>
                  <a:pt x="6613" y="5015"/>
                </a:lnTo>
                <a:lnTo>
                  <a:pt x="6606" y="5003"/>
                </a:lnTo>
                <a:lnTo>
                  <a:pt x="6598" y="4992"/>
                </a:lnTo>
                <a:lnTo>
                  <a:pt x="6588" y="4980"/>
                </a:lnTo>
                <a:lnTo>
                  <a:pt x="6508" y="5061"/>
                </a:lnTo>
                <a:lnTo>
                  <a:pt x="6527" y="5087"/>
                </a:lnTo>
                <a:lnTo>
                  <a:pt x="6543" y="5110"/>
                </a:lnTo>
                <a:lnTo>
                  <a:pt x="6559" y="5128"/>
                </a:lnTo>
                <a:lnTo>
                  <a:pt x="6572" y="5142"/>
                </a:lnTo>
                <a:lnTo>
                  <a:pt x="6583" y="5152"/>
                </a:lnTo>
                <a:lnTo>
                  <a:pt x="6592" y="5158"/>
                </a:lnTo>
                <a:lnTo>
                  <a:pt x="6596" y="5159"/>
                </a:lnTo>
                <a:lnTo>
                  <a:pt x="6599" y="5161"/>
                </a:lnTo>
                <a:lnTo>
                  <a:pt x="6602" y="5159"/>
                </a:lnTo>
                <a:lnTo>
                  <a:pt x="6605" y="5158"/>
                </a:lnTo>
                <a:close/>
                <a:moveTo>
                  <a:pt x="6718" y="934"/>
                </a:moveTo>
                <a:lnTo>
                  <a:pt x="6718" y="917"/>
                </a:lnTo>
                <a:lnTo>
                  <a:pt x="6588" y="917"/>
                </a:lnTo>
                <a:lnTo>
                  <a:pt x="6718" y="934"/>
                </a:lnTo>
                <a:close/>
                <a:moveTo>
                  <a:pt x="9114" y="3685"/>
                </a:moveTo>
                <a:lnTo>
                  <a:pt x="9114" y="3685"/>
                </a:lnTo>
                <a:lnTo>
                  <a:pt x="9017" y="3616"/>
                </a:lnTo>
                <a:lnTo>
                  <a:pt x="8922" y="3545"/>
                </a:lnTo>
                <a:lnTo>
                  <a:pt x="8829" y="3474"/>
                </a:lnTo>
                <a:lnTo>
                  <a:pt x="8739" y="3402"/>
                </a:lnTo>
                <a:lnTo>
                  <a:pt x="8651" y="3329"/>
                </a:lnTo>
                <a:lnTo>
                  <a:pt x="8565" y="3254"/>
                </a:lnTo>
                <a:lnTo>
                  <a:pt x="8482" y="3179"/>
                </a:lnTo>
                <a:lnTo>
                  <a:pt x="8401" y="3102"/>
                </a:lnTo>
                <a:lnTo>
                  <a:pt x="8322" y="3025"/>
                </a:lnTo>
                <a:lnTo>
                  <a:pt x="8246" y="2946"/>
                </a:lnTo>
                <a:lnTo>
                  <a:pt x="8172" y="2867"/>
                </a:lnTo>
                <a:lnTo>
                  <a:pt x="8100" y="2787"/>
                </a:lnTo>
                <a:lnTo>
                  <a:pt x="8030" y="2705"/>
                </a:lnTo>
                <a:lnTo>
                  <a:pt x="7963" y="2622"/>
                </a:lnTo>
                <a:lnTo>
                  <a:pt x="7898" y="2540"/>
                </a:lnTo>
                <a:lnTo>
                  <a:pt x="7835" y="2454"/>
                </a:lnTo>
                <a:lnTo>
                  <a:pt x="7773" y="2369"/>
                </a:lnTo>
                <a:lnTo>
                  <a:pt x="7716" y="2283"/>
                </a:lnTo>
                <a:lnTo>
                  <a:pt x="7660" y="2196"/>
                </a:lnTo>
                <a:lnTo>
                  <a:pt x="7606" y="2107"/>
                </a:lnTo>
                <a:lnTo>
                  <a:pt x="7555" y="2017"/>
                </a:lnTo>
                <a:lnTo>
                  <a:pt x="7505" y="1926"/>
                </a:lnTo>
                <a:lnTo>
                  <a:pt x="7458" y="1835"/>
                </a:lnTo>
                <a:lnTo>
                  <a:pt x="7414" y="1743"/>
                </a:lnTo>
                <a:lnTo>
                  <a:pt x="7372" y="1649"/>
                </a:lnTo>
                <a:lnTo>
                  <a:pt x="7331" y="1554"/>
                </a:lnTo>
                <a:lnTo>
                  <a:pt x="7294" y="1458"/>
                </a:lnTo>
                <a:lnTo>
                  <a:pt x="7258" y="1363"/>
                </a:lnTo>
                <a:lnTo>
                  <a:pt x="7225" y="1264"/>
                </a:lnTo>
                <a:lnTo>
                  <a:pt x="7193" y="1166"/>
                </a:lnTo>
                <a:lnTo>
                  <a:pt x="7165" y="1066"/>
                </a:lnTo>
                <a:lnTo>
                  <a:pt x="7139" y="965"/>
                </a:lnTo>
                <a:lnTo>
                  <a:pt x="6880" y="934"/>
                </a:lnTo>
                <a:lnTo>
                  <a:pt x="6890" y="1029"/>
                </a:lnTo>
                <a:lnTo>
                  <a:pt x="6900" y="1124"/>
                </a:lnTo>
                <a:lnTo>
                  <a:pt x="6914" y="1217"/>
                </a:lnTo>
                <a:lnTo>
                  <a:pt x="6931" y="1309"/>
                </a:lnTo>
                <a:lnTo>
                  <a:pt x="6949" y="1402"/>
                </a:lnTo>
                <a:lnTo>
                  <a:pt x="6970" y="1491"/>
                </a:lnTo>
                <a:lnTo>
                  <a:pt x="6992" y="1581"/>
                </a:lnTo>
                <a:lnTo>
                  <a:pt x="7018" y="1670"/>
                </a:lnTo>
                <a:lnTo>
                  <a:pt x="7046" y="1757"/>
                </a:lnTo>
                <a:lnTo>
                  <a:pt x="7076" y="1843"/>
                </a:lnTo>
                <a:lnTo>
                  <a:pt x="7108" y="1930"/>
                </a:lnTo>
                <a:lnTo>
                  <a:pt x="7142" y="2014"/>
                </a:lnTo>
                <a:lnTo>
                  <a:pt x="7180" y="2098"/>
                </a:lnTo>
                <a:lnTo>
                  <a:pt x="7219" y="2180"/>
                </a:lnTo>
                <a:lnTo>
                  <a:pt x="7261" y="2261"/>
                </a:lnTo>
                <a:lnTo>
                  <a:pt x="7304" y="2342"/>
                </a:lnTo>
                <a:lnTo>
                  <a:pt x="7350" y="2421"/>
                </a:lnTo>
                <a:lnTo>
                  <a:pt x="7399" y="2499"/>
                </a:lnTo>
                <a:lnTo>
                  <a:pt x="7450" y="2577"/>
                </a:lnTo>
                <a:lnTo>
                  <a:pt x="7503" y="2653"/>
                </a:lnTo>
                <a:lnTo>
                  <a:pt x="7558" y="2729"/>
                </a:lnTo>
                <a:lnTo>
                  <a:pt x="7616" y="2803"/>
                </a:lnTo>
                <a:lnTo>
                  <a:pt x="7677" y="2876"/>
                </a:lnTo>
                <a:lnTo>
                  <a:pt x="7738" y="2948"/>
                </a:lnTo>
                <a:lnTo>
                  <a:pt x="7803" y="3019"/>
                </a:lnTo>
                <a:lnTo>
                  <a:pt x="7870" y="3090"/>
                </a:lnTo>
                <a:lnTo>
                  <a:pt x="7939" y="3160"/>
                </a:lnTo>
                <a:lnTo>
                  <a:pt x="8011" y="3227"/>
                </a:lnTo>
                <a:lnTo>
                  <a:pt x="8084" y="3295"/>
                </a:lnTo>
                <a:lnTo>
                  <a:pt x="8161" y="3361"/>
                </a:lnTo>
                <a:lnTo>
                  <a:pt x="8239" y="3427"/>
                </a:lnTo>
                <a:lnTo>
                  <a:pt x="8321" y="3491"/>
                </a:lnTo>
                <a:lnTo>
                  <a:pt x="8373" y="3535"/>
                </a:lnTo>
                <a:lnTo>
                  <a:pt x="8425" y="3576"/>
                </a:lnTo>
                <a:lnTo>
                  <a:pt x="8475" y="3616"/>
                </a:lnTo>
                <a:lnTo>
                  <a:pt x="8525" y="3655"/>
                </a:lnTo>
                <a:lnTo>
                  <a:pt x="8576" y="3692"/>
                </a:lnTo>
                <a:lnTo>
                  <a:pt x="8624" y="3726"/>
                </a:lnTo>
                <a:lnTo>
                  <a:pt x="8673" y="3759"/>
                </a:lnTo>
                <a:lnTo>
                  <a:pt x="8721" y="3790"/>
                </a:lnTo>
                <a:lnTo>
                  <a:pt x="8768" y="3819"/>
                </a:lnTo>
                <a:lnTo>
                  <a:pt x="8815" y="3848"/>
                </a:lnTo>
                <a:lnTo>
                  <a:pt x="8861" y="3874"/>
                </a:lnTo>
                <a:lnTo>
                  <a:pt x="8906" y="3897"/>
                </a:lnTo>
                <a:lnTo>
                  <a:pt x="8950" y="3920"/>
                </a:lnTo>
                <a:lnTo>
                  <a:pt x="8995" y="3941"/>
                </a:lnTo>
                <a:lnTo>
                  <a:pt x="9038" y="3959"/>
                </a:lnTo>
                <a:lnTo>
                  <a:pt x="9082" y="3977"/>
                </a:lnTo>
                <a:lnTo>
                  <a:pt x="9114" y="3685"/>
                </a:lnTo>
                <a:close/>
                <a:moveTo>
                  <a:pt x="10344" y="8914"/>
                </a:moveTo>
                <a:lnTo>
                  <a:pt x="10344" y="8914"/>
                </a:lnTo>
                <a:lnTo>
                  <a:pt x="10346" y="8901"/>
                </a:lnTo>
                <a:lnTo>
                  <a:pt x="10348" y="8887"/>
                </a:lnTo>
                <a:lnTo>
                  <a:pt x="10347" y="8871"/>
                </a:lnTo>
                <a:lnTo>
                  <a:pt x="10345" y="8856"/>
                </a:lnTo>
                <a:lnTo>
                  <a:pt x="10340" y="8838"/>
                </a:lnTo>
                <a:lnTo>
                  <a:pt x="10333" y="8820"/>
                </a:lnTo>
                <a:lnTo>
                  <a:pt x="10325" y="8800"/>
                </a:lnTo>
                <a:lnTo>
                  <a:pt x="10315" y="8780"/>
                </a:lnTo>
                <a:lnTo>
                  <a:pt x="10304" y="8758"/>
                </a:lnTo>
                <a:lnTo>
                  <a:pt x="10289" y="8735"/>
                </a:lnTo>
                <a:lnTo>
                  <a:pt x="10273" y="8711"/>
                </a:lnTo>
                <a:lnTo>
                  <a:pt x="10255" y="8686"/>
                </a:lnTo>
                <a:lnTo>
                  <a:pt x="10236" y="8660"/>
                </a:lnTo>
                <a:lnTo>
                  <a:pt x="10214" y="8631"/>
                </a:lnTo>
                <a:lnTo>
                  <a:pt x="10191" y="8603"/>
                </a:lnTo>
                <a:lnTo>
                  <a:pt x="10165" y="8573"/>
                </a:lnTo>
                <a:lnTo>
                  <a:pt x="10107" y="8609"/>
                </a:lnTo>
                <a:lnTo>
                  <a:pt x="10049" y="8644"/>
                </a:lnTo>
                <a:lnTo>
                  <a:pt x="9992" y="8681"/>
                </a:lnTo>
                <a:lnTo>
                  <a:pt x="9934" y="8718"/>
                </a:lnTo>
                <a:lnTo>
                  <a:pt x="9877" y="8755"/>
                </a:lnTo>
                <a:lnTo>
                  <a:pt x="9820" y="8793"/>
                </a:lnTo>
                <a:lnTo>
                  <a:pt x="9765" y="8832"/>
                </a:lnTo>
                <a:lnTo>
                  <a:pt x="9708" y="8872"/>
                </a:lnTo>
                <a:lnTo>
                  <a:pt x="9654" y="8911"/>
                </a:lnTo>
                <a:lnTo>
                  <a:pt x="9598" y="8953"/>
                </a:lnTo>
                <a:lnTo>
                  <a:pt x="9544" y="8994"/>
                </a:lnTo>
                <a:lnTo>
                  <a:pt x="9489" y="9035"/>
                </a:lnTo>
                <a:lnTo>
                  <a:pt x="9435" y="9078"/>
                </a:lnTo>
                <a:lnTo>
                  <a:pt x="9382" y="9121"/>
                </a:lnTo>
                <a:lnTo>
                  <a:pt x="9329" y="9164"/>
                </a:lnTo>
                <a:lnTo>
                  <a:pt x="9277" y="9209"/>
                </a:lnTo>
                <a:lnTo>
                  <a:pt x="9171" y="9299"/>
                </a:lnTo>
                <a:lnTo>
                  <a:pt x="9070" y="9391"/>
                </a:lnTo>
                <a:lnTo>
                  <a:pt x="8968" y="9487"/>
                </a:lnTo>
                <a:lnTo>
                  <a:pt x="8869" y="9584"/>
                </a:lnTo>
                <a:lnTo>
                  <a:pt x="8771" y="9684"/>
                </a:lnTo>
                <a:lnTo>
                  <a:pt x="8674" y="9786"/>
                </a:lnTo>
                <a:lnTo>
                  <a:pt x="8579" y="9891"/>
                </a:lnTo>
                <a:lnTo>
                  <a:pt x="8486" y="9997"/>
                </a:lnTo>
                <a:lnTo>
                  <a:pt x="8394" y="10107"/>
                </a:lnTo>
                <a:lnTo>
                  <a:pt x="8304" y="10220"/>
                </a:lnTo>
                <a:lnTo>
                  <a:pt x="8215" y="10333"/>
                </a:lnTo>
                <a:lnTo>
                  <a:pt x="8128" y="10450"/>
                </a:lnTo>
                <a:lnTo>
                  <a:pt x="8043" y="10569"/>
                </a:lnTo>
                <a:lnTo>
                  <a:pt x="7959" y="10691"/>
                </a:lnTo>
                <a:lnTo>
                  <a:pt x="7876" y="10814"/>
                </a:lnTo>
                <a:lnTo>
                  <a:pt x="7795" y="10940"/>
                </a:lnTo>
                <a:lnTo>
                  <a:pt x="7716" y="11069"/>
                </a:lnTo>
                <a:lnTo>
                  <a:pt x="7638" y="11200"/>
                </a:lnTo>
                <a:lnTo>
                  <a:pt x="7562" y="11334"/>
                </a:lnTo>
                <a:lnTo>
                  <a:pt x="7486" y="11470"/>
                </a:lnTo>
                <a:lnTo>
                  <a:pt x="7414" y="11608"/>
                </a:lnTo>
                <a:lnTo>
                  <a:pt x="7342" y="11749"/>
                </a:lnTo>
                <a:lnTo>
                  <a:pt x="7272" y="11892"/>
                </a:lnTo>
                <a:lnTo>
                  <a:pt x="7204" y="12037"/>
                </a:lnTo>
                <a:lnTo>
                  <a:pt x="7258" y="12028"/>
                </a:lnTo>
                <a:lnTo>
                  <a:pt x="7316" y="12016"/>
                </a:lnTo>
                <a:lnTo>
                  <a:pt x="7380" y="12002"/>
                </a:lnTo>
                <a:lnTo>
                  <a:pt x="7446" y="11985"/>
                </a:lnTo>
                <a:lnTo>
                  <a:pt x="7517" y="11965"/>
                </a:lnTo>
                <a:lnTo>
                  <a:pt x="7591" y="11944"/>
                </a:lnTo>
                <a:lnTo>
                  <a:pt x="7671" y="11919"/>
                </a:lnTo>
                <a:lnTo>
                  <a:pt x="7753" y="11892"/>
                </a:lnTo>
                <a:lnTo>
                  <a:pt x="7812" y="11783"/>
                </a:lnTo>
                <a:lnTo>
                  <a:pt x="7872" y="11677"/>
                </a:lnTo>
                <a:lnTo>
                  <a:pt x="7932" y="11571"/>
                </a:lnTo>
                <a:lnTo>
                  <a:pt x="7992" y="11467"/>
                </a:lnTo>
                <a:lnTo>
                  <a:pt x="8054" y="11366"/>
                </a:lnTo>
                <a:lnTo>
                  <a:pt x="8115" y="11265"/>
                </a:lnTo>
                <a:lnTo>
                  <a:pt x="8178" y="11166"/>
                </a:lnTo>
                <a:lnTo>
                  <a:pt x="8240" y="11069"/>
                </a:lnTo>
                <a:lnTo>
                  <a:pt x="8304" y="10974"/>
                </a:lnTo>
                <a:lnTo>
                  <a:pt x="8368" y="10879"/>
                </a:lnTo>
                <a:lnTo>
                  <a:pt x="8432" y="10787"/>
                </a:lnTo>
                <a:lnTo>
                  <a:pt x="8497" y="10697"/>
                </a:lnTo>
                <a:lnTo>
                  <a:pt x="8562" y="10607"/>
                </a:lnTo>
                <a:lnTo>
                  <a:pt x="8628" y="10520"/>
                </a:lnTo>
                <a:lnTo>
                  <a:pt x="8694" y="10433"/>
                </a:lnTo>
                <a:lnTo>
                  <a:pt x="8761" y="10350"/>
                </a:lnTo>
                <a:lnTo>
                  <a:pt x="8829" y="10267"/>
                </a:lnTo>
                <a:lnTo>
                  <a:pt x="8897" y="10186"/>
                </a:lnTo>
                <a:lnTo>
                  <a:pt x="8966" y="10106"/>
                </a:lnTo>
                <a:lnTo>
                  <a:pt x="9034" y="10029"/>
                </a:lnTo>
                <a:lnTo>
                  <a:pt x="9104" y="9953"/>
                </a:lnTo>
                <a:lnTo>
                  <a:pt x="9175" y="9878"/>
                </a:lnTo>
                <a:lnTo>
                  <a:pt x="9246" y="9805"/>
                </a:lnTo>
                <a:lnTo>
                  <a:pt x="9317" y="9734"/>
                </a:lnTo>
                <a:lnTo>
                  <a:pt x="9389" y="9664"/>
                </a:lnTo>
                <a:lnTo>
                  <a:pt x="9461" y="9596"/>
                </a:lnTo>
                <a:lnTo>
                  <a:pt x="9534" y="9529"/>
                </a:lnTo>
                <a:lnTo>
                  <a:pt x="9608" y="9464"/>
                </a:lnTo>
                <a:lnTo>
                  <a:pt x="9682" y="9401"/>
                </a:lnTo>
                <a:lnTo>
                  <a:pt x="9756" y="9339"/>
                </a:lnTo>
                <a:lnTo>
                  <a:pt x="9831" y="9279"/>
                </a:lnTo>
                <a:lnTo>
                  <a:pt x="9906" y="9221"/>
                </a:lnTo>
                <a:lnTo>
                  <a:pt x="9923" y="9188"/>
                </a:lnTo>
                <a:lnTo>
                  <a:pt x="10344" y="8914"/>
                </a:lnTo>
                <a:close/>
                <a:moveTo>
                  <a:pt x="7997" y="4786"/>
                </a:moveTo>
                <a:lnTo>
                  <a:pt x="7997" y="4786"/>
                </a:lnTo>
                <a:lnTo>
                  <a:pt x="7883" y="4794"/>
                </a:lnTo>
                <a:lnTo>
                  <a:pt x="7576" y="4818"/>
                </a:lnTo>
                <a:lnTo>
                  <a:pt x="7583" y="4844"/>
                </a:lnTo>
                <a:lnTo>
                  <a:pt x="7588" y="4871"/>
                </a:lnTo>
                <a:lnTo>
                  <a:pt x="7590" y="4901"/>
                </a:lnTo>
                <a:lnTo>
                  <a:pt x="7591" y="4931"/>
                </a:lnTo>
                <a:lnTo>
                  <a:pt x="7590" y="4964"/>
                </a:lnTo>
                <a:lnTo>
                  <a:pt x="7587" y="4996"/>
                </a:lnTo>
                <a:lnTo>
                  <a:pt x="7581" y="5029"/>
                </a:lnTo>
                <a:lnTo>
                  <a:pt x="7571" y="5063"/>
                </a:lnTo>
                <a:lnTo>
                  <a:pt x="7560" y="5094"/>
                </a:lnTo>
                <a:lnTo>
                  <a:pt x="7547" y="5128"/>
                </a:lnTo>
                <a:lnTo>
                  <a:pt x="7530" y="5161"/>
                </a:lnTo>
                <a:lnTo>
                  <a:pt x="7511" y="5195"/>
                </a:lnTo>
                <a:lnTo>
                  <a:pt x="7490" y="5228"/>
                </a:lnTo>
                <a:lnTo>
                  <a:pt x="7465" y="5261"/>
                </a:lnTo>
                <a:lnTo>
                  <a:pt x="7439" y="5295"/>
                </a:lnTo>
                <a:lnTo>
                  <a:pt x="7409" y="5328"/>
                </a:lnTo>
                <a:lnTo>
                  <a:pt x="7378" y="5363"/>
                </a:lnTo>
                <a:lnTo>
                  <a:pt x="7344" y="5397"/>
                </a:lnTo>
                <a:lnTo>
                  <a:pt x="7308" y="5431"/>
                </a:lnTo>
                <a:lnTo>
                  <a:pt x="7268" y="5465"/>
                </a:lnTo>
                <a:lnTo>
                  <a:pt x="7318" y="5461"/>
                </a:lnTo>
                <a:lnTo>
                  <a:pt x="7366" y="5454"/>
                </a:lnTo>
                <a:lnTo>
                  <a:pt x="7412" y="5445"/>
                </a:lnTo>
                <a:lnTo>
                  <a:pt x="7457" y="5435"/>
                </a:lnTo>
                <a:lnTo>
                  <a:pt x="7499" y="5422"/>
                </a:lnTo>
                <a:lnTo>
                  <a:pt x="7539" y="5408"/>
                </a:lnTo>
                <a:lnTo>
                  <a:pt x="7578" y="5391"/>
                </a:lnTo>
                <a:lnTo>
                  <a:pt x="7616" y="5372"/>
                </a:lnTo>
                <a:lnTo>
                  <a:pt x="7652" y="5352"/>
                </a:lnTo>
                <a:lnTo>
                  <a:pt x="7685" y="5331"/>
                </a:lnTo>
                <a:lnTo>
                  <a:pt x="7717" y="5306"/>
                </a:lnTo>
                <a:lnTo>
                  <a:pt x="7747" y="5280"/>
                </a:lnTo>
                <a:lnTo>
                  <a:pt x="7776" y="5253"/>
                </a:lnTo>
                <a:lnTo>
                  <a:pt x="7803" y="5223"/>
                </a:lnTo>
                <a:lnTo>
                  <a:pt x="7828" y="5191"/>
                </a:lnTo>
                <a:lnTo>
                  <a:pt x="7850" y="5158"/>
                </a:lnTo>
                <a:lnTo>
                  <a:pt x="7862" y="5129"/>
                </a:lnTo>
                <a:lnTo>
                  <a:pt x="7879" y="5091"/>
                </a:lnTo>
                <a:lnTo>
                  <a:pt x="7902" y="5044"/>
                </a:lnTo>
                <a:lnTo>
                  <a:pt x="7932" y="4988"/>
                </a:lnTo>
                <a:lnTo>
                  <a:pt x="7947" y="4959"/>
                </a:lnTo>
                <a:lnTo>
                  <a:pt x="7960" y="4930"/>
                </a:lnTo>
                <a:lnTo>
                  <a:pt x="7971" y="4903"/>
                </a:lnTo>
                <a:lnTo>
                  <a:pt x="7980" y="4877"/>
                </a:lnTo>
                <a:lnTo>
                  <a:pt x="7987" y="4852"/>
                </a:lnTo>
                <a:lnTo>
                  <a:pt x="7992" y="4829"/>
                </a:lnTo>
                <a:lnTo>
                  <a:pt x="7996" y="4806"/>
                </a:lnTo>
                <a:lnTo>
                  <a:pt x="7997" y="4786"/>
                </a:lnTo>
                <a:close/>
                <a:moveTo>
                  <a:pt x="9162" y="3199"/>
                </a:moveTo>
                <a:lnTo>
                  <a:pt x="9162" y="3199"/>
                </a:lnTo>
                <a:lnTo>
                  <a:pt x="9096" y="3143"/>
                </a:lnTo>
                <a:lnTo>
                  <a:pt x="9031" y="3088"/>
                </a:lnTo>
                <a:lnTo>
                  <a:pt x="8967" y="3032"/>
                </a:lnTo>
                <a:lnTo>
                  <a:pt x="8906" y="2977"/>
                </a:lnTo>
                <a:lnTo>
                  <a:pt x="8844" y="2921"/>
                </a:lnTo>
                <a:lnTo>
                  <a:pt x="8785" y="2865"/>
                </a:lnTo>
                <a:lnTo>
                  <a:pt x="8726" y="2809"/>
                </a:lnTo>
                <a:lnTo>
                  <a:pt x="8669" y="2753"/>
                </a:lnTo>
                <a:lnTo>
                  <a:pt x="8614" y="2698"/>
                </a:lnTo>
                <a:lnTo>
                  <a:pt x="8559" y="2641"/>
                </a:lnTo>
                <a:lnTo>
                  <a:pt x="8506" y="2586"/>
                </a:lnTo>
                <a:lnTo>
                  <a:pt x="8454" y="2530"/>
                </a:lnTo>
                <a:lnTo>
                  <a:pt x="8403" y="2473"/>
                </a:lnTo>
                <a:lnTo>
                  <a:pt x="8354" y="2418"/>
                </a:lnTo>
                <a:lnTo>
                  <a:pt x="8306" y="2361"/>
                </a:lnTo>
                <a:lnTo>
                  <a:pt x="8259" y="2306"/>
                </a:lnTo>
                <a:lnTo>
                  <a:pt x="8214" y="2249"/>
                </a:lnTo>
                <a:lnTo>
                  <a:pt x="8171" y="2193"/>
                </a:lnTo>
                <a:lnTo>
                  <a:pt x="8127" y="2137"/>
                </a:lnTo>
                <a:lnTo>
                  <a:pt x="8085" y="2080"/>
                </a:lnTo>
                <a:lnTo>
                  <a:pt x="8045" y="2024"/>
                </a:lnTo>
                <a:lnTo>
                  <a:pt x="8006" y="1968"/>
                </a:lnTo>
                <a:lnTo>
                  <a:pt x="7970" y="1911"/>
                </a:lnTo>
                <a:lnTo>
                  <a:pt x="7933" y="1855"/>
                </a:lnTo>
                <a:lnTo>
                  <a:pt x="7898" y="1799"/>
                </a:lnTo>
                <a:lnTo>
                  <a:pt x="7864" y="1742"/>
                </a:lnTo>
                <a:lnTo>
                  <a:pt x="7831" y="1685"/>
                </a:lnTo>
                <a:lnTo>
                  <a:pt x="7801" y="1630"/>
                </a:lnTo>
                <a:lnTo>
                  <a:pt x="7771" y="1573"/>
                </a:lnTo>
                <a:lnTo>
                  <a:pt x="7743" y="1516"/>
                </a:lnTo>
                <a:lnTo>
                  <a:pt x="7716" y="1459"/>
                </a:lnTo>
                <a:lnTo>
                  <a:pt x="7690" y="1403"/>
                </a:lnTo>
                <a:lnTo>
                  <a:pt x="7639" y="1255"/>
                </a:lnTo>
                <a:lnTo>
                  <a:pt x="7583" y="1104"/>
                </a:lnTo>
                <a:lnTo>
                  <a:pt x="7576" y="1085"/>
                </a:lnTo>
                <a:lnTo>
                  <a:pt x="7568" y="1068"/>
                </a:lnTo>
                <a:lnTo>
                  <a:pt x="7558" y="1052"/>
                </a:lnTo>
                <a:lnTo>
                  <a:pt x="7548" y="1038"/>
                </a:lnTo>
                <a:lnTo>
                  <a:pt x="7536" y="1026"/>
                </a:lnTo>
                <a:lnTo>
                  <a:pt x="7524" y="1014"/>
                </a:lnTo>
                <a:lnTo>
                  <a:pt x="7511" y="1004"/>
                </a:lnTo>
                <a:lnTo>
                  <a:pt x="7497" y="996"/>
                </a:lnTo>
                <a:lnTo>
                  <a:pt x="7482" y="989"/>
                </a:lnTo>
                <a:lnTo>
                  <a:pt x="7465" y="984"/>
                </a:lnTo>
                <a:lnTo>
                  <a:pt x="7448" y="980"/>
                </a:lnTo>
                <a:lnTo>
                  <a:pt x="7431" y="977"/>
                </a:lnTo>
                <a:lnTo>
                  <a:pt x="7412" y="976"/>
                </a:lnTo>
                <a:lnTo>
                  <a:pt x="7392" y="977"/>
                </a:lnTo>
                <a:lnTo>
                  <a:pt x="7370" y="978"/>
                </a:lnTo>
                <a:lnTo>
                  <a:pt x="7349" y="982"/>
                </a:lnTo>
                <a:lnTo>
                  <a:pt x="7398" y="1289"/>
                </a:lnTo>
                <a:lnTo>
                  <a:pt x="7419" y="1363"/>
                </a:lnTo>
                <a:lnTo>
                  <a:pt x="7443" y="1435"/>
                </a:lnTo>
                <a:lnTo>
                  <a:pt x="7467" y="1507"/>
                </a:lnTo>
                <a:lnTo>
                  <a:pt x="7495" y="1579"/>
                </a:lnTo>
                <a:lnTo>
                  <a:pt x="7524" y="1651"/>
                </a:lnTo>
                <a:lnTo>
                  <a:pt x="7556" y="1722"/>
                </a:lnTo>
                <a:lnTo>
                  <a:pt x="7590" y="1793"/>
                </a:lnTo>
                <a:lnTo>
                  <a:pt x="7626" y="1864"/>
                </a:lnTo>
                <a:lnTo>
                  <a:pt x="7664" y="1934"/>
                </a:lnTo>
                <a:lnTo>
                  <a:pt x="7704" y="2005"/>
                </a:lnTo>
                <a:lnTo>
                  <a:pt x="7746" y="2075"/>
                </a:lnTo>
                <a:lnTo>
                  <a:pt x="7790" y="2145"/>
                </a:lnTo>
                <a:lnTo>
                  <a:pt x="7837" y="2215"/>
                </a:lnTo>
                <a:lnTo>
                  <a:pt x="7886" y="2284"/>
                </a:lnTo>
                <a:lnTo>
                  <a:pt x="7935" y="2354"/>
                </a:lnTo>
                <a:lnTo>
                  <a:pt x="7989" y="2423"/>
                </a:lnTo>
                <a:lnTo>
                  <a:pt x="8043" y="2491"/>
                </a:lnTo>
                <a:lnTo>
                  <a:pt x="8100" y="2560"/>
                </a:lnTo>
                <a:lnTo>
                  <a:pt x="8159" y="2628"/>
                </a:lnTo>
                <a:lnTo>
                  <a:pt x="8219" y="2696"/>
                </a:lnTo>
                <a:lnTo>
                  <a:pt x="8283" y="2763"/>
                </a:lnTo>
                <a:lnTo>
                  <a:pt x="8348" y="2830"/>
                </a:lnTo>
                <a:lnTo>
                  <a:pt x="8415" y="2898"/>
                </a:lnTo>
                <a:lnTo>
                  <a:pt x="8484" y="2965"/>
                </a:lnTo>
                <a:lnTo>
                  <a:pt x="8556" y="3031"/>
                </a:lnTo>
                <a:lnTo>
                  <a:pt x="8629" y="3097"/>
                </a:lnTo>
                <a:lnTo>
                  <a:pt x="8705" y="3163"/>
                </a:lnTo>
                <a:lnTo>
                  <a:pt x="8781" y="3230"/>
                </a:lnTo>
                <a:lnTo>
                  <a:pt x="8862" y="3296"/>
                </a:lnTo>
                <a:lnTo>
                  <a:pt x="8943" y="3361"/>
                </a:lnTo>
                <a:lnTo>
                  <a:pt x="9027" y="3426"/>
                </a:lnTo>
                <a:lnTo>
                  <a:pt x="9114" y="3491"/>
                </a:lnTo>
                <a:lnTo>
                  <a:pt x="9162" y="3199"/>
                </a:lnTo>
                <a:close/>
                <a:moveTo>
                  <a:pt x="9275" y="2763"/>
                </a:moveTo>
                <a:lnTo>
                  <a:pt x="9275" y="2763"/>
                </a:lnTo>
                <a:lnTo>
                  <a:pt x="9210" y="2705"/>
                </a:lnTo>
                <a:lnTo>
                  <a:pt x="9148" y="2647"/>
                </a:lnTo>
                <a:lnTo>
                  <a:pt x="9085" y="2588"/>
                </a:lnTo>
                <a:lnTo>
                  <a:pt x="9024" y="2528"/>
                </a:lnTo>
                <a:lnTo>
                  <a:pt x="8962" y="2466"/>
                </a:lnTo>
                <a:lnTo>
                  <a:pt x="8902" y="2405"/>
                </a:lnTo>
                <a:lnTo>
                  <a:pt x="8844" y="2341"/>
                </a:lnTo>
                <a:lnTo>
                  <a:pt x="8785" y="2277"/>
                </a:lnTo>
                <a:lnTo>
                  <a:pt x="8728" y="2212"/>
                </a:lnTo>
                <a:lnTo>
                  <a:pt x="8672" y="2145"/>
                </a:lnTo>
                <a:lnTo>
                  <a:pt x="8616" y="2079"/>
                </a:lnTo>
                <a:lnTo>
                  <a:pt x="8562" y="2010"/>
                </a:lnTo>
                <a:lnTo>
                  <a:pt x="8508" y="1940"/>
                </a:lnTo>
                <a:lnTo>
                  <a:pt x="8455" y="1871"/>
                </a:lnTo>
                <a:lnTo>
                  <a:pt x="8403" y="1799"/>
                </a:lnTo>
                <a:lnTo>
                  <a:pt x="8353" y="1727"/>
                </a:lnTo>
                <a:lnTo>
                  <a:pt x="8349" y="1716"/>
                </a:lnTo>
                <a:lnTo>
                  <a:pt x="8338" y="1693"/>
                </a:lnTo>
                <a:lnTo>
                  <a:pt x="8296" y="1610"/>
                </a:lnTo>
                <a:lnTo>
                  <a:pt x="8225" y="1475"/>
                </a:lnTo>
                <a:lnTo>
                  <a:pt x="8126" y="1289"/>
                </a:lnTo>
                <a:lnTo>
                  <a:pt x="8108" y="1259"/>
                </a:lnTo>
                <a:lnTo>
                  <a:pt x="8088" y="1230"/>
                </a:lnTo>
                <a:lnTo>
                  <a:pt x="8068" y="1203"/>
                </a:lnTo>
                <a:lnTo>
                  <a:pt x="8048" y="1179"/>
                </a:lnTo>
                <a:lnTo>
                  <a:pt x="8025" y="1158"/>
                </a:lnTo>
                <a:lnTo>
                  <a:pt x="8003" y="1138"/>
                </a:lnTo>
                <a:lnTo>
                  <a:pt x="7980" y="1121"/>
                </a:lnTo>
                <a:lnTo>
                  <a:pt x="7957" y="1107"/>
                </a:lnTo>
                <a:lnTo>
                  <a:pt x="7932" y="1095"/>
                </a:lnTo>
                <a:lnTo>
                  <a:pt x="7906" y="1086"/>
                </a:lnTo>
                <a:lnTo>
                  <a:pt x="7880" y="1079"/>
                </a:lnTo>
                <a:lnTo>
                  <a:pt x="7853" y="1074"/>
                </a:lnTo>
                <a:lnTo>
                  <a:pt x="7825" y="1072"/>
                </a:lnTo>
                <a:lnTo>
                  <a:pt x="7797" y="1072"/>
                </a:lnTo>
                <a:lnTo>
                  <a:pt x="7768" y="1074"/>
                </a:lnTo>
                <a:lnTo>
                  <a:pt x="7738" y="1079"/>
                </a:lnTo>
                <a:lnTo>
                  <a:pt x="7746" y="1116"/>
                </a:lnTo>
                <a:lnTo>
                  <a:pt x="7757" y="1153"/>
                </a:lnTo>
                <a:lnTo>
                  <a:pt x="7769" y="1192"/>
                </a:lnTo>
                <a:lnTo>
                  <a:pt x="7783" y="1233"/>
                </a:lnTo>
                <a:lnTo>
                  <a:pt x="7797" y="1273"/>
                </a:lnTo>
                <a:lnTo>
                  <a:pt x="7815" y="1314"/>
                </a:lnTo>
                <a:lnTo>
                  <a:pt x="7833" y="1357"/>
                </a:lnTo>
                <a:lnTo>
                  <a:pt x="7853" y="1400"/>
                </a:lnTo>
                <a:lnTo>
                  <a:pt x="7874" y="1445"/>
                </a:lnTo>
                <a:lnTo>
                  <a:pt x="7898" y="1490"/>
                </a:lnTo>
                <a:lnTo>
                  <a:pt x="7922" y="1537"/>
                </a:lnTo>
                <a:lnTo>
                  <a:pt x="7948" y="1585"/>
                </a:lnTo>
                <a:lnTo>
                  <a:pt x="7977" y="1633"/>
                </a:lnTo>
                <a:lnTo>
                  <a:pt x="8005" y="1682"/>
                </a:lnTo>
                <a:lnTo>
                  <a:pt x="8037" y="1732"/>
                </a:lnTo>
                <a:lnTo>
                  <a:pt x="8069" y="1783"/>
                </a:lnTo>
                <a:lnTo>
                  <a:pt x="8103" y="1835"/>
                </a:lnTo>
                <a:lnTo>
                  <a:pt x="8139" y="1888"/>
                </a:lnTo>
                <a:lnTo>
                  <a:pt x="8176" y="1942"/>
                </a:lnTo>
                <a:lnTo>
                  <a:pt x="8215" y="1997"/>
                </a:lnTo>
                <a:lnTo>
                  <a:pt x="8256" y="2053"/>
                </a:lnTo>
                <a:lnTo>
                  <a:pt x="8298" y="2109"/>
                </a:lnTo>
                <a:lnTo>
                  <a:pt x="8387" y="2226"/>
                </a:lnTo>
                <a:lnTo>
                  <a:pt x="8482" y="2347"/>
                </a:lnTo>
                <a:lnTo>
                  <a:pt x="8584" y="2471"/>
                </a:lnTo>
                <a:lnTo>
                  <a:pt x="8692" y="2599"/>
                </a:lnTo>
                <a:lnTo>
                  <a:pt x="8805" y="2730"/>
                </a:lnTo>
                <a:lnTo>
                  <a:pt x="8885" y="2792"/>
                </a:lnTo>
                <a:lnTo>
                  <a:pt x="8980" y="2868"/>
                </a:lnTo>
                <a:lnTo>
                  <a:pt x="9210" y="3054"/>
                </a:lnTo>
                <a:lnTo>
                  <a:pt x="9220" y="2999"/>
                </a:lnTo>
                <a:lnTo>
                  <a:pt x="9235" y="2932"/>
                </a:lnTo>
                <a:lnTo>
                  <a:pt x="9253" y="2854"/>
                </a:lnTo>
                <a:lnTo>
                  <a:pt x="9275" y="2763"/>
                </a:lnTo>
                <a:close/>
                <a:moveTo>
                  <a:pt x="10668" y="9334"/>
                </a:moveTo>
                <a:lnTo>
                  <a:pt x="10457" y="9026"/>
                </a:lnTo>
                <a:lnTo>
                  <a:pt x="10367" y="9084"/>
                </a:lnTo>
                <a:lnTo>
                  <a:pt x="10279" y="9144"/>
                </a:lnTo>
                <a:lnTo>
                  <a:pt x="10190" y="9206"/>
                </a:lnTo>
                <a:lnTo>
                  <a:pt x="10103" y="9269"/>
                </a:lnTo>
                <a:lnTo>
                  <a:pt x="10016" y="9334"/>
                </a:lnTo>
                <a:lnTo>
                  <a:pt x="9930" y="9402"/>
                </a:lnTo>
                <a:lnTo>
                  <a:pt x="9845" y="9472"/>
                </a:lnTo>
                <a:lnTo>
                  <a:pt x="9761" y="9542"/>
                </a:lnTo>
                <a:lnTo>
                  <a:pt x="9677" y="9616"/>
                </a:lnTo>
                <a:lnTo>
                  <a:pt x="9595" y="9691"/>
                </a:lnTo>
                <a:lnTo>
                  <a:pt x="9512" y="9768"/>
                </a:lnTo>
                <a:lnTo>
                  <a:pt x="9431" y="9847"/>
                </a:lnTo>
                <a:lnTo>
                  <a:pt x="9350" y="9929"/>
                </a:lnTo>
                <a:lnTo>
                  <a:pt x="9271" y="10012"/>
                </a:lnTo>
                <a:lnTo>
                  <a:pt x="9192" y="10097"/>
                </a:lnTo>
                <a:lnTo>
                  <a:pt x="9114" y="10184"/>
                </a:lnTo>
                <a:lnTo>
                  <a:pt x="9036" y="10273"/>
                </a:lnTo>
                <a:lnTo>
                  <a:pt x="8959" y="10364"/>
                </a:lnTo>
                <a:lnTo>
                  <a:pt x="8883" y="10457"/>
                </a:lnTo>
                <a:lnTo>
                  <a:pt x="8807" y="10552"/>
                </a:lnTo>
                <a:lnTo>
                  <a:pt x="8733" y="10649"/>
                </a:lnTo>
                <a:lnTo>
                  <a:pt x="8660" y="10748"/>
                </a:lnTo>
                <a:lnTo>
                  <a:pt x="8586" y="10848"/>
                </a:lnTo>
                <a:lnTo>
                  <a:pt x="8514" y="10951"/>
                </a:lnTo>
                <a:lnTo>
                  <a:pt x="8443" y="11055"/>
                </a:lnTo>
                <a:lnTo>
                  <a:pt x="8373" y="11163"/>
                </a:lnTo>
                <a:lnTo>
                  <a:pt x="8303" y="11270"/>
                </a:lnTo>
                <a:lnTo>
                  <a:pt x="8233" y="11381"/>
                </a:lnTo>
                <a:lnTo>
                  <a:pt x="8165" y="11493"/>
                </a:lnTo>
                <a:lnTo>
                  <a:pt x="8097" y="11608"/>
                </a:lnTo>
                <a:lnTo>
                  <a:pt x="8030" y="11725"/>
                </a:lnTo>
                <a:lnTo>
                  <a:pt x="7964" y="11843"/>
                </a:lnTo>
                <a:lnTo>
                  <a:pt x="8006" y="11836"/>
                </a:lnTo>
                <a:lnTo>
                  <a:pt x="8049" y="11829"/>
                </a:lnTo>
                <a:lnTo>
                  <a:pt x="8090" y="11821"/>
                </a:lnTo>
                <a:lnTo>
                  <a:pt x="8132" y="11811"/>
                </a:lnTo>
                <a:lnTo>
                  <a:pt x="8172" y="11802"/>
                </a:lnTo>
                <a:lnTo>
                  <a:pt x="8212" y="11790"/>
                </a:lnTo>
                <a:lnTo>
                  <a:pt x="8252" y="11778"/>
                </a:lnTo>
                <a:lnTo>
                  <a:pt x="8292" y="11766"/>
                </a:lnTo>
                <a:lnTo>
                  <a:pt x="8331" y="11752"/>
                </a:lnTo>
                <a:lnTo>
                  <a:pt x="8370" y="11738"/>
                </a:lnTo>
                <a:lnTo>
                  <a:pt x="8408" y="11723"/>
                </a:lnTo>
                <a:lnTo>
                  <a:pt x="8447" y="11706"/>
                </a:lnTo>
                <a:lnTo>
                  <a:pt x="8485" y="11690"/>
                </a:lnTo>
                <a:lnTo>
                  <a:pt x="8521" y="11671"/>
                </a:lnTo>
                <a:lnTo>
                  <a:pt x="8558" y="11652"/>
                </a:lnTo>
                <a:lnTo>
                  <a:pt x="8595" y="11633"/>
                </a:lnTo>
                <a:lnTo>
                  <a:pt x="8641" y="11553"/>
                </a:lnTo>
                <a:lnTo>
                  <a:pt x="8689" y="11473"/>
                </a:lnTo>
                <a:lnTo>
                  <a:pt x="8738" y="11395"/>
                </a:lnTo>
                <a:lnTo>
                  <a:pt x="8787" y="11317"/>
                </a:lnTo>
                <a:lnTo>
                  <a:pt x="8838" y="11239"/>
                </a:lnTo>
                <a:lnTo>
                  <a:pt x="8890" y="11163"/>
                </a:lnTo>
                <a:lnTo>
                  <a:pt x="8943" y="11086"/>
                </a:lnTo>
                <a:lnTo>
                  <a:pt x="8998" y="11009"/>
                </a:lnTo>
                <a:lnTo>
                  <a:pt x="9053" y="10933"/>
                </a:lnTo>
                <a:lnTo>
                  <a:pt x="9111" y="10859"/>
                </a:lnTo>
                <a:lnTo>
                  <a:pt x="9169" y="10784"/>
                </a:lnTo>
                <a:lnTo>
                  <a:pt x="9228" y="10710"/>
                </a:lnTo>
                <a:lnTo>
                  <a:pt x="9288" y="10637"/>
                </a:lnTo>
                <a:lnTo>
                  <a:pt x="9351" y="10563"/>
                </a:lnTo>
                <a:lnTo>
                  <a:pt x="9414" y="10490"/>
                </a:lnTo>
                <a:lnTo>
                  <a:pt x="9478" y="10418"/>
                </a:lnTo>
                <a:lnTo>
                  <a:pt x="9543" y="10347"/>
                </a:lnTo>
                <a:lnTo>
                  <a:pt x="9610" y="10276"/>
                </a:lnTo>
                <a:lnTo>
                  <a:pt x="9677" y="10205"/>
                </a:lnTo>
                <a:lnTo>
                  <a:pt x="9746" y="10136"/>
                </a:lnTo>
                <a:lnTo>
                  <a:pt x="9817" y="10066"/>
                </a:lnTo>
                <a:lnTo>
                  <a:pt x="9888" y="9996"/>
                </a:lnTo>
                <a:lnTo>
                  <a:pt x="9960" y="9928"/>
                </a:lnTo>
                <a:lnTo>
                  <a:pt x="10034" y="9860"/>
                </a:lnTo>
                <a:lnTo>
                  <a:pt x="10109" y="9793"/>
                </a:lnTo>
                <a:lnTo>
                  <a:pt x="10185" y="9726"/>
                </a:lnTo>
                <a:lnTo>
                  <a:pt x="10262" y="9659"/>
                </a:lnTo>
                <a:lnTo>
                  <a:pt x="10341" y="9593"/>
                </a:lnTo>
                <a:lnTo>
                  <a:pt x="10421" y="9527"/>
                </a:lnTo>
                <a:lnTo>
                  <a:pt x="10502" y="9462"/>
                </a:lnTo>
                <a:lnTo>
                  <a:pt x="10584" y="9398"/>
                </a:lnTo>
                <a:lnTo>
                  <a:pt x="10668" y="9334"/>
                </a:lnTo>
                <a:close/>
                <a:moveTo>
                  <a:pt x="9097" y="5337"/>
                </a:moveTo>
                <a:lnTo>
                  <a:pt x="9097" y="5337"/>
                </a:lnTo>
                <a:lnTo>
                  <a:pt x="9044" y="5402"/>
                </a:lnTo>
                <a:lnTo>
                  <a:pt x="8992" y="5469"/>
                </a:lnTo>
                <a:lnTo>
                  <a:pt x="8941" y="5535"/>
                </a:lnTo>
                <a:lnTo>
                  <a:pt x="8893" y="5604"/>
                </a:lnTo>
                <a:lnTo>
                  <a:pt x="8845" y="5671"/>
                </a:lnTo>
                <a:lnTo>
                  <a:pt x="8800" y="5740"/>
                </a:lnTo>
                <a:lnTo>
                  <a:pt x="8757" y="5809"/>
                </a:lnTo>
                <a:lnTo>
                  <a:pt x="8715" y="5878"/>
                </a:lnTo>
                <a:lnTo>
                  <a:pt x="8675" y="5949"/>
                </a:lnTo>
                <a:lnTo>
                  <a:pt x="8636" y="6019"/>
                </a:lnTo>
                <a:lnTo>
                  <a:pt x="8599" y="6089"/>
                </a:lnTo>
                <a:lnTo>
                  <a:pt x="8564" y="6162"/>
                </a:lnTo>
                <a:lnTo>
                  <a:pt x="8531" y="6234"/>
                </a:lnTo>
                <a:lnTo>
                  <a:pt x="8500" y="6306"/>
                </a:lnTo>
                <a:lnTo>
                  <a:pt x="8469" y="6379"/>
                </a:lnTo>
                <a:lnTo>
                  <a:pt x="8441" y="6453"/>
                </a:lnTo>
                <a:lnTo>
                  <a:pt x="8415" y="6527"/>
                </a:lnTo>
                <a:lnTo>
                  <a:pt x="8390" y="6601"/>
                </a:lnTo>
                <a:lnTo>
                  <a:pt x="8368" y="6677"/>
                </a:lnTo>
                <a:lnTo>
                  <a:pt x="8347" y="6752"/>
                </a:lnTo>
                <a:lnTo>
                  <a:pt x="8327" y="6828"/>
                </a:lnTo>
                <a:lnTo>
                  <a:pt x="8309" y="6905"/>
                </a:lnTo>
                <a:lnTo>
                  <a:pt x="8292" y="6982"/>
                </a:lnTo>
                <a:lnTo>
                  <a:pt x="8278" y="7060"/>
                </a:lnTo>
                <a:lnTo>
                  <a:pt x="8265" y="7138"/>
                </a:lnTo>
                <a:lnTo>
                  <a:pt x="8254" y="7217"/>
                </a:lnTo>
                <a:lnTo>
                  <a:pt x="8245" y="7296"/>
                </a:lnTo>
                <a:lnTo>
                  <a:pt x="8237" y="7375"/>
                </a:lnTo>
                <a:lnTo>
                  <a:pt x="8231" y="7456"/>
                </a:lnTo>
                <a:lnTo>
                  <a:pt x="8226" y="7536"/>
                </a:lnTo>
                <a:lnTo>
                  <a:pt x="8224" y="7617"/>
                </a:lnTo>
                <a:lnTo>
                  <a:pt x="8224" y="7699"/>
                </a:lnTo>
                <a:lnTo>
                  <a:pt x="8224" y="7805"/>
                </a:lnTo>
                <a:lnTo>
                  <a:pt x="8227" y="7914"/>
                </a:lnTo>
                <a:lnTo>
                  <a:pt x="8232" y="8024"/>
                </a:lnTo>
                <a:lnTo>
                  <a:pt x="8239" y="8136"/>
                </a:lnTo>
                <a:lnTo>
                  <a:pt x="8264" y="8113"/>
                </a:lnTo>
                <a:lnTo>
                  <a:pt x="8291" y="8090"/>
                </a:lnTo>
                <a:lnTo>
                  <a:pt x="8319" y="8068"/>
                </a:lnTo>
                <a:lnTo>
                  <a:pt x="8349" y="8048"/>
                </a:lnTo>
                <a:lnTo>
                  <a:pt x="8380" y="8027"/>
                </a:lnTo>
                <a:lnTo>
                  <a:pt x="8413" y="8009"/>
                </a:lnTo>
                <a:lnTo>
                  <a:pt x="8447" y="7991"/>
                </a:lnTo>
                <a:lnTo>
                  <a:pt x="8482" y="7974"/>
                </a:lnTo>
                <a:lnTo>
                  <a:pt x="8484" y="7831"/>
                </a:lnTo>
                <a:lnTo>
                  <a:pt x="8487" y="7692"/>
                </a:lnTo>
                <a:lnTo>
                  <a:pt x="8493" y="7557"/>
                </a:lnTo>
                <a:lnTo>
                  <a:pt x="8503" y="7426"/>
                </a:lnTo>
                <a:lnTo>
                  <a:pt x="8507" y="7362"/>
                </a:lnTo>
                <a:lnTo>
                  <a:pt x="8513" y="7300"/>
                </a:lnTo>
                <a:lnTo>
                  <a:pt x="8520" y="7238"/>
                </a:lnTo>
                <a:lnTo>
                  <a:pt x="8527" y="7178"/>
                </a:lnTo>
                <a:lnTo>
                  <a:pt x="8536" y="7119"/>
                </a:lnTo>
                <a:lnTo>
                  <a:pt x="8544" y="7060"/>
                </a:lnTo>
                <a:lnTo>
                  <a:pt x="8553" y="7003"/>
                </a:lnTo>
                <a:lnTo>
                  <a:pt x="8563" y="6946"/>
                </a:lnTo>
                <a:lnTo>
                  <a:pt x="8573" y="6892"/>
                </a:lnTo>
                <a:lnTo>
                  <a:pt x="8584" y="6837"/>
                </a:lnTo>
                <a:lnTo>
                  <a:pt x="8596" y="6784"/>
                </a:lnTo>
                <a:lnTo>
                  <a:pt x="8609" y="6732"/>
                </a:lnTo>
                <a:lnTo>
                  <a:pt x="8622" y="6681"/>
                </a:lnTo>
                <a:lnTo>
                  <a:pt x="8635" y="6632"/>
                </a:lnTo>
                <a:lnTo>
                  <a:pt x="8649" y="6583"/>
                </a:lnTo>
                <a:lnTo>
                  <a:pt x="8664" y="6536"/>
                </a:lnTo>
                <a:lnTo>
                  <a:pt x="8680" y="6489"/>
                </a:lnTo>
                <a:lnTo>
                  <a:pt x="8695" y="6444"/>
                </a:lnTo>
                <a:lnTo>
                  <a:pt x="8713" y="6399"/>
                </a:lnTo>
                <a:lnTo>
                  <a:pt x="8729" y="6357"/>
                </a:lnTo>
                <a:lnTo>
                  <a:pt x="8748" y="6314"/>
                </a:lnTo>
                <a:lnTo>
                  <a:pt x="8766" y="6273"/>
                </a:lnTo>
                <a:lnTo>
                  <a:pt x="8786" y="6232"/>
                </a:lnTo>
                <a:lnTo>
                  <a:pt x="8805" y="6193"/>
                </a:lnTo>
                <a:lnTo>
                  <a:pt x="8809" y="6185"/>
                </a:lnTo>
                <a:lnTo>
                  <a:pt x="8812" y="6175"/>
                </a:lnTo>
                <a:lnTo>
                  <a:pt x="8825" y="6150"/>
                </a:lnTo>
                <a:lnTo>
                  <a:pt x="8843" y="6118"/>
                </a:lnTo>
                <a:lnTo>
                  <a:pt x="8867" y="6081"/>
                </a:lnTo>
                <a:lnTo>
                  <a:pt x="8896" y="6037"/>
                </a:lnTo>
                <a:lnTo>
                  <a:pt x="8930" y="5988"/>
                </a:lnTo>
                <a:lnTo>
                  <a:pt x="8971" y="5932"/>
                </a:lnTo>
                <a:lnTo>
                  <a:pt x="9017" y="5870"/>
                </a:lnTo>
                <a:lnTo>
                  <a:pt x="9050" y="5822"/>
                </a:lnTo>
                <a:lnTo>
                  <a:pt x="9080" y="5777"/>
                </a:lnTo>
                <a:lnTo>
                  <a:pt x="9093" y="5755"/>
                </a:lnTo>
                <a:lnTo>
                  <a:pt x="9105" y="5734"/>
                </a:lnTo>
                <a:lnTo>
                  <a:pt x="9116" y="5712"/>
                </a:lnTo>
                <a:lnTo>
                  <a:pt x="9125" y="5692"/>
                </a:lnTo>
                <a:lnTo>
                  <a:pt x="9134" y="5672"/>
                </a:lnTo>
                <a:lnTo>
                  <a:pt x="9142" y="5652"/>
                </a:lnTo>
                <a:lnTo>
                  <a:pt x="9148" y="5633"/>
                </a:lnTo>
                <a:lnTo>
                  <a:pt x="9153" y="5616"/>
                </a:lnTo>
                <a:lnTo>
                  <a:pt x="9157" y="5598"/>
                </a:lnTo>
                <a:lnTo>
                  <a:pt x="9160" y="5580"/>
                </a:lnTo>
                <a:lnTo>
                  <a:pt x="9161" y="5564"/>
                </a:lnTo>
                <a:lnTo>
                  <a:pt x="9162" y="5547"/>
                </a:lnTo>
                <a:lnTo>
                  <a:pt x="9161" y="5522"/>
                </a:lnTo>
                <a:lnTo>
                  <a:pt x="9157" y="5497"/>
                </a:lnTo>
                <a:lnTo>
                  <a:pt x="9153" y="5471"/>
                </a:lnTo>
                <a:lnTo>
                  <a:pt x="9145" y="5445"/>
                </a:lnTo>
                <a:lnTo>
                  <a:pt x="9136" y="5419"/>
                </a:lnTo>
                <a:lnTo>
                  <a:pt x="9125" y="5392"/>
                </a:lnTo>
                <a:lnTo>
                  <a:pt x="9112" y="5364"/>
                </a:lnTo>
                <a:lnTo>
                  <a:pt x="9097" y="5337"/>
                </a:lnTo>
                <a:close/>
                <a:moveTo>
                  <a:pt x="9372" y="2389"/>
                </a:moveTo>
                <a:lnTo>
                  <a:pt x="8822" y="1840"/>
                </a:lnTo>
                <a:lnTo>
                  <a:pt x="8811" y="1827"/>
                </a:lnTo>
                <a:lnTo>
                  <a:pt x="8796" y="1802"/>
                </a:lnTo>
                <a:lnTo>
                  <a:pt x="8774" y="1768"/>
                </a:lnTo>
                <a:lnTo>
                  <a:pt x="8750" y="1723"/>
                </a:lnTo>
                <a:lnTo>
                  <a:pt x="8682" y="1600"/>
                </a:lnTo>
                <a:lnTo>
                  <a:pt x="8595" y="1435"/>
                </a:lnTo>
                <a:lnTo>
                  <a:pt x="8581" y="1407"/>
                </a:lnTo>
                <a:lnTo>
                  <a:pt x="8565" y="1381"/>
                </a:lnTo>
                <a:lnTo>
                  <a:pt x="8549" y="1358"/>
                </a:lnTo>
                <a:lnTo>
                  <a:pt x="8531" y="1337"/>
                </a:lnTo>
                <a:lnTo>
                  <a:pt x="8512" y="1315"/>
                </a:lnTo>
                <a:lnTo>
                  <a:pt x="8492" y="1298"/>
                </a:lnTo>
                <a:lnTo>
                  <a:pt x="8472" y="1280"/>
                </a:lnTo>
                <a:lnTo>
                  <a:pt x="8449" y="1266"/>
                </a:lnTo>
                <a:lnTo>
                  <a:pt x="8427" y="1251"/>
                </a:lnTo>
                <a:lnTo>
                  <a:pt x="8403" y="1241"/>
                </a:lnTo>
                <a:lnTo>
                  <a:pt x="8379" y="1230"/>
                </a:lnTo>
                <a:lnTo>
                  <a:pt x="8353" y="1223"/>
                </a:lnTo>
                <a:lnTo>
                  <a:pt x="8325" y="1216"/>
                </a:lnTo>
                <a:lnTo>
                  <a:pt x="8298" y="1212"/>
                </a:lnTo>
                <a:lnTo>
                  <a:pt x="8269" y="1209"/>
                </a:lnTo>
                <a:lnTo>
                  <a:pt x="8239" y="1209"/>
                </a:lnTo>
                <a:lnTo>
                  <a:pt x="8257" y="1250"/>
                </a:lnTo>
                <a:lnTo>
                  <a:pt x="8276" y="1292"/>
                </a:lnTo>
                <a:lnTo>
                  <a:pt x="8296" y="1334"/>
                </a:lnTo>
                <a:lnTo>
                  <a:pt x="8316" y="1376"/>
                </a:lnTo>
                <a:lnTo>
                  <a:pt x="8338" y="1418"/>
                </a:lnTo>
                <a:lnTo>
                  <a:pt x="8361" y="1461"/>
                </a:lnTo>
                <a:lnTo>
                  <a:pt x="8386" y="1503"/>
                </a:lnTo>
                <a:lnTo>
                  <a:pt x="8410" y="1546"/>
                </a:lnTo>
                <a:lnTo>
                  <a:pt x="8436" y="1588"/>
                </a:lnTo>
                <a:lnTo>
                  <a:pt x="8464" y="1631"/>
                </a:lnTo>
                <a:lnTo>
                  <a:pt x="8492" y="1675"/>
                </a:lnTo>
                <a:lnTo>
                  <a:pt x="8520" y="1718"/>
                </a:lnTo>
                <a:lnTo>
                  <a:pt x="8551" y="1761"/>
                </a:lnTo>
                <a:lnTo>
                  <a:pt x="8582" y="1804"/>
                </a:lnTo>
                <a:lnTo>
                  <a:pt x="8615" y="1848"/>
                </a:lnTo>
                <a:lnTo>
                  <a:pt x="8648" y="1893"/>
                </a:lnTo>
                <a:lnTo>
                  <a:pt x="8682" y="1937"/>
                </a:lnTo>
                <a:lnTo>
                  <a:pt x="8718" y="1981"/>
                </a:lnTo>
                <a:lnTo>
                  <a:pt x="8792" y="2070"/>
                </a:lnTo>
                <a:lnTo>
                  <a:pt x="8870" y="2159"/>
                </a:lnTo>
                <a:lnTo>
                  <a:pt x="8953" y="2250"/>
                </a:lnTo>
                <a:lnTo>
                  <a:pt x="9039" y="2341"/>
                </a:lnTo>
                <a:lnTo>
                  <a:pt x="9130" y="2432"/>
                </a:lnTo>
                <a:lnTo>
                  <a:pt x="9225" y="2524"/>
                </a:lnTo>
                <a:lnTo>
                  <a:pt x="9324" y="2616"/>
                </a:lnTo>
                <a:lnTo>
                  <a:pt x="9372" y="2389"/>
                </a:lnTo>
                <a:close/>
                <a:moveTo>
                  <a:pt x="9194" y="5854"/>
                </a:moveTo>
                <a:lnTo>
                  <a:pt x="9194" y="5854"/>
                </a:lnTo>
                <a:lnTo>
                  <a:pt x="9158" y="5912"/>
                </a:lnTo>
                <a:lnTo>
                  <a:pt x="9124" y="5971"/>
                </a:lnTo>
                <a:lnTo>
                  <a:pt x="9090" y="6028"/>
                </a:lnTo>
                <a:lnTo>
                  <a:pt x="9058" y="6086"/>
                </a:lnTo>
                <a:lnTo>
                  <a:pt x="9026" y="6143"/>
                </a:lnTo>
                <a:lnTo>
                  <a:pt x="8997" y="6199"/>
                </a:lnTo>
                <a:lnTo>
                  <a:pt x="8967" y="6256"/>
                </a:lnTo>
                <a:lnTo>
                  <a:pt x="8940" y="6313"/>
                </a:lnTo>
                <a:lnTo>
                  <a:pt x="8913" y="6368"/>
                </a:lnTo>
                <a:lnTo>
                  <a:pt x="8887" y="6424"/>
                </a:lnTo>
                <a:lnTo>
                  <a:pt x="8862" y="6478"/>
                </a:lnTo>
                <a:lnTo>
                  <a:pt x="8839" y="6533"/>
                </a:lnTo>
                <a:lnTo>
                  <a:pt x="8817" y="6587"/>
                </a:lnTo>
                <a:lnTo>
                  <a:pt x="8796" y="6641"/>
                </a:lnTo>
                <a:lnTo>
                  <a:pt x="8776" y="6696"/>
                </a:lnTo>
                <a:lnTo>
                  <a:pt x="8757" y="6749"/>
                </a:lnTo>
                <a:lnTo>
                  <a:pt x="8739" y="6801"/>
                </a:lnTo>
                <a:lnTo>
                  <a:pt x="8724" y="6854"/>
                </a:lnTo>
                <a:lnTo>
                  <a:pt x="8707" y="6906"/>
                </a:lnTo>
                <a:lnTo>
                  <a:pt x="8693" y="6958"/>
                </a:lnTo>
                <a:lnTo>
                  <a:pt x="8680" y="7010"/>
                </a:lnTo>
                <a:lnTo>
                  <a:pt x="8668" y="7061"/>
                </a:lnTo>
                <a:lnTo>
                  <a:pt x="8657" y="7112"/>
                </a:lnTo>
                <a:lnTo>
                  <a:pt x="8648" y="7162"/>
                </a:lnTo>
                <a:lnTo>
                  <a:pt x="8640" y="7212"/>
                </a:lnTo>
                <a:lnTo>
                  <a:pt x="8631" y="7262"/>
                </a:lnTo>
                <a:lnTo>
                  <a:pt x="8625" y="7311"/>
                </a:lnTo>
                <a:lnTo>
                  <a:pt x="8621" y="7361"/>
                </a:lnTo>
                <a:lnTo>
                  <a:pt x="8616" y="7409"/>
                </a:lnTo>
                <a:lnTo>
                  <a:pt x="8614" y="7458"/>
                </a:lnTo>
                <a:lnTo>
                  <a:pt x="8612" y="7506"/>
                </a:lnTo>
                <a:lnTo>
                  <a:pt x="8611" y="7554"/>
                </a:lnTo>
                <a:lnTo>
                  <a:pt x="8612" y="7590"/>
                </a:lnTo>
                <a:lnTo>
                  <a:pt x="8614" y="7626"/>
                </a:lnTo>
                <a:lnTo>
                  <a:pt x="8616" y="7661"/>
                </a:lnTo>
                <a:lnTo>
                  <a:pt x="8620" y="7695"/>
                </a:lnTo>
                <a:lnTo>
                  <a:pt x="8624" y="7730"/>
                </a:lnTo>
                <a:lnTo>
                  <a:pt x="8630" y="7763"/>
                </a:lnTo>
                <a:lnTo>
                  <a:pt x="8636" y="7796"/>
                </a:lnTo>
                <a:lnTo>
                  <a:pt x="8644" y="7829"/>
                </a:lnTo>
                <a:lnTo>
                  <a:pt x="8725" y="7764"/>
                </a:lnTo>
                <a:lnTo>
                  <a:pt x="8726" y="7726"/>
                </a:lnTo>
                <a:lnTo>
                  <a:pt x="8727" y="7687"/>
                </a:lnTo>
                <a:lnTo>
                  <a:pt x="8729" y="7646"/>
                </a:lnTo>
                <a:lnTo>
                  <a:pt x="8732" y="7603"/>
                </a:lnTo>
                <a:lnTo>
                  <a:pt x="8741" y="7511"/>
                </a:lnTo>
                <a:lnTo>
                  <a:pt x="8753" y="7412"/>
                </a:lnTo>
                <a:lnTo>
                  <a:pt x="8770" y="7305"/>
                </a:lnTo>
                <a:lnTo>
                  <a:pt x="8789" y="7191"/>
                </a:lnTo>
                <a:lnTo>
                  <a:pt x="8812" y="7068"/>
                </a:lnTo>
                <a:lnTo>
                  <a:pt x="8838" y="6938"/>
                </a:lnTo>
                <a:lnTo>
                  <a:pt x="8839" y="6913"/>
                </a:lnTo>
                <a:lnTo>
                  <a:pt x="8841" y="6887"/>
                </a:lnTo>
                <a:lnTo>
                  <a:pt x="8845" y="6860"/>
                </a:lnTo>
                <a:lnTo>
                  <a:pt x="8850" y="6833"/>
                </a:lnTo>
                <a:lnTo>
                  <a:pt x="8856" y="6803"/>
                </a:lnTo>
                <a:lnTo>
                  <a:pt x="8864" y="6772"/>
                </a:lnTo>
                <a:lnTo>
                  <a:pt x="8874" y="6741"/>
                </a:lnTo>
                <a:lnTo>
                  <a:pt x="8884" y="6707"/>
                </a:lnTo>
                <a:lnTo>
                  <a:pt x="8897" y="6674"/>
                </a:lnTo>
                <a:lnTo>
                  <a:pt x="8911" y="6639"/>
                </a:lnTo>
                <a:lnTo>
                  <a:pt x="8926" y="6602"/>
                </a:lnTo>
                <a:lnTo>
                  <a:pt x="8943" y="6566"/>
                </a:lnTo>
                <a:lnTo>
                  <a:pt x="8961" y="6527"/>
                </a:lnTo>
                <a:lnTo>
                  <a:pt x="8981" y="6486"/>
                </a:lnTo>
                <a:lnTo>
                  <a:pt x="9001" y="6446"/>
                </a:lnTo>
                <a:lnTo>
                  <a:pt x="9025" y="6404"/>
                </a:lnTo>
                <a:lnTo>
                  <a:pt x="9047" y="6362"/>
                </a:lnTo>
                <a:lnTo>
                  <a:pt x="9067" y="6321"/>
                </a:lnTo>
                <a:lnTo>
                  <a:pt x="9088" y="6281"/>
                </a:lnTo>
                <a:lnTo>
                  <a:pt x="9105" y="6242"/>
                </a:lnTo>
                <a:lnTo>
                  <a:pt x="9121" y="6204"/>
                </a:lnTo>
                <a:lnTo>
                  <a:pt x="9135" y="6167"/>
                </a:lnTo>
                <a:lnTo>
                  <a:pt x="9148" y="6132"/>
                </a:lnTo>
                <a:lnTo>
                  <a:pt x="9160" y="6097"/>
                </a:lnTo>
                <a:lnTo>
                  <a:pt x="9169" y="6063"/>
                </a:lnTo>
                <a:lnTo>
                  <a:pt x="9177" y="6030"/>
                </a:lnTo>
                <a:lnTo>
                  <a:pt x="9184" y="5998"/>
                </a:lnTo>
                <a:lnTo>
                  <a:pt x="9189" y="5968"/>
                </a:lnTo>
                <a:lnTo>
                  <a:pt x="9193" y="5937"/>
                </a:lnTo>
                <a:lnTo>
                  <a:pt x="9195" y="5909"/>
                </a:lnTo>
                <a:lnTo>
                  <a:pt x="9195" y="5881"/>
                </a:lnTo>
                <a:lnTo>
                  <a:pt x="9194" y="5854"/>
                </a:lnTo>
                <a:close/>
                <a:moveTo>
                  <a:pt x="9486" y="2115"/>
                </a:moveTo>
                <a:lnTo>
                  <a:pt x="9486" y="2115"/>
                </a:lnTo>
                <a:lnTo>
                  <a:pt x="9462" y="2094"/>
                </a:lnTo>
                <a:lnTo>
                  <a:pt x="9433" y="2064"/>
                </a:lnTo>
                <a:lnTo>
                  <a:pt x="9397" y="2025"/>
                </a:lnTo>
                <a:lnTo>
                  <a:pt x="9356" y="1977"/>
                </a:lnTo>
                <a:lnTo>
                  <a:pt x="9309" y="1920"/>
                </a:lnTo>
                <a:lnTo>
                  <a:pt x="9255" y="1854"/>
                </a:lnTo>
                <a:lnTo>
                  <a:pt x="9195" y="1778"/>
                </a:lnTo>
                <a:lnTo>
                  <a:pt x="9130" y="1695"/>
                </a:lnTo>
                <a:lnTo>
                  <a:pt x="9103" y="1663"/>
                </a:lnTo>
                <a:lnTo>
                  <a:pt x="9077" y="1632"/>
                </a:lnTo>
                <a:lnTo>
                  <a:pt x="9050" y="1604"/>
                </a:lnTo>
                <a:lnTo>
                  <a:pt x="9023" y="1576"/>
                </a:lnTo>
                <a:lnTo>
                  <a:pt x="8995" y="1552"/>
                </a:lnTo>
                <a:lnTo>
                  <a:pt x="8967" y="1527"/>
                </a:lnTo>
                <a:lnTo>
                  <a:pt x="8939" y="1504"/>
                </a:lnTo>
                <a:lnTo>
                  <a:pt x="8911" y="1484"/>
                </a:lnTo>
                <a:lnTo>
                  <a:pt x="8883" y="1464"/>
                </a:lnTo>
                <a:lnTo>
                  <a:pt x="8854" y="1446"/>
                </a:lnTo>
                <a:lnTo>
                  <a:pt x="8825" y="1430"/>
                </a:lnTo>
                <a:lnTo>
                  <a:pt x="8796" y="1415"/>
                </a:lnTo>
                <a:lnTo>
                  <a:pt x="8766" y="1402"/>
                </a:lnTo>
                <a:lnTo>
                  <a:pt x="8737" y="1390"/>
                </a:lnTo>
                <a:lnTo>
                  <a:pt x="8707" y="1379"/>
                </a:lnTo>
                <a:lnTo>
                  <a:pt x="8676" y="1371"/>
                </a:lnTo>
                <a:lnTo>
                  <a:pt x="8693" y="1400"/>
                </a:lnTo>
                <a:lnTo>
                  <a:pt x="8713" y="1435"/>
                </a:lnTo>
                <a:lnTo>
                  <a:pt x="8738" y="1471"/>
                </a:lnTo>
                <a:lnTo>
                  <a:pt x="8766" y="1513"/>
                </a:lnTo>
                <a:lnTo>
                  <a:pt x="8799" y="1556"/>
                </a:lnTo>
                <a:lnTo>
                  <a:pt x="8837" y="1604"/>
                </a:lnTo>
                <a:lnTo>
                  <a:pt x="8877" y="1656"/>
                </a:lnTo>
                <a:lnTo>
                  <a:pt x="8923" y="1710"/>
                </a:lnTo>
                <a:lnTo>
                  <a:pt x="8973" y="1769"/>
                </a:lnTo>
                <a:lnTo>
                  <a:pt x="9026" y="1830"/>
                </a:lnTo>
                <a:lnTo>
                  <a:pt x="9084" y="1897"/>
                </a:lnTo>
                <a:lnTo>
                  <a:pt x="9147" y="1965"/>
                </a:lnTo>
                <a:lnTo>
                  <a:pt x="9284" y="2114"/>
                </a:lnTo>
                <a:lnTo>
                  <a:pt x="9437" y="2277"/>
                </a:lnTo>
                <a:lnTo>
                  <a:pt x="9486" y="2115"/>
                </a:lnTo>
                <a:close/>
                <a:moveTo>
                  <a:pt x="10894" y="9658"/>
                </a:moveTo>
                <a:lnTo>
                  <a:pt x="10894" y="9658"/>
                </a:lnTo>
                <a:lnTo>
                  <a:pt x="10877" y="9616"/>
                </a:lnTo>
                <a:lnTo>
                  <a:pt x="10859" y="9578"/>
                </a:lnTo>
                <a:lnTo>
                  <a:pt x="10851" y="9561"/>
                </a:lnTo>
                <a:lnTo>
                  <a:pt x="10841" y="9545"/>
                </a:lnTo>
                <a:lnTo>
                  <a:pt x="10831" y="9529"/>
                </a:lnTo>
                <a:lnTo>
                  <a:pt x="10821" y="9516"/>
                </a:lnTo>
                <a:lnTo>
                  <a:pt x="10811" y="9503"/>
                </a:lnTo>
                <a:lnTo>
                  <a:pt x="10800" y="9493"/>
                </a:lnTo>
                <a:lnTo>
                  <a:pt x="10789" y="9482"/>
                </a:lnTo>
                <a:lnTo>
                  <a:pt x="10779" y="9473"/>
                </a:lnTo>
                <a:lnTo>
                  <a:pt x="10767" y="9464"/>
                </a:lnTo>
                <a:lnTo>
                  <a:pt x="10756" y="9457"/>
                </a:lnTo>
                <a:lnTo>
                  <a:pt x="10744" y="9451"/>
                </a:lnTo>
                <a:lnTo>
                  <a:pt x="10733" y="9447"/>
                </a:lnTo>
                <a:lnTo>
                  <a:pt x="10694" y="9474"/>
                </a:lnTo>
                <a:lnTo>
                  <a:pt x="10652" y="9503"/>
                </a:lnTo>
                <a:lnTo>
                  <a:pt x="10607" y="9539"/>
                </a:lnTo>
                <a:lnTo>
                  <a:pt x="10558" y="9577"/>
                </a:lnTo>
                <a:lnTo>
                  <a:pt x="10506" y="9619"/>
                </a:lnTo>
                <a:lnTo>
                  <a:pt x="10450" y="9665"/>
                </a:lnTo>
                <a:lnTo>
                  <a:pt x="10390" y="9716"/>
                </a:lnTo>
                <a:lnTo>
                  <a:pt x="10327" y="9771"/>
                </a:lnTo>
                <a:lnTo>
                  <a:pt x="10272" y="9815"/>
                </a:lnTo>
                <a:lnTo>
                  <a:pt x="10215" y="9859"/>
                </a:lnTo>
                <a:lnTo>
                  <a:pt x="10161" y="9905"/>
                </a:lnTo>
                <a:lnTo>
                  <a:pt x="10105" y="9951"/>
                </a:lnTo>
                <a:lnTo>
                  <a:pt x="10051" y="9999"/>
                </a:lnTo>
                <a:lnTo>
                  <a:pt x="9997" y="10046"/>
                </a:lnTo>
                <a:lnTo>
                  <a:pt x="9944" y="10095"/>
                </a:lnTo>
                <a:lnTo>
                  <a:pt x="9892" y="10144"/>
                </a:lnTo>
                <a:lnTo>
                  <a:pt x="9840" y="10195"/>
                </a:lnTo>
                <a:lnTo>
                  <a:pt x="9789" y="10246"/>
                </a:lnTo>
                <a:lnTo>
                  <a:pt x="9739" y="10298"/>
                </a:lnTo>
                <a:lnTo>
                  <a:pt x="9688" y="10350"/>
                </a:lnTo>
                <a:lnTo>
                  <a:pt x="9639" y="10404"/>
                </a:lnTo>
                <a:lnTo>
                  <a:pt x="9590" y="10457"/>
                </a:lnTo>
                <a:lnTo>
                  <a:pt x="9541" y="10513"/>
                </a:lnTo>
                <a:lnTo>
                  <a:pt x="9494" y="10568"/>
                </a:lnTo>
                <a:lnTo>
                  <a:pt x="9447" y="10625"/>
                </a:lnTo>
                <a:lnTo>
                  <a:pt x="9400" y="10682"/>
                </a:lnTo>
                <a:lnTo>
                  <a:pt x="9353" y="10741"/>
                </a:lnTo>
                <a:lnTo>
                  <a:pt x="9309" y="10799"/>
                </a:lnTo>
                <a:lnTo>
                  <a:pt x="9262" y="10859"/>
                </a:lnTo>
                <a:lnTo>
                  <a:pt x="9219" y="10919"/>
                </a:lnTo>
                <a:lnTo>
                  <a:pt x="9175" y="10981"/>
                </a:lnTo>
                <a:lnTo>
                  <a:pt x="9131" y="11043"/>
                </a:lnTo>
                <a:lnTo>
                  <a:pt x="9089" y="11106"/>
                </a:lnTo>
                <a:lnTo>
                  <a:pt x="9046" y="11170"/>
                </a:lnTo>
                <a:lnTo>
                  <a:pt x="9005" y="11233"/>
                </a:lnTo>
                <a:lnTo>
                  <a:pt x="8963" y="11298"/>
                </a:lnTo>
                <a:lnTo>
                  <a:pt x="8923" y="11365"/>
                </a:lnTo>
                <a:lnTo>
                  <a:pt x="8884" y="11432"/>
                </a:lnTo>
                <a:lnTo>
                  <a:pt x="8844" y="11499"/>
                </a:lnTo>
                <a:lnTo>
                  <a:pt x="8805" y="11568"/>
                </a:lnTo>
                <a:lnTo>
                  <a:pt x="8849" y="11545"/>
                </a:lnTo>
                <a:lnTo>
                  <a:pt x="8897" y="11519"/>
                </a:lnTo>
                <a:lnTo>
                  <a:pt x="8952" y="11489"/>
                </a:lnTo>
                <a:lnTo>
                  <a:pt x="9012" y="11454"/>
                </a:lnTo>
                <a:lnTo>
                  <a:pt x="9149" y="11374"/>
                </a:lnTo>
                <a:lnTo>
                  <a:pt x="9307" y="11276"/>
                </a:lnTo>
                <a:lnTo>
                  <a:pt x="9345" y="11220"/>
                </a:lnTo>
                <a:lnTo>
                  <a:pt x="9384" y="11166"/>
                </a:lnTo>
                <a:lnTo>
                  <a:pt x="9423" y="11111"/>
                </a:lnTo>
                <a:lnTo>
                  <a:pt x="9463" y="11056"/>
                </a:lnTo>
                <a:lnTo>
                  <a:pt x="9505" y="11002"/>
                </a:lnTo>
                <a:lnTo>
                  <a:pt x="9546" y="10949"/>
                </a:lnTo>
                <a:lnTo>
                  <a:pt x="9589" y="10894"/>
                </a:lnTo>
                <a:lnTo>
                  <a:pt x="9631" y="10841"/>
                </a:lnTo>
                <a:lnTo>
                  <a:pt x="9675" y="10788"/>
                </a:lnTo>
                <a:lnTo>
                  <a:pt x="9720" y="10736"/>
                </a:lnTo>
                <a:lnTo>
                  <a:pt x="9765" y="10684"/>
                </a:lnTo>
                <a:lnTo>
                  <a:pt x="9812" y="10632"/>
                </a:lnTo>
                <a:lnTo>
                  <a:pt x="9858" y="10580"/>
                </a:lnTo>
                <a:lnTo>
                  <a:pt x="9906" y="10528"/>
                </a:lnTo>
                <a:lnTo>
                  <a:pt x="9955" y="10477"/>
                </a:lnTo>
                <a:lnTo>
                  <a:pt x="10003" y="10426"/>
                </a:lnTo>
                <a:lnTo>
                  <a:pt x="10053" y="10377"/>
                </a:lnTo>
                <a:lnTo>
                  <a:pt x="10104" y="10326"/>
                </a:lnTo>
                <a:lnTo>
                  <a:pt x="10156" y="10276"/>
                </a:lnTo>
                <a:lnTo>
                  <a:pt x="10208" y="10227"/>
                </a:lnTo>
                <a:lnTo>
                  <a:pt x="10261" y="10178"/>
                </a:lnTo>
                <a:lnTo>
                  <a:pt x="10314" y="10129"/>
                </a:lnTo>
                <a:lnTo>
                  <a:pt x="10370" y="10080"/>
                </a:lnTo>
                <a:lnTo>
                  <a:pt x="10424" y="10032"/>
                </a:lnTo>
                <a:lnTo>
                  <a:pt x="10481" y="9984"/>
                </a:lnTo>
                <a:lnTo>
                  <a:pt x="10538" y="9937"/>
                </a:lnTo>
                <a:lnTo>
                  <a:pt x="10595" y="9890"/>
                </a:lnTo>
                <a:lnTo>
                  <a:pt x="10653" y="9843"/>
                </a:lnTo>
                <a:lnTo>
                  <a:pt x="10712" y="9795"/>
                </a:lnTo>
                <a:lnTo>
                  <a:pt x="10772" y="9749"/>
                </a:lnTo>
                <a:lnTo>
                  <a:pt x="10833" y="9703"/>
                </a:lnTo>
                <a:lnTo>
                  <a:pt x="10894" y="9658"/>
                </a:lnTo>
                <a:close/>
                <a:moveTo>
                  <a:pt x="9259" y="6227"/>
                </a:moveTo>
                <a:lnTo>
                  <a:pt x="9259" y="6227"/>
                </a:lnTo>
                <a:lnTo>
                  <a:pt x="9216" y="6309"/>
                </a:lnTo>
                <a:lnTo>
                  <a:pt x="9175" y="6394"/>
                </a:lnTo>
                <a:lnTo>
                  <a:pt x="9137" y="6479"/>
                </a:lnTo>
                <a:lnTo>
                  <a:pt x="9102" y="6566"/>
                </a:lnTo>
                <a:lnTo>
                  <a:pt x="9070" y="6652"/>
                </a:lnTo>
                <a:lnTo>
                  <a:pt x="9039" y="6741"/>
                </a:lnTo>
                <a:lnTo>
                  <a:pt x="9012" y="6829"/>
                </a:lnTo>
                <a:lnTo>
                  <a:pt x="8988" y="6918"/>
                </a:lnTo>
                <a:lnTo>
                  <a:pt x="8966" y="7009"/>
                </a:lnTo>
                <a:lnTo>
                  <a:pt x="8947" y="7100"/>
                </a:lnTo>
                <a:lnTo>
                  <a:pt x="8930" y="7192"/>
                </a:lnTo>
                <a:lnTo>
                  <a:pt x="8916" y="7285"/>
                </a:lnTo>
                <a:lnTo>
                  <a:pt x="8904" y="7380"/>
                </a:lnTo>
                <a:lnTo>
                  <a:pt x="8896" y="7474"/>
                </a:lnTo>
                <a:lnTo>
                  <a:pt x="8890" y="7570"/>
                </a:lnTo>
                <a:lnTo>
                  <a:pt x="8887" y="7667"/>
                </a:lnTo>
                <a:lnTo>
                  <a:pt x="8896" y="7659"/>
                </a:lnTo>
                <a:lnTo>
                  <a:pt x="8906" y="7651"/>
                </a:lnTo>
                <a:lnTo>
                  <a:pt x="8917" y="7642"/>
                </a:lnTo>
                <a:lnTo>
                  <a:pt x="8932" y="7635"/>
                </a:lnTo>
                <a:lnTo>
                  <a:pt x="8962" y="7619"/>
                </a:lnTo>
                <a:lnTo>
                  <a:pt x="9000" y="7602"/>
                </a:lnTo>
                <a:lnTo>
                  <a:pt x="9082" y="7100"/>
                </a:lnTo>
                <a:lnTo>
                  <a:pt x="9086" y="7070"/>
                </a:lnTo>
                <a:lnTo>
                  <a:pt x="9095" y="7037"/>
                </a:lnTo>
                <a:lnTo>
                  <a:pt x="9104" y="6999"/>
                </a:lnTo>
                <a:lnTo>
                  <a:pt x="9117" y="6959"/>
                </a:lnTo>
                <a:lnTo>
                  <a:pt x="9132" y="6914"/>
                </a:lnTo>
                <a:lnTo>
                  <a:pt x="9150" y="6867"/>
                </a:lnTo>
                <a:lnTo>
                  <a:pt x="9171" y="6815"/>
                </a:lnTo>
                <a:lnTo>
                  <a:pt x="9194" y="6761"/>
                </a:lnTo>
                <a:lnTo>
                  <a:pt x="9218" y="6705"/>
                </a:lnTo>
                <a:lnTo>
                  <a:pt x="9236" y="6653"/>
                </a:lnTo>
                <a:lnTo>
                  <a:pt x="9253" y="6605"/>
                </a:lnTo>
                <a:lnTo>
                  <a:pt x="9267" y="6559"/>
                </a:lnTo>
                <a:lnTo>
                  <a:pt x="9278" y="6515"/>
                </a:lnTo>
                <a:lnTo>
                  <a:pt x="9285" y="6475"/>
                </a:lnTo>
                <a:lnTo>
                  <a:pt x="9290" y="6438"/>
                </a:lnTo>
                <a:lnTo>
                  <a:pt x="9291" y="6422"/>
                </a:lnTo>
                <a:lnTo>
                  <a:pt x="9292" y="6404"/>
                </a:lnTo>
                <a:lnTo>
                  <a:pt x="9291" y="6380"/>
                </a:lnTo>
                <a:lnTo>
                  <a:pt x="9290" y="6357"/>
                </a:lnTo>
                <a:lnTo>
                  <a:pt x="9287" y="6334"/>
                </a:lnTo>
                <a:lnTo>
                  <a:pt x="9284" y="6312"/>
                </a:lnTo>
                <a:lnTo>
                  <a:pt x="9279" y="6289"/>
                </a:lnTo>
                <a:lnTo>
                  <a:pt x="9273" y="6268"/>
                </a:lnTo>
                <a:lnTo>
                  <a:pt x="9267" y="6247"/>
                </a:lnTo>
                <a:lnTo>
                  <a:pt x="9259" y="6227"/>
                </a:lnTo>
                <a:close/>
                <a:moveTo>
                  <a:pt x="9566" y="1969"/>
                </a:moveTo>
                <a:lnTo>
                  <a:pt x="9566" y="1969"/>
                </a:lnTo>
                <a:lnTo>
                  <a:pt x="9580" y="1946"/>
                </a:lnTo>
                <a:lnTo>
                  <a:pt x="9591" y="1925"/>
                </a:lnTo>
                <a:lnTo>
                  <a:pt x="9595" y="1914"/>
                </a:lnTo>
                <a:lnTo>
                  <a:pt x="9597" y="1905"/>
                </a:lnTo>
                <a:lnTo>
                  <a:pt x="9598" y="1897"/>
                </a:lnTo>
                <a:lnTo>
                  <a:pt x="9599" y="1888"/>
                </a:lnTo>
                <a:lnTo>
                  <a:pt x="9598" y="1882"/>
                </a:lnTo>
                <a:lnTo>
                  <a:pt x="9597" y="1875"/>
                </a:lnTo>
                <a:lnTo>
                  <a:pt x="9595" y="1869"/>
                </a:lnTo>
                <a:lnTo>
                  <a:pt x="9592" y="1864"/>
                </a:lnTo>
                <a:lnTo>
                  <a:pt x="9583" y="1851"/>
                </a:lnTo>
                <a:lnTo>
                  <a:pt x="9571" y="1838"/>
                </a:lnTo>
                <a:lnTo>
                  <a:pt x="9554" y="1825"/>
                </a:lnTo>
                <a:lnTo>
                  <a:pt x="9535" y="1812"/>
                </a:lnTo>
                <a:lnTo>
                  <a:pt x="9512" y="1797"/>
                </a:lnTo>
                <a:lnTo>
                  <a:pt x="9486" y="1783"/>
                </a:lnTo>
                <a:lnTo>
                  <a:pt x="9459" y="1769"/>
                </a:lnTo>
                <a:lnTo>
                  <a:pt x="9435" y="1755"/>
                </a:lnTo>
                <a:lnTo>
                  <a:pt x="9415" y="1742"/>
                </a:lnTo>
                <a:lnTo>
                  <a:pt x="9397" y="1729"/>
                </a:lnTo>
                <a:lnTo>
                  <a:pt x="9382" y="1716"/>
                </a:lnTo>
                <a:lnTo>
                  <a:pt x="9370" y="1703"/>
                </a:lnTo>
                <a:lnTo>
                  <a:pt x="9362" y="1690"/>
                </a:lnTo>
                <a:lnTo>
                  <a:pt x="9356" y="1678"/>
                </a:lnTo>
                <a:lnTo>
                  <a:pt x="9336" y="1672"/>
                </a:lnTo>
                <a:lnTo>
                  <a:pt x="9313" y="1665"/>
                </a:lnTo>
                <a:lnTo>
                  <a:pt x="9291" y="1654"/>
                </a:lnTo>
                <a:lnTo>
                  <a:pt x="9267" y="1641"/>
                </a:lnTo>
                <a:lnTo>
                  <a:pt x="9242" y="1626"/>
                </a:lnTo>
                <a:lnTo>
                  <a:pt x="9216" y="1608"/>
                </a:lnTo>
                <a:lnTo>
                  <a:pt x="9189" y="1587"/>
                </a:lnTo>
                <a:lnTo>
                  <a:pt x="9162" y="1565"/>
                </a:lnTo>
                <a:lnTo>
                  <a:pt x="9566" y="1969"/>
                </a:lnTo>
                <a:close/>
                <a:moveTo>
                  <a:pt x="9356" y="6664"/>
                </a:moveTo>
                <a:lnTo>
                  <a:pt x="9356" y="6664"/>
                </a:lnTo>
                <a:lnTo>
                  <a:pt x="9311" y="6811"/>
                </a:lnTo>
                <a:lnTo>
                  <a:pt x="9271" y="6946"/>
                </a:lnTo>
                <a:lnTo>
                  <a:pt x="9238" y="7070"/>
                </a:lnTo>
                <a:lnTo>
                  <a:pt x="9223" y="7127"/>
                </a:lnTo>
                <a:lnTo>
                  <a:pt x="9210" y="7181"/>
                </a:lnTo>
                <a:lnTo>
                  <a:pt x="9199" y="7232"/>
                </a:lnTo>
                <a:lnTo>
                  <a:pt x="9189" y="7281"/>
                </a:lnTo>
                <a:lnTo>
                  <a:pt x="9181" y="7326"/>
                </a:lnTo>
                <a:lnTo>
                  <a:pt x="9174" y="7368"/>
                </a:lnTo>
                <a:lnTo>
                  <a:pt x="9169" y="7406"/>
                </a:lnTo>
                <a:lnTo>
                  <a:pt x="9164" y="7443"/>
                </a:lnTo>
                <a:lnTo>
                  <a:pt x="9163" y="7476"/>
                </a:lnTo>
                <a:lnTo>
                  <a:pt x="9162" y="7505"/>
                </a:lnTo>
                <a:lnTo>
                  <a:pt x="9210" y="7392"/>
                </a:lnTo>
                <a:lnTo>
                  <a:pt x="9212" y="7361"/>
                </a:lnTo>
                <a:lnTo>
                  <a:pt x="9215" y="7327"/>
                </a:lnTo>
                <a:lnTo>
                  <a:pt x="9221" y="7289"/>
                </a:lnTo>
                <a:lnTo>
                  <a:pt x="9228" y="7246"/>
                </a:lnTo>
                <a:lnTo>
                  <a:pt x="9239" y="7199"/>
                </a:lnTo>
                <a:lnTo>
                  <a:pt x="9252" y="7149"/>
                </a:lnTo>
                <a:lnTo>
                  <a:pt x="9266" y="7094"/>
                </a:lnTo>
                <a:lnTo>
                  <a:pt x="9284" y="7036"/>
                </a:lnTo>
                <a:lnTo>
                  <a:pt x="9300" y="6977"/>
                </a:lnTo>
                <a:lnTo>
                  <a:pt x="9316" y="6921"/>
                </a:lnTo>
                <a:lnTo>
                  <a:pt x="9327" y="6869"/>
                </a:lnTo>
                <a:lnTo>
                  <a:pt x="9338" y="6821"/>
                </a:lnTo>
                <a:lnTo>
                  <a:pt x="9346" y="6776"/>
                </a:lnTo>
                <a:lnTo>
                  <a:pt x="9351" y="6735"/>
                </a:lnTo>
                <a:lnTo>
                  <a:pt x="9355" y="6698"/>
                </a:lnTo>
                <a:lnTo>
                  <a:pt x="9356" y="6664"/>
                </a:lnTo>
                <a:close/>
                <a:moveTo>
                  <a:pt x="11364" y="9188"/>
                </a:moveTo>
                <a:lnTo>
                  <a:pt x="11364" y="9188"/>
                </a:lnTo>
                <a:lnTo>
                  <a:pt x="11310" y="9119"/>
                </a:lnTo>
                <a:lnTo>
                  <a:pt x="11258" y="9050"/>
                </a:lnTo>
                <a:lnTo>
                  <a:pt x="11208" y="8980"/>
                </a:lnTo>
                <a:lnTo>
                  <a:pt x="11158" y="8910"/>
                </a:lnTo>
                <a:lnTo>
                  <a:pt x="11108" y="8839"/>
                </a:lnTo>
                <a:lnTo>
                  <a:pt x="11060" y="8770"/>
                </a:lnTo>
                <a:lnTo>
                  <a:pt x="11011" y="8699"/>
                </a:lnTo>
                <a:lnTo>
                  <a:pt x="10965" y="8628"/>
                </a:lnTo>
                <a:lnTo>
                  <a:pt x="10919" y="8557"/>
                </a:lnTo>
                <a:lnTo>
                  <a:pt x="10873" y="8486"/>
                </a:lnTo>
                <a:lnTo>
                  <a:pt x="10829" y="8415"/>
                </a:lnTo>
                <a:lnTo>
                  <a:pt x="10786" y="8344"/>
                </a:lnTo>
                <a:lnTo>
                  <a:pt x="10743" y="8272"/>
                </a:lnTo>
                <a:lnTo>
                  <a:pt x="10701" y="8200"/>
                </a:lnTo>
                <a:lnTo>
                  <a:pt x="10660" y="8129"/>
                </a:lnTo>
                <a:lnTo>
                  <a:pt x="10620" y="8056"/>
                </a:lnTo>
                <a:lnTo>
                  <a:pt x="10580" y="7984"/>
                </a:lnTo>
                <a:lnTo>
                  <a:pt x="10541" y="7912"/>
                </a:lnTo>
                <a:lnTo>
                  <a:pt x="10504" y="7838"/>
                </a:lnTo>
                <a:lnTo>
                  <a:pt x="10467" y="7766"/>
                </a:lnTo>
                <a:lnTo>
                  <a:pt x="10431" y="7693"/>
                </a:lnTo>
                <a:lnTo>
                  <a:pt x="10396" y="7620"/>
                </a:lnTo>
                <a:lnTo>
                  <a:pt x="10361" y="7547"/>
                </a:lnTo>
                <a:lnTo>
                  <a:pt x="10327" y="7473"/>
                </a:lnTo>
                <a:lnTo>
                  <a:pt x="10295" y="7399"/>
                </a:lnTo>
                <a:lnTo>
                  <a:pt x="10263" y="7326"/>
                </a:lnTo>
                <a:lnTo>
                  <a:pt x="10231" y="7251"/>
                </a:lnTo>
                <a:lnTo>
                  <a:pt x="10202" y="7177"/>
                </a:lnTo>
                <a:lnTo>
                  <a:pt x="10172" y="7102"/>
                </a:lnTo>
                <a:lnTo>
                  <a:pt x="10143" y="7028"/>
                </a:lnTo>
                <a:lnTo>
                  <a:pt x="10116" y="6953"/>
                </a:lnTo>
                <a:lnTo>
                  <a:pt x="10088" y="6878"/>
                </a:lnTo>
                <a:lnTo>
                  <a:pt x="10062" y="6803"/>
                </a:lnTo>
                <a:lnTo>
                  <a:pt x="10038" y="6728"/>
                </a:lnTo>
                <a:lnTo>
                  <a:pt x="10013" y="6652"/>
                </a:lnTo>
                <a:lnTo>
                  <a:pt x="9989" y="6576"/>
                </a:lnTo>
                <a:lnTo>
                  <a:pt x="9966" y="6499"/>
                </a:lnTo>
                <a:lnTo>
                  <a:pt x="9944" y="6424"/>
                </a:lnTo>
                <a:lnTo>
                  <a:pt x="9923" y="6347"/>
                </a:lnTo>
                <a:lnTo>
                  <a:pt x="9903" y="6271"/>
                </a:lnTo>
                <a:lnTo>
                  <a:pt x="9883" y="6195"/>
                </a:lnTo>
                <a:lnTo>
                  <a:pt x="9864" y="6118"/>
                </a:lnTo>
                <a:lnTo>
                  <a:pt x="9846" y="6041"/>
                </a:lnTo>
                <a:lnTo>
                  <a:pt x="9830" y="5963"/>
                </a:lnTo>
                <a:lnTo>
                  <a:pt x="9813" y="5886"/>
                </a:lnTo>
                <a:lnTo>
                  <a:pt x="9798" y="5808"/>
                </a:lnTo>
                <a:lnTo>
                  <a:pt x="9784" y="5730"/>
                </a:lnTo>
                <a:lnTo>
                  <a:pt x="9769" y="5652"/>
                </a:lnTo>
                <a:lnTo>
                  <a:pt x="9758" y="5574"/>
                </a:lnTo>
                <a:lnTo>
                  <a:pt x="9745" y="5496"/>
                </a:lnTo>
                <a:lnTo>
                  <a:pt x="9734" y="5418"/>
                </a:lnTo>
                <a:lnTo>
                  <a:pt x="9723" y="5339"/>
                </a:lnTo>
                <a:lnTo>
                  <a:pt x="9714" y="5260"/>
                </a:lnTo>
                <a:lnTo>
                  <a:pt x="9706" y="5182"/>
                </a:lnTo>
                <a:lnTo>
                  <a:pt x="9697" y="5102"/>
                </a:lnTo>
                <a:lnTo>
                  <a:pt x="9690" y="5022"/>
                </a:lnTo>
                <a:lnTo>
                  <a:pt x="9684" y="4943"/>
                </a:lnTo>
                <a:lnTo>
                  <a:pt x="9678" y="4863"/>
                </a:lnTo>
                <a:lnTo>
                  <a:pt x="9674" y="4784"/>
                </a:lnTo>
                <a:lnTo>
                  <a:pt x="9670" y="4703"/>
                </a:lnTo>
                <a:lnTo>
                  <a:pt x="9668" y="4623"/>
                </a:lnTo>
                <a:lnTo>
                  <a:pt x="9665" y="4543"/>
                </a:lnTo>
                <a:lnTo>
                  <a:pt x="9664" y="4462"/>
                </a:lnTo>
                <a:lnTo>
                  <a:pt x="9664" y="4381"/>
                </a:lnTo>
                <a:lnTo>
                  <a:pt x="9664" y="4309"/>
                </a:lnTo>
                <a:lnTo>
                  <a:pt x="9665" y="4235"/>
                </a:lnTo>
                <a:lnTo>
                  <a:pt x="9668" y="4163"/>
                </a:lnTo>
                <a:lnTo>
                  <a:pt x="9670" y="4091"/>
                </a:lnTo>
                <a:lnTo>
                  <a:pt x="9674" y="4020"/>
                </a:lnTo>
                <a:lnTo>
                  <a:pt x="9678" y="3948"/>
                </a:lnTo>
                <a:lnTo>
                  <a:pt x="9683" y="3877"/>
                </a:lnTo>
                <a:lnTo>
                  <a:pt x="9689" y="3806"/>
                </a:lnTo>
                <a:lnTo>
                  <a:pt x="9696" y="3735"/>
                </a:lnTo>
                <a:lnTo>
                  <a:pt x="9703" y="3666"/>
                </a:lnTo>
                <a:lnTo>
                  <a:pt x="9712" y="3595"/>
                </a:lnTo>
                <a:lnTo>
                  <a:pt x="9721" y="3525"/>
                </a:lnTo>
                <a:lnTo>
                  <a:pt x="9730" y="3455"/>
                </a:lnTo>
                <a:lnTo>
                  <a:pt x="9741" y="3386"/>
                </a:lnTo>
                <a:lnTo>
                  <a:pt x="9753" y="3317"/>
                </a:lnTo>
                <a:lnTo>
                  <a:pt x="9765" y="3249"/>
                </a:lnTo>
                <a:lnTo>
                  <a:pt x="9778" y="3179"/>
                </a:lnTo>
                <a:lnTo>
                  <a:pt x="9792" y="3111"/>
                </a:lnTo>
                <a:lnTo>
                  <a:pt x="9806" y="3043"/>
                </a:lnTo>
                <a:lnTo>
                  <a:pt x="9821" y="2974"/>
                </a:lnTo>
                <a:lnTo>
                  <a:pt x="9838" y="2907"/>
                </a:lnTo>
                <a:lnTo>
                  <a:pt x="9854" y="2840"/>
                </a:lnTo>
                <a:lnTo>
                  <a:pt x="9872" y="2772"/>
                </a:lnTo>
                <a:lnTo>
                  <a:pt x="9891" y="2706"/>
                </a:lnTo>
                <a:lnTo>
                  <a:pt x="9911" y="2639"/>
                </a:lnTo>
                <a:lnTo>
                  <a:pt x="9931" y="2573"/>
                </a:lnTo>
                <a:lnTo>
                  <a:pt x="9951" y="2506"/>
                </a:lnTo>
                <a:lnTo>
                  <a:pt x="9974" y="2440"/>
                </a:lnTo>
                <a:lnTo>
                  <a:pt x="9996" y="2375"/>
                </a:lnTo>
                <a:lnTo>
                  <a:pt x="10019" y="2309"/>
                </a:lnTo>
                <a:lnTo>
                  <a:pt x="10044" y="2244"/>
                </a:lnTo>
                <a:lnTo>
                  <a:pt x="10068" y="2179"/>
                </a:lnTo>
                <a:lnTo>
                  <a:pt x="10035" y="2163"/>
                </a:lnTo>
                <a:lnTo>
                  <a:pt x="10000" y="2141"/>
                </a:lnTo>
                <a:lnTo>
                  <a:pt x="9962" y="2118"/>
                </a:lnTo>
                <a:lnTo>
                  <a:pt x="9923" y="2090"/>
                </a:lnTo>
                <a:lnTo>
                  <a:pt x="9882" y="2061"/>
                </a:lnTo>
                <a:lnTo>
                  <a:pt x="9838" y="2028"/>
                </a:lnTo>
                <a:lnTo>
                  <a:pt x="9792" y="1992"/>
                </a:lnTo>
                <a:lnTo>
                  <a:pt x="9745" y="1953"/>
                </a:lnTo>
                <a:lnTo>
                  <a:pt x="9710" y="2020"/>
                </a:lnTo>
                <a:lnTo>
                  <a:pt x="9678" y="2086"/>
                </a:lnTo>
                <a:lnTo>
                  <a:pt x="9647" y="2154"/>
                </a:lnTo>
                <a:lnTo>
                  <a:pt x="9616" y="2223"/>
                </a:lnTo>
                <a:lnTo>
                  <a:pt x="9586" y="2293"/>
                </a:lnTo>
                <a:lnTo>
                  <a:pt x="9558" y="2363"/>
                </a:lnTo>
                <a:lnTo>
                  <a:pt x="9531" y="2434"/>
                </a:lnTo>
                <a:lnTo>
                  <a:pt x="9504" y="2506"/>
                </a:lnTo>
                <a:lnTo>
                  <a:pt x="9479" y="2580"/>
                </a:lnTo>
                <a:lnTo>
                  <a:pt x="9454" y="2653"/>
                </a:lnTo>
                <a:lnTo>
                  <a:pt x="9431" y="2729"/>
                </a:lnTo>
                <a:lnTo>
                  <a:pt x="9409" y="2804"/>
                </a:lnTo>
                <a:lnTo>
                  <a:pt x="9388" y="2880"/>
                </a:lnTo>
                <a:lnTo>
                  <a:pt x="9369" y="2958"/>
                </a:lnTo>
                <a:lnTo>
                  <a:pt x="9350" y="3036"/>
                </a:lnTo>
                <a:lnTo>
                  <a:pt x="9332" y="3115"/>
                </a:lnTo>
                <a:lnTo>
                  <a:pt x="9316" y="3194"/>
                </a:lnTo>
                <a:lnTo>
                  <a:pt x="9299" y="3275"/>
                </a:lnTo>
                <a:lnTo>
                  <a:pt x="9285" y="3356"/>
                </a:lnTo>
                <a:lnTo>
                  <a:pt x="9272" y="3439"/>
                </a:lnTo>
                <a:lnTo>
                  <a:pt x="9259" y="3523"/>
                </a:lnTo>
                <a:lnTo>
                  <a:pt x="9248" y="3607"/>
                </a:lnTo>
                <a:lnTo>
                  <a:pt x="9238" y="3692"/>
                </a:lnTo>
                <a:lnTo>
                  <a:pt x="9228" y="3777"/>
                </a:lnTo>
                <a:lnTo>
                  <a:pt x="9221" y="3864"/>
                </a:lnTo>
                <a:lnTo>
                  <a:pt x="9214" y="3952"/>
                </a:lnTo>
                <a:lnTo>
                  <a:pt x="9208" y="4039"/>
                </a:lnTo>
                <a:lnTo>
                  <a:pt x="9203" y="4129"/>
                </a:lnTo>
                <a:lnTo>
                  <a:pt x="9199" y="4219"/>
                </a:lnTo>
                <a:lnTo>
                  <a:pt x="9196" y="4310"/>
                </a:lnTo>
                <a:lnTo>
                  <a:pt x="9195" y="4402"/>
                </a:lnTo>
                <a:lnTo>
                  <a:pt x="9194" y="4494"/>
                </a:lnTo>
                <a:lnTo>
                  <a:pt x="9195" y="4619"/>
                </a:lnTo>
                <a:lnTo>
                  <a:pt x="9197" y="4745"/>
                </a:lnTo>
                <a:lnTo>
                  <a:pt x="9202" y="4870"/>
                </a:lnTo>
                <a:lnTo>
                  <a:pt x="9209" y="4994"/>
                </a:lnTo>
                <a:lnTo>
                  <a:pt x="9218" y="5118"/>
                </a:lnTo>
                <a:lnTo>
                  <a:pt x="9228" y="5242"/>
                </a:lnTo>
                <a:lnTo>
                  <a:pt x="9241" y="5366"/>
                </a:lnTo>
                <a:lnTo>
                  <a:pt x="9255" y="5490"/>
                </a:lnTo>
                <a:lnTo>
                  <a:pt x="9271" y="5613"/>
                </a:lnTo>
                <a:lnTo>
                  <a:pt x="9290" y="5736"/>
                </a:lnTo>
                <a:lnTo>
                  <a:pt x="9309" y="5859"/>
                </a:lnTo>
                <a:lnTo>
                  <a:pt x="9331" y="5982"/>
                </a:lnTo>
                <a:lnTo>
                  <a:pt x="9355" y="6104"/>
                </a:lnTo>
                <a:lnTo>
                  <a:pt x="9381" y="6225"/>
                </a:lnTo>
                <a:lnTo>
                  <a:pt x="9408" y="6347"/>
                </a:lnTo>
                <a:lnTo>
                  <a:pt x="9437" y="6469"/>
                </a:lnTo>
                <a:lnTo>
                  <a:pt x="9466" y="6572"/>
                </a:lnTo>
                <a:lnTo>
                  <a:pt x="9495" y="6673"/>
                </a:lnTo>
                <a:lnTo>
                  <a:pt x="9526" y="6775"/>
                </a:lnTo>
                <a:lnTo>
                  <a:pt x="9559" y="6876"/>
                </a:lnTo>
                <a:lnTo>
                  <a:pt x="9592" y="6977"/>
                </a:lnTo>
                <a:lnTo>
                  <a:pt x="9629" y="7079"/>
                </a:lnTo>
                <a:lnTo>
                  <a:pt x="9665" y="7179"/>
                </a:lnTo>
                <a:lnTo>
                  <a:pt x="9704" y="7279"/>
                </a:lnTo>
                <a:lnTo>
                  <a:pt x="9745" y="7380"/>
                </a:lnTo>
                <a:lnTo>
                  <a:pt x="9786" y="7480"/>
                </a:lnTo>
                <a:lnTo>
                  <a:pt x="9830" y="7580"/>
                </a:lnTo>
                <a:lnTo>
                  <a:pt x="9875" y="7679"/>
                </a:lnTo>
                <a:lnTo>
                  <a:pt x="9921" y="7779"/>
                </a:lnTo>
                <a:lnTo>
                  <a:pt x="9968" y="7879"/>
                </a:lnTo>
                <a:lnTo>
                  <a:pt x="10018" y="7977"/>
                </a:lnTo>
                <a:lnTo>
                  <a:pt x="10068" y="8076"/>
                </a:lnTo>
                <a:lnTo>
                  <a:pt x="10120" y="8174"/>
                </a:lnTo>
                <a:lnTo>
                  <a:pt x="10175" y="8272"/>
                </a:lnTo>
                <a:lnTo>
                  <a:pt x="10230" y="8370"/>
                </a:lnTo>
                <a:lnTo>
                  <a:pt x="10287" y="8468"/>
                </a:lnTo>
                <a:lnTo>
                  <a:pt x="10345" y="8566"/>
                </a:lnTo>
                <a:lnTo>
                  <a:pt x="10405" y="8663"/>
                </a:lnTo>
                <a:lnTo>
                  <a:pt x="10467" y="8761"/>
                </a:lnTo>
                <a:lnTo>
                  <a:pt x="10529" y="8858"/>
                </a:lnTo>
                <a:lnTo>
                  <a:pt x="10594" y="8954"/>
                </a:lnTo>
                <a:lnTo>
                  <a:pt x="10660" y="9051"/>
                </a:lnTo>
                <a:lnTo>
                  <a:pt x="10728" y="9148"/>
                </a:lnTo>
                <a:lnTo>
                  <a:pt x="10796" y="9243"/>
                </a:lnTo>
                <a:lnTo>
                  <a:pt x="10867" y="9339"/>
                </a:lnTo>
                <a:lnTo>
                  <a:pt x="10939" y="9435"/>
                </a:lnTo>
                <a:lnTo>
                  <a:pt x="11013" y="9531"/>
                </a:lnTo>
                <a:lnTo>
                  <a:pt x="11088" y="9625"/>
                </a:lnTo>
                <a:lnTo>
                  <a:pt x="11124" y="9603"/>
                </a:lnTo>
                <a:lnTo>
                  <a:pt x="11139" y="9592"/>
                </a:lnTo>
                <a:lnTo>
                  <a:pt x="11151" y="9583"/>
                </a:lnTo>
                <a:lnTo>
                  <a:pt x="11160" y="9574"/>
                </a:lnTo>
                <a:lnTo>
                  <a:pt x="11169" y="9566"/>
                </a:lnTo>
                <a:lnTo>
                  <a:pt x="11174" y="9559"/>
                </a:lnTo>
                <a:lnTo>
                  <a:pt x="11177" y="9553"/>
                </a:lnTo>
                <a:lnTo>
                  <a:pt x="11192" y="9521"/>
                </a:lnTo>
                <a:lnTo>
                  <a:pt x="11228" y="9449"/>
                </a:lnTo>
                <a:lnTo>
                  <a:pt x="11284" y="9339"/>
                </a:lnTo>
                <a:lnTo>
                  <a:pt x="11364" y="9188"/>
                </a:lnTo>
                <a:close/>
                <a:moveTo>
                  <a:pt x="9356" y="7375"/>
                </a:moveTo>
                <a:lnTo>
                  <a:pt x="9356" y="7375"/>
                </a:lnTo>
                <a:lnTo>
                  <a:pt x="9371" y="7359"/>
                </a:lnTo>
                <a:lnTo>
                  <a:pt x="9385" y="7339"/>
                </a:lnTo>
                <a:lnTo>
                  <a:pt x="9398" y="7316"/>
                </a:lnTo>
                <a:lnTo>
                  <a:pt x="9409" y="7290"/>
                </a:lnTo>
                <a:lnTo>
                  <a:pt x="9418" y="7263"/>
                </a:lnTo>
                <a:lnTo>
                  <a:pt x="9426" y="7233"/>
                </a:lnTo>
                <a:lnTo>
                  <a:pt x="9433" y="7200"/>
                </a:lnTo>
                <a:lnTo>
                  <a:pt x="9437" y="7165"/>
                </a:lnTo>
                <a:lnTo>
                  <a:pt x="9469" y="6938"/>
                </a:lnTo>
                <a:lnTo>
                  <a:pt x="9454" y="6973"/>
                </a:lnTo>
                <a:lnTo>
                  <a:pt x="9439" y="7015"/>
                </a:lnTo>
                <a:lnTo>
                  <a:pt x="9423" y="7061"/>
                </a:lnTo>
                <a:lnTo>
                  <a:pt x="9409" y="7113"/>
                </a:lnTo>
                <a:lnTo>
                  <a:pt x="9395" y="7170"/>
                </a:lnTo>
                <a:lnTo>
                  <a:pt x="9382" y="7233"/>
                </a:lnTo>
                <a:lnTo>
                  <a:pt x="9369" y="7302"/>
                </a:lnTo>
                <a:lnTo>
                  <a:pt x="9356" y="7375"/>
                </a:lnTo>
                <a:close/>
                <a:moveTo>
                  <a:pt x="10991" y="9771"/>
                </a:moveTo>
                <a:lnTo>
                  <a:pt x="10991" y="9771"/>
                </a:lnTo>
                <a:lnTo>
                  <a:pt x="10728" y="9975"/>
                </a:lnTo>
                <a:lnTo>
                  <a:pt x="10612" y="10067"/>
                </a:lnTo>
                <a:lnTo>
                  <a:pt x="10506" y="10151"/>
                </a:lnTo>
                <a:lnTo>
                  <a:pt x="10409" y="10229"/>
                </a:lnTo>
                <a:lnTo>
                  <a:pt x="10324" y="10299"/>
                </a:lnTo>
                <a:lnTo>
                  <a:pt x="10247" y="10363"/>
                </a:lnTo>
                <a:lnTo>
                  <a:pt x="10182" y="10418"/>
                </a:lnTo>
                <a:lnTo>
                  <a:pt x="10132" y="10465"/>
                </a:lnTo>
                <a:lnTo>
                  <a:pt x="10083" y="10511"/>
                </a:lnTo>
                <a:lnTo>
                  <a:pt x="10035" y="10559"/>
                </a:lnTo>
                <a:lnTo>
                  <a:pt x="9989" y="10605"/>
                </a:lnTo>
                <a:lnTo>
                  <a:pt x="9944" y="10651"/>
                </a:lnTo>
                <a:lnTo>
                  <a:pt x="9901" y="10698"/>
                </a:lnTo>
                <a:lnTo>
                  <a:pt x="9858" y="10744"/>
                </a:lnTo>
                <a:lnTo>
                  <a:pt x="9818" y="10790"/>
                </a:lnTo>
                <a:lnTo>
                  <a:pt x="9778" y="10838"/>
                </a:lnTo>
                <a:lnTo>
                  <a:pt x="9739" y="10884"/>
                </a:lnTo>
                <a:lnTo>
                  <a:pt x="9702" y="10931"/>
                </a:lnTo>
                <a:lnTo>
                  <a:pt x="9665" y="10977"/>
                </a:lnTo>
                <a:lnTo>
                  <a:pt x="9631" y="11023"/>
                </a:lnTo>
                <a:lnTo>
                  <a:pt x="9598" y="11070"/>
                </a:lnTo>
                <a:lnTo>
                  <a:pt x="9565" y="11117"/>
                </a:lnTo>
                <a:lnTo>
                  <a:pt x="9534" y="11163"/>
                </a:lnTo>
                <a:lnTo>
                  <a:pt x="9641" y="11092"/>
                </a:lnTo>
                <a:lnTo>
                  <a:pt x="9745" y="11017"/>
                </a:lnTo>
                <a:lnTo>
                  <a:pt x="9846" y="10942"/>
                </a:lnTo>
                <a:lnTo>
                  <a:pt x="9897" y="10903"/>
                </a:lnTo>
                <a:lnTo>
                  <a:pt x="9947" y="10864"/>
                </a:lnTo>
                <a:lnTo>
                  <a:pt x="9996" y="10823"/>
                </a:lnTo>
                <a:lnTo>
                  <a:pt x="10045" y="10783"/>
                </a:lnTo>
                <a:lnTo>
                  <a:pt x="10093" y="10743"/>
                </a:lnTo>
                <a:lnTo>
                  <a:pt x="10142" y="10702"/>
                </a:lnTo>
                <a:lnTo>
                  <a:pt x="10189" y="10660"/>
                </a:lnTo>
                <a:lnTo>
                  <a:pt x="10235" y="10618"/>
                </a:lnTo>
                <a:lnTo>
                  <a:pt x="10281" y="10575"/>
                </a:lnTo>
                <a:lnTo>
                  <a:pt x="10327" y="10532"/>
                </a:lnTo>
                <a:lnTo>
                  <a:pt x="10372" y="10488"/>
                </a:lnTo>
                <a:lnTo>
                  <a:pt x="10417" y="10444"/>
                </a:lnTo>
                <a:lnTo>
                  <a:pt x="10462" y="10399"/>
                </a:lnTo>
                <a:lnTo>
                  <a:pt x="10506" y="10354"/>
                </a:lnTo>
                <a:lnTo>
                  <a:pt x="10548" y="10308"/>
                </a:lnTo>
                <a:lnTo>
                  <a:pt x="10592" y="10262"/>
                </a:lnTo>
                <a:lnTo>
                  <a:pt x="10633" y="10215"/>
                </a:lnTo>
                <a:lnTo>
                  <a:pt x="10676" y="10168"/>
                </a:lnTo>
                <a:lnTo>
                  <a:pt x="10716" y="10120"/>
                </a:lnTo>
                <a:lnTo>
                  <a:pt x="10757" y="10072"/>
                </a:lnTo>
                <a:lnTo>
                  <a:pt x="10798" y="10022"/>
                </a:lnTo>
                <a:lnTo>
                  <a:pt x="10838" y="9974"/>
                </a:lnTo>
                <a:lnTo>
                  <a:pt x="10877" y="9924"/>
                </a:lnTo>
                <a:lnTo>
                  <a:pt x="10915" y="9873"/>
                </a:lnTo>
                <a:lnTo>
                  <a:pt x="10991" y="9771"/>
                </a:lnTo>
                <a:close/>
                <a:moveTo>
                  <a:pt x="11639" y="8622"/>
                </a:moveTo>
                <a:lnTo>
                  <a:pt x="11639" y="8622"/>
                </a:lnTo>
                <a:lnTo>
                  <a:pt x="11590" y="8551"/>
                </a:lnTo>
                <a:lnTo>
                  <a:pt x="11543" y="8480"/>
                </a:lnTo>
                <a:lnTo>
                  <a:pt x="11496" y="8408"/>
                </a:lnTo>
                <a:lnTo>
                  <a:pt x="11451" y="8337"/>
                </a:lnTo>
                <a:lnTo>
                  <a:pt x="11406" y="8265"/>
                </a:lnTo>
                <a:lnTo>
                  <a:pt x="11362" y="8194"/>
                </a:lnTo>
                <a:lnTo>
                  <a:pt x="11319" y="8122"/>
                </a:lnTo>
                <a:lnTo>
                  <a:pt x="11276" y="8049"/>
                </a:lnTo>
                <a:lnTo>
                  <a:pt x="11235" y="7977"/>
                </a:lnTo>
                <a:lnTo>
                  <a:pt x="11193" y="7905"/>
                </a:lnTo>
                <a:lnTo>
                  <a:pt x="11154" y="7831"/>
                </a:lnTo>
                <a:lnTo>
                  <a:pt x="11115" y="7758"/>
                </a:lnTo>
                <a:lnTo>
                  <a:pt x="11076" y="7685"/>
                </a:lnTo>
                <a:lnTo>
                  <a:pt x="11039" y="7612"/>
                </a:lnTo>
                <a:lnTo>
                  <a:pt x="11002" y="7538"/>
                </a:lnTo>
                <a:lnTo>
                  <a:pt x="10967" y="7465"/>
                </a:lnTo>
                <a:lnTo>
                  <a:pt x="10932" y="7391"/>
                </a:lnTo>
                <a:lnTo>
                  <a:pt x="10898" y="7316"/>
                </a:lnTo>
                <a:lnTo>
                  <a:pt x="10864" y="7242"/>
                </a:lnTo>
                <a:lnTo>
                  <a:pt x="10832" y="7167"/>
                </a:lnTo>
                <a:lnTo>
                  <a:pt x="10800" y="7093"/>
                </a:lnTo>
                <a:lnTo>
                  <a:pt x="10769" y="7018"/>
                </a:lnTo>
                <a:lnTo>
                  <a:pt x="10738" y="6943"/>
                </a:lnTo>
                <a:lnTo>
                  <a:pt x="10710" y="6868"/>
                </a:lnTo>
                <a:lnTo>
                  <a:pt x="10682" y="6793"/>
                </a:lnTo>
                <a:lnTo>
                  <a:pt x="10653" y="6717"/>
                </a:lnTo>
                <a:lnTo>
                  <a:pt x="10627" y="6641"/>
                </a:lnTo>
                <a:lnTo>
                  <a:pt x="10601" y="6564"/>
                </a:lnTo>
                <a:lnTo>
                  <a:pt x="10577" y="6489"/>
                </a:lnTo>
                <a:lnTo>
                  <a:pt x="10552" y="6412"/>
                </a:lnTo>
                <a:lnTo>
                  <a:pt x="10528" y="6335"/>
                </a:lnTo>
                <a:lnTo>
                  <a:pt x="10506" y="6258"/>
                </a:lnTo>
                <a:lnTo>
                  <a:pt x="10473" y="6145"/>
                </a:lnTo>
                <a:lnTo>
                  <a:pt x="10441" y="6029"/>
                </a:lnTo>
                <a:lnTo>
                  <a:pt x="10412" y="5912"/>
                </a:lnTo>
                <a:lnTo>
                  <a:pt x="10385" y="5794"/>
                </a:lnTo>
                <a:lnTo>
                  <a:pt x="10360" y="5675"/>
                </a:lnTo>
                <a:lnTo>
                  <a:pt x="10338" y="5554"/>
                </a:lnTo>
                <a:lnTo>
                  <a:pt x="10318" y="5431"/>
                </a:lnTo>
                <a:lnTo>
                  <a:pt x="10299" y="5308"/>
                </a:lnTo>
                <a:lnTo>
                  <a:pt x="10282" y="5183"/>
                </a:lnTo>
                <a:lnTo>
                  <a:pt x="10269" y="5057"/>
                </a:lnTo>
                <a:lnTo>
                  <a:pt x="10257" y="4928"/>
                </a:lnTo>
                <a:lnTo>
                  <a:pt x="10247" y="4799"/>
                </a:lnTo>
                <a:lnTo>
                  <a:pt x="10240" y="4668"/>
                </a:lnTo>
                <a:lnTo>
                  <a:pt x="10234" y="4537"/>
                </a:lnTo>
                <a:lnTo>
                  <a:pt x="10231" y="4403"/>
                </a:lnTo>
                <a:lnTo>
                  <a:pt x="10230" y="4267"/>
                </a:lnTo>
                <a:lnTo>
                  <a:pt x="10231" y="4155"/>
                </a:lnTo>
                <a:lnTo>
                  <a:pt x="10234" y="4043"/>
                </a:lnTo>
                <a:lnTo>
                  <a:pt x="10237" y="3932"/>
                </a:lnTo>
                <a:lnTo>
                  <a:pt x="10243" y="3821"/>
                </a:lnTo>
                <a:lnTo>
                  <a:pt x="10250" y="3711"/>
                </a:lnTo>
                <a:lnTo>
                  <a:pt x="10260" y="3602"/>
                </a:lnTo>
                <a:lnTo>
                  <a:pt x="10270" y="3493"/>
                </a:lnTo>
                <a:lnTo>
                  <a:pt x="10282" y="3386"/>
                </a:lnTo>
                <a:lnTo>
                  <a:pt x="10296" y="3279"/>
                </a:lnTo>
                <a:lnTo>
                  <a:pt x="10312" y="3173"/>
                </a:lnTo>
                <a:lnTo>
                  <a:pt x="10330" y="3068"/>
                </a:lnTo>
                <a:lnTo>
                  <a:pt x="10348" y="2963"/>
                </a:lnTo>
                <a:lnTo>
                  <a:pt x="10370" y="2859"/>
                </a:lnTo>
                <a:lnTo>
                  <a:pt x="10391" y="2756"/>
                </a:lnTo>
                <a:lnTo>
                  <a:pt x="10415" y="2653"/>
                </a:lnTo>
                <a:lnTo>
                  <a:pt x="10441" y="2553"/>
                </a:lnTo>
                <a:lnTo>
                  <a:pt x="10182" y="2326"/>
                </a:lnTo>
                <a:lnTo>
                  <a:pt x="10158" y="2379"/>
                </a:lnTo>
                <a:lnTo>
                  <a:pt x="10137" y="2432"/>
                </a:lnTo>
                <a:lnTo>
                  <a:pt x="10116" y="2486"/>
                </a:lnTo>
                <a:lnTo>
                  <a:pt x="10094" y="2541"/>
                </a:lnTo>
                <a:lnTo>
                  <a:pt x="10074" y="2596"/>
                </a:lnTo>
                <a:lnTo>
                  <a:pt x="10055" y="2653"/>
                </a:lnTo>
                <a:lnTo>
                  <a:pt x="10036" y="2710"/>
                </a:lnTo>
                <a:lnTo>
                  <a:pt x="10019" y="2766"/>
                </a:lnTo>
                <a:lnTo>
                  <a:pt x="10001" y="2824"/>
                </a:lnTo>
                <a:lnTo>
                  <a:pt x="9986" y="2883"/>
                </a:lnTo>
                <a:lnTo>
                  <a:pt x="9969" y="2943"/>
                </a:lnTo>
                <a:lnTo>
                  <a:pt x="9955" y="3003"/>
                </a:lnTo>
                <a:lnTo>
                  <a:pt x="9941" y="3063"/>
                </a:lnTo>
                <a:lnTo>
                  <a:pt x="9927" y="3123"/>
                </a:lnTo>
                <a:lnTo>
                  <a:pt x="9915" y="3186"/>
                </a:lnTo>
                <a:lnTo>
                  <a:pt x="9902" y="3249"/>
                </a:lnTo>
                <a:lnTo>
                  <a:pt x="9891" y="3311"/>
                </a:lnTo>
                <a:lnTo>
                  <a:pt x="9880" y="3375"/>
                </a:lnTo>
                <a:lnTo>
                  <a:pt x="9871" y="3439"/>
                </a:lnTo>
                <a:lnTo>
                  <a:pt x="9862" y="3504"/>
                </a:lnTo>
                <a:lnTo>
                  <a:pt x="9853" y="3570"/>
                </a:lnTo>
                <a:lnTo>
                  <a:pt x="9845" y="3636"/>
                </a:lnTo>
                <a:lnTo>
                  <a:pt x="9839" y="3702"/>
                </a:lnTo>
                <a:lnTo>
                  <a:pt x="9832" y="3770"/>
                </a:lnTo>
                <a:lnTo>
                  <a:pt x="9827" y="3838"/>
                </a:lnTo>
                <a:lnTo>
                  <a:pt x="9823" y="3907"/>
                </a:lnTo>
                <a:lnTo>
                  <a:pt x="9818" y="3977"/>
                </a:lnTo>
                <a:lnTo>
                  <a:pt x="9815" y="4046"/>
                </a:lnTo>
                <a:lnTo>
                  <a:pt x="9813" y="4117"/>
                </a:lnTo>
                <a:lnTo>
                  <a:pt x="9811" y="4188"/>
                </a:lnTo>
                <a:lnTo>
                  <a:pt x="9810" y="4260"/>
                </a:lnTo>
                <a:lnTo>
                  <a:pt x="9810" y="4332"/>
                </a:lnTo>
                <a:lnTo>
                  <a:pt x="9811" y="4478"/>
                </a:lnTo>
                <a:lnTo>
                  <a:pt x="9814" y="4623"/>
                </a:lnTo>
                <a:lnTo>
                  <a:pt x="9821" y="4768"/>
                </a:lnTo>
                <a:lnTo>
                  <a:pt x="9832" y="4912"/>
                </a:lnTo>
                <a:lnTo>
                  <a:pt x="9844" y="5057"/>
                </a:lnTo>
                <a:lnTo>
                  <a:pt x="9859" y="5200"/>
                </a:lnTo>
                <a:lnTo>
                  <a:pt x="9877" y="5343"/>
                </a:lnTo>
                <a:lnTo>
                  <a:pt x="9898" y="5486"/>
                </a:lnTo>
                <a:lnTo>
                  <a:pt x="9922" y="5629"/>
                </a:lnTo>
                <a:lnTo>
                  <a:pt x="9949" y="5770"/>
                </a:lnTo>
                <a:lnTo>
                  <a:pt x="9977" y="5912"/>
                </a:lnTo>
                <a:lnTo>
                  <a:pt x="10009" y="6053"/>
                </a:lnTo>
                <a:lnTo>
                  <a:pt x="10045" y="6195"/>
                </a:lnTo>
                <a:lnTo>
                  <a:pt x="10083" y="6335"/>
                </a:lnTo>
                <a:lnTo>
                  <a:pt x="10123" y="6475"/>
                </a:lnTo>
                <a:lnTo>
                  <a:pt x="10165" y="6615"/>
                </a:lnTo>
                <a:lnTo>
                  <a:pt x="10205" y="6722"/>
                </a:lnTo>
                <a:lnTo>
                  <a:pt x="10253" y="6841"/>
                </a:lnTo>
                <a:lnTo>
                  <a:pt x="10307" y="6973"/>
                </a:lnTo>
                <a:lnTo>
                  <a:pt x="10367" y="7116"/>
                </a:lnTo>
                <a:lnTo>
                  <a:pt x="10436" y="7272"/>
                </a:lnTo>
                <a:lnTo>
                  <a:pt x="10512" y="7440"/>
                </a:lnTo>
                <a:lnTo>
                  <a:pt x="10594" y="7621"/>
                </a:lnTo>
                <a:lnTo>
                  <a:pt x="10683" y="7812"/>
                </a:lnTo>
                <a:lnTo>
                  <a:pt x="10708" y="7864"/>
                </a:lnTo>
                <a:lnTo>
                  <a:pt x="10734" y="7921"/>
                </a:lnTo>
                <a:lnTo>
                  <a:pt x="10764" y="7980"/>
                </a:lnTo>
                <a:lnTo>
                  <a:pt x="10798" y="8043"/>
                </a:lnTo>
                <a:lnTo>
                  <a:pt x="10834" y="8108"/>
                </a:lnTo>
                <a:lnTo>
                  <a:pt x="10874" y="8178"/>
                </a:lnTo>
                <a:lnTo>
                  <a:pt x="10917" y="8251"/>
                </a:lnTo>
                <a:lnTo>
                  <a:pt x="10963" y="8326"/>
                </a:lnTo>
                <a:lnTo>
                  <a:pt x="11011" y="8406"/>
                </a:lnTo>
                <a:lnTo>
                  <a:pt x="11065" y="8490"/>
                </a:lnTo>
                <a:lnTo>
                  <a:pt x="11119" y="8576"/>
                </a:lnTo>
                <a:lnTo>
                  <a:pt x="11178" y="8666"/>
                </a:lnTo>
                <a:lnTo>
                  <a:pt x="11239" y="8759"/>
                </a:lnTo>
                <a:lnTo>
                  <a:pt x="11304" y="8856"/>
                </a:lnTo>
                <a:lnTo>
                  <a:pt x="11444" y="9059"/>
                </a:lnTo>
                <a:lnTo>
                  <a:pt x="11465" y="9020"/>
                </a:lnTo>
                <a:lnTo>
                  <a:pt x="11486" y="8976"/>
                </a:lnTo>
                <a:lnTo>
                  <a:pt x="11509" y="8929"/>
                </a:lnTo>
                <a:lnTo>
                  <a:pt x="11534" y="8877"/>
                </a:lnTo>
                <a:lnTo>
                  <a:pt x="11559" y="8820"/>
                </a:lnTo>
                <a:lnTo>
                  <a:pt x="11583" y="8759"/>
                </a:lnTo>
                <a:lnTo>
                  <a:pt x="11611" y="8693"/>
                </a:lnTo>
                <a:lnTo>
                  <a:pt x="11639" y="8622"/>
                </a:lnTo>
                <a:close/>
                <a:moveTo>
                  <a:pt x="11849" y="8104"/>
                </a:moveTo>
                <a:lnTo>
                  <a:pt x="11849" y="8104"/>
                </a:lnTo>
                <a:lnTo>
                  <a:pt x="11765" y="7968"/>
                </a:lnTo>
                <a:lnTo>
                  <a:pt x="11686" y="7835"/>
                </a:lnTo>
                <a:lnTo>
                  <a:pt x="11611" y="7701"/>
                </a:lnTo>
                <a:lnTo>
                  <a:pt x="11538" y="7570"/>
                </a:lnTo>
                <a:lnTo>
                  <a:pt x="11470" y="7439"/>
                </a:lnTo>
                <a:lnTo>
                  <a:pt x="11405" y="7309"/>
                </a:lnTo>
                <a:lnTo>
                  <a:pt x="11374" y="7244"/>
                </a:lnTo>
                <a:lnTo>
                  <a:pt x="11343" y="7180"/>
                </a:lnTo>
                <a:lnTo>
                  <a:pt x="11315" y="7116"/>
                </a:lnTo>
                <a:lnTo>
                  <a:pt x="11287" y="7053"/>
                </a:lnTo>
                <a:lnTo>
                  <a:pt x="11258" y="6989"/>
                </a:lnTo>
                <a:lnTo>
                  <a:pt x="11232" y="6925"/>
                </a:lnTo>
                <a:lnTo>
                  <a:pt x="11206" y="6862"/>
                </a:lnTo>
                <a:lnTo>
                  <a:pt x="11183" y="6798"/>
                </a:lnTo>
                <a:lnTo>
                  <a:pt x="11159" y="6737"/>
                </a:lnTo>
                <a:lnTo>
                  <a:pt x="11135" y="6674"/>
                </a:lnTo>
                <a:lnTo>
                  <a:pt x="11114" y="6612"/>
                </a:lnTo>
                <a:lnTo>
                  <a:pt x="11093" y="6550"/>
                </a:lnTo>
                <a:lnTo>
                  <a:pt x="11073" y="6489"/>
                </a:lnTo>
                <a:lnTo>
                  <a:pt x="11054" y="6427"/>
                </a:lnTo>
                <a:lnTo>
                  <a:pt x="11036" y="6366"/>
                </a:lnTo>
                <a:lnTo>
                  <a:pt x="11019" y="6306"/>
                </a:lnTo>
                <a:lnTo>
                  <a:pt x="11002" y="6244"/>
                </a:lnTo>
                <a:lnTo>
                  <a:pt x="10987" y="6184"/>
                </a:lnTo>
                <a:lnTo>
                  <a:pt x="10972" y="6125"/>
                </a:lnTo>
                <a:lnTo>
                  <a:pt x="10958" y="6065"/>
                </a:lnTo>
                <a:lnTo>
                  <a:pt x="10924" y="5964"/>
                </a:lnTo>
                <a:lnTo>
                  <a:pt x="10891" y="5863"/>
                </a:lnTo>
                <a:lnTo>
                  <a:pt x="10860" y="5759"/>
                </a:lnTo>
                <a:lnTo>
                  <a:pt x="10831" y="5652"/>
                </a:lnTo>
                <a:lnTo>
                  <a:pt x="10805" y="5545"/>
                </a:lnTo>
                <a:lnTo>
                  <a:pt x="10781" y="5436"/>
                </a:lnTo>
                <a:lnTo>
                  <a:pt x="10760" y="5324"/>
                </a:lnTo>
                <a:lnTo>
                  <a:pt x="10740" y="5210"/>
                </a:lnTo>
                <a:lnTo>
                  <a:pt x="10723" y="5096"/>
                </a:lnTo>
                <a:lnTo>
                  <a:pt x="10708" y="4979"/>
                </a:lnTo>
                <a:lnTo>
                  <a:pt x="10696" y="4859"/>
                </a:lnTo>
                <a:lnTo>
                  <a:pt x="10685" y="4739"/>
                </a:lnTo>
                <a:lnTo>
                  <a:pt x="10677" y="4616"/>
                </a:lnTo>
                <a:lnTo>
                  <a:pt x="10672" y="4491"/>
                </a:lnTo>
                <a:lnTo>
                  <a:pt x="10669" y="4364"/>
                </a:lnTo>
                <a:lnTo>
                  <a:pt x="10668" y="4235"/>
                </a:lnTo>
                <a:lnTo>
                  <a:pt x="10668" y="4153"/>
                </a:lnTo>
                <a:lnTo>
                  <a:pt x="10669" y="4069"/>
                </a:lnTo>
                <a:lnTo>
                  <a:pt x="10671" y="3986"/>
                </a:lnTo>
                <a:lnTo>
                  <a:pt x="10675" y="3902"/>
                </a:lnTo>
                <a:lnTo>
                  <a:pt x="10678" y="3817"/>
                </a:lnTo>
                <a:lnTo>
                  <a:pt x="10683" y="3733"/>
                </a:lnTo>
                <a:lnTo>
                  <a:pt x="10689" y="3648"/>
                </a:lnTo>
                <a:lnTo>
                  <a:pt x="10696" y="3564"/>
                </a:lnTo>
                <a:lnTo>
                  <a:pt x="10703" y="3479"/>
                </a:lnTo>
                <a:lnTo>
                  <a:pt x="10711" y="3393"/>
                </a:lnTo>
                <a:lnTo>
                  <a:pt x="10721" y="3308"/>
                </a:lnTo>
                <a:lnTo>
                  <a:pt x="10731" y="3221"/>
                </a:lnTo>
                <a:lnTo>
                  <a:pt x="10742" y="3135"/>
                </a:lnTo>
                <a:lnTo>
                  <a:pt x="10754" y="3049"/>
                </a:lnTo>
                <a:lnTo>
                  <a:pt x="10767" y="2963"/>
                </a:lnTo>
                <a:lnTo>
                  <a:pt x="10781" y="2875"/>
                </a:lnTo>
                <a:lnTo>
                  <a:pt x="10603" y="2698"/>
                </a:lnTo>
                <a:lnTo>
                  <a:pt x="10441" y="3297"/>
                </a:lnTo>
                <a:lnTo>
                  <a:pt x="10425" y="3414"/>
                </a:lnTo>
                <a:lnTo>
                  <a:pt x="10412" y="3531"/>
                </a:lnTo>
                <a:lnTo>
                  <a:pt x="10402" y="3649"/>
                </a:lnTo>
                <a:lnTo>
                  <a:pt x="10392" y="3766"/>
                </a:lnTo>
                <a:lnTo>
                  <a:pt x="10385" y="3883"/>
                </a:lnTo>
                <a:lnTo>
                  <a:pt x="10380" y="4001"/>
                </a:lnTo>
                <a:lnTo>
                  <a:pt x="10377" y="4118"/>
                </a:lnTo>
                <a:lnTo>
                  <a:pt x="10376" y="4235"/>
                </a:lnTo>
                <a:lnTo>
                  <a:pt x="10377" y="4378"/>
                </a:lnTo>
                <a:lnTo>
                  <a:pt x="10382" y="4521"/>
                </a:lnTo>
                <a:lnTo>
                  <a:pt x="10387" y="4663"/>
                </a:lnTo>
                <a:lnTo>
                  <a:pt x="10397" y="4805"/>
                </a:lnTo>
                <a:lnTo>
                  <a:pt x="10409" y="4946"/>
                </a:lnTo>
                <a:lnTo>
                  <a:pt x="10423" y="5085"/>
                </a:lnTo>
                <a:lnTo>
                  <a:pt x="10439" y="5224"/>
                </a:lnTo>
                <a:lnTo>
                  <a:pt x="10458" y="5363"/>
                </a:lnTo>
                <a:lnTo>
                  <a:pt x="10481" y="5500"/>
                </a:lnTo>
                <a:lnTo>
                  <a:pt x="10506" y="5637"/>
                </a:lnTo>
                <a:lnTo>
                  <a:pt x="10533" y="5774"/>
                </a:lnTo>
                <a:lnTo>
                  <a:pt x="10562" y="5909"/>
                </a:lnTo>
                <a:lnTo>
                  <a:pt x="10595" y="6045"/>
                </a:lnTo>
                <a:lnTo>
                  <a:pt x="10630" y="6178"/>
                </a:lnTo>
                <a:lnTo>
                  <a:pt x="10668" y="6312"/>
                </a:lnTo>
                <a:lnTo>
                  <a:pt x="10708" y="6445"/>
                </a:lnTo>
                <a:lnTo>
                  <a:pt x="10750" y="6577"/>
                </a:lnTo>
                <a:lnTo>
                  <a:pt x="10796" y="6709"/>
                </a:lnTo>
                <a:lnTo>
                  <a:pt x="10844" y="6840"/>
                </a:lnTo>
                <a:lnTo>
                  <a:pt x="10894" y="6970"/>
                </a:lnTo>
                <a:lnTo>
                  <a:pt x="10948" y="7099"/>
                </a:lnTo>
                <a:lnTo>
                  <a:pt x="11003" y="7227"/>
                </a:lnTo>
                <a:lnTo>
                  <a:pt x="11061" y="7355"/>
                </a:lnTo>
                <a:lnTo>
                  <a:pt x="11122" y="7483"/>
                </a:lnTo>
                <a:lnTo>
                  <a:pt x="11186" y="7609"/>
                </a:lnTo>
                <a:lnTo>
                  <a:pt x="11252" y="7736"/>
                </a:lnTo>
                <a:lnTo>
                  <a:pt x="11321" y="7861"/>
                </a:lnTo>
                <a:lnTo>
                  <a:pt x="11392" y="7985"/>
                </a:lnTo>
                <a:lnTo>
                  <a:pt x="11466" y="8109"/>
                </a:lnTo>
                <a:lnTo>
                  <a:pt x="11543" y="8232"/>
                </a:lnTo>
                <a:lnTo>
                  <a:pt x="11621" y="8355"/>
                </a:lnTo>
                <a:lnTo>
                  <a:pt x="11704" y="8477"/>
                </a:lnTo>
                <a:lnTo>
                  <a:pt x="11849" y="8104"/>
                </a:lnTo>
                <a:close/>
                <a:moveTo>
                  <a:pt x="11978" y="7554"/>
                </a:moveTo>
                <a:lnTo>
                  <a:pt x="11978" y="7554"/>
                </a:lnTo>
                <a:lnTo>
                  <a:pt x="11924" y="7445"/>
                </a:lnTo>
                <a:lnTo>
                  <a:pt x="11871" y="7337"/>
                </a:lnTo>
                <a:lnTo>
                  <a:pt x="11819" y="7229"/>
                </a:lnTo>
                <a:lnTo>
                  <a:pt x="11769" y="7120"/>
                </a:lnTo>
                <a:lnTo>
                  <a:pt x="11720" y="7010"/>
                </a:lnTo>
                <a:lnTo>
                  <a:pt x="11674" y="6901"/>
                </a:lnTo>
                <a:lnTo>
                  <a:pt x="11629" y="6793"/>
                </a:lnTo>
                <a:lnTo>
                  <a:pt x="11586" y="6683"/>
                </a:lnTo>
                <a:lnTo>
                  <a:pt x="11544" y="6573"/>
                </a:lnTo>
                <a:lnTo>
                  <a:pt x="11504" y="6463"/>
                </a:lnTo>
                <a:lnTo>
                  <a:pt x="11465" y="6353"/>
                </a:lnTo>
                <a:lnTo>
                  <a:pt x="11429" y="6243"/>
                </a:lnTo>
                <a:lnTo>
                  <a:pt x="11394" y="6133"/>
                </a:lnTo>
                <a:lnTo>
                  <a:pt x="11360" y="6022"/>
                </a:lnTo>
                <a:lnTo>
                  <a:pt x="11328" y="5912"/>
                </a:lnTo>
                <a:lnTo>
                  <a:pt x="11299" y="5801"/>
                </a:lnTo>
                <a:lnTo>
                  <a:pt x="11270" y="5690"/>
                </a:lnTo>
                <a:lnTo>
                  <a:pt x="11243" y="5580"/>
                </a:lnTo>
                <a:lnTo>
                  <a:pt x="11218" y="5468"/>
                </a:lnTo>
                <a:lnTo>
                  <a:pt x="11195" y="5357"/>
                </a:lnTo>
                <a:lnTo>
                  <a:pt x="11172" y="5246"/>
                </a:lnTo>
                <a:lnTo>
                  <a:pt x="11152" y="5133"/>
                </a:lnTo>
                <a:lnTo>
                  <a:pt x="11133" y="5022"/>
                </a:lnTo>
                <a:lnTo>
                  <a:pt x="11117" y="4910"/>
                </a:lnTo>
                <a:lnTo>
                  <a:pt x="11101" y="4798"/>
                </a:lnTo>
                <a:lnTo>
                  <a:pt x="11087" y="4686"/>
                </a:lnTo>
                <a:lnTo>
                  <a:pt x="11075" y="4573"/>
                </a:lnTo>
                <a:lnTo>
                  <a:pt x="11065" y="4461"/>
                </a:lnTo>
                <a:lnTo>
                  <a:pt x="11056" y="4348"/>
                </a:lnTo>
                <a:lnTo>
                  <a:pt x="11049" y="4235"/>
                </a:lnTo>
                <a:lnTo>
                  <a:pt x="11043" y="4122"/>
                </a:lnTo>
                <a:lnTo>
                  <a:pt x="11040" y="4008"/>
                </a:lnTo>
                <a:lnTo>
                  <a:pt x="11036" y="3979"/>
                </a:lnTo>
                <a:lnTo>
                  <a:pt x="11034" y="3946"/>
                </a:lnTo>
                <a:lnTo>
                  <a:pt x="11034" y="3910"/>
                </a:lnTo>
                <a:lnTo>
                  <a:pt x="11035" y="3871"/>
                </a:lnTo>
                <a:lnTo>
                  <a:pt x="11039" y="3829"/>
                </a:lnTo>
                <a:lnTo>
                  <a:pt x="11042" y="3784"/>
                </a:lnTo>
                <a:lnTo>
                  <a:pt x="11048" y="3737"/>
                </a:lnTo>
                <a:lnTo>
                  <a:pt x="11056" y="3685"/>
                </a:lnTo>
                <a:lnTo>
                  <a:pt x="11069" y="3589"/>
                </a:lnTo>
                <a:lnTo>
                  <a:pt x="11080" y="3511"/>
                </a:lnTo>
                <a:lnTo>
                  <a:pt x="11086" y="3452"/>
                </a:lnTo>
                <a:lnTo>
                  <a:pt x="11087" y="3428"/>
                </a:lnTo>
                <a:lnTo>
                  <a:pt x="11088" y="3410"/>
                </a:lnTo>
                <a:lnTo>
                  <a:pt x="11087" y="3380"/>
                </a:lnTo>
                <a:lnTo>
                  <a:pt x="11085" y="3351"/>
                </a:lnTo>
                <a:lnTo>
                  <a:pt x="11081" y="3323"/>
                </a:lnTo>
                <a:lnTo>
                  <a:pt x="11076" y="3297"/>
                </a:lnTo>
                <a:lnTo>
                  <a:pt x="11069" y="3271"/>
                </a:lnTo>
                <a:lnTo>
                  <a:pt x="11061" y="3246"/>
                </a:lnTo>
                <a:lnTo>
                  <a:pt x="11050" y="3223"/>
                </a:lnTo>
                <a:lnTo>
                  <a:pt x="11040" y="3199"/>
                </a:lnTo>
                <a:lnTo>
                  <a:pt x="11027" y="3178"/>
                </a:lnTo>
                <a:lnTo>
                  <a:pt x="11013" y="3156"/>
                </a:lnTo>
                <a:lnTo>
                  <a:pt x="10996" y="3137"/>
                </a:lnTo>
                <a:lnTo>
                  <a:pt x="10978" y="3119"/>
                </a:lnTo>
                <a:lnTo>
                  <a:pt x="10959" y="3101"/>
                </a:lnTo>
                <a:lnTo>
                  <a:pt x="10939" y="3084"/>
                </a:lnTo>
                <a:lnTo>
                  <a:pt x="10918" y="3069"/>
                </a:lnTo>
                <a:lnTo>
                  <a:pt x="10894" y="3054"/>
                </a:lnTo>
                <a:lnTo>
                  <a:pt x="10883" y="3122"/>
                </a:lnTo>
                <a:lnTo>
                  <a:pt x="10871" y="3192"/>
                </a:lnTo>
                <a:lnTo>
                  <a:pt x="10861" y="3260"/>
                </a:lnTo>
                <a:lnTo>
                  <a:pt x="10852" y="3330"/>
                </a:lnTo>
                <a:lnTo>
                  <a:pt x="10842" y="3400"/>
                </a:lnTo>
                <a:lnTo>
                  <a:pt x="10834" y="3468"/>
                </a:lnTo>
                <a:lnTo>
                  <a:pt x="10827" y="3538"/>
                </a:lnTo>
                <a:lnTo>
                  <a:pt x="10821" y="3608"/>
                </a:lnTo>
                <a:lnTo>
                  <a:pt x="10815" y="3678"/>
                </a:lnTo>
                <a:lnTo>
                  <a:pt x="10811" y="3748"/>
                </a:lnTo>
                <a:lnTo>
                  <a:pt x="10806" y="3818"/>
                </a:lnTo>
                <a:lnTo>
                  <a:pt x="10802" y="3888"/>
                </a:lnTo>
                <a:lnTo>
                  <a:pt x="10800" y="3959"/>
                </a:lnTo>
                <a:lnTo>
                  <a:pt x="10799" y="4030"/>
                </a:lnTo>
                <a:lnTo>
                  <a:pt x="10798" y="4099"/>
                </a:lnTo>
                <a:lnTo>
                  <a:pt x="10796" y="4170"/>
                </a:lnTo>
                <a:lnTo>
                  <a:pt x="10798" y="4287"/>
                </a:lnTo>
                <a:lnTo>
                  <a:pt x="10801" y="4403"/>
                </a:lnTo>
                <a:lnTo>
                  <a:pt x="10806" y="4520"/>
                </a:lnTo>
                <a:lnTo>
                  <a:pt x="10814" y="4637"/>
                </a:lnTo>
                <a:lnTo>
                  <a:pt x="10824" y="4754"/>
                </a:lnTo>
                <a:lnTo>
                  <a:pt x="10835" y="4870"/>
                </a:lnTo>
                <a:lnTo>
                  <a:pt x="10848" y="4987"/>
                </a:lnTo>
                <a:lnTo>
                  <a:pt x="10865" y="5104"/>
                </a:lnTo>
                <a:lnTo>
                  <a:pt x="10883" y="5222"/>
                </a:lnTo>
                <a:lnTo>
                  <a:pt x="10903" y="5339"/>
                </a:lnTo>
                <a:lnTo>
                  <a:pt x="10925" y="5456"/>
                </a:lnTo>
                <a:lnTo>
                  <a:pt x="10949" y="5574"/>
                </a:lnTo>
                <a:lnTo>
                  <a:pt x="10976" y="5691"/>
                </a:lnTo>
                <a:lnTo>
                  <a:pt x="11004" y="5809"/>
                </a:lnTo>
                <a:lnTo>
                  <a:pt x="11035" y="5926"/>
                </a:lnTo>
                <a:lnTo>
                  <a:pt x="11068" y="6045"/>
                </a:lnTo>
                <a:lnTo>
                  <a:pt x="11102" y="6163"/>
                </a:lnTo>
                <a:lnTo>
                  <a:pt x="11140" y="6280"/>
                </a:lnTo>
                <a:lnTo>
                  <a:pt x="11179" y="6398"/>
                </a:lnTo>
                <a:lnTo>
                  <a:pt x="11221" y="6516"/>
                </a:lnTo>
                <a:lnTo>
                  <a:pt x="11264" y="6634"/>
                </a:lnTo>
                <a:lnTo>
                  <a:pt x="11309" y="6754"/>
                </a:lnTo>
                <a:lnTo>
                  <a:pt x="11356" y="6872"/>
                </a:lnTo>
                <a:lnTo>
                  <a:pt x="11407" y="6990"/>
                </a:lnTo>
                <a:lnTo>
                  <a:pt x="11459" y="7109"/>
                </a:lnTo>
                <a:lnTo>
                  <a:pt x="11512" y="7227"/>
                </a:lnTo>
                <a:lnTo>
                  <a:pt x="11569" y="7347"/>
                </a:lnTo>
                <a:lnTo>
                  <a:pt x="11627" y="7465"/>
                </a:lnTo>
                <a:lnTo>
                  <a:pt x="11687" y="7584"/>
                </a:lnTo>
                <a:lnTo>
                  <a:pt x="11750" y="7704"/>
                </a:lnTo>
                <a:lnTo>
                  <a:pt x="11815" y="7823"/>
                </a:lnTo>
                <a:lnTo>
                  <a:pt x="11881" y="7942"/>
                </a:lnTo>
                <a:lnTo>
                  <a:pt x="11886" y="7908"/>
                </a:lnTo>
                <a:lnTo>
                  <a:pt x="11893" y="7869"/>
                </a:lnTo>
                <a:lnTo>
                  <a:pt x="11902" y="7827"/>
                </a:lnTo>
                <a:lnTo>
                  <a:pt x="11913" y="7780"/>
                </a:lnTo>
                <a:lnTo>
                  <a:pt x="11926" y="7730"/>
                </a:lnTo>
                <a:lnTo>
                  <a:pt x="11941" y="7675"/>
                </a:lnTo>
                <a:lnTo>
                  <a:pt x="11959" y="7616"/>
                </a:lnTo>
                <a:lnTo>
                  <a:pt x="11978" y="7554"/>
                </a:lnTo>
                <a:close/>
                <a:moveTo>
                  <a:pt x="12075" y="6889"/>
                </a:moveTo>
                <a:lnTo>
                  <a:pt x="12075" y="6889"/>
                </a:lnTo>
                <a:lnTo>
                  <a:pt x="12043" y="6819"/>
                </a:lnTo>
                <a:lnTo>
                  <a:pt x="12010" y="6746"/>
                </a:lnTo>
                <a:lnTo>
                  <a:pt x="11979" y="6674"/>
                </a:lnTo>
                <a:lnTo>
                  <a:pt x="11949" y="6602"/>
                </a:lnTo>
                <a:lnTo>
                  <a:pt x="11919" y="6530"/>
                </a:lnTo>
                <a:lnTo>
                  <a:pt x="11889" y="6458"/>
                </a:lnTo>
                <a:lnTo>
                  <a:pt x="11861" y="6386"/>
                </a:lnTo>
                <a:lnTo>
                  <a:pt x="11834" y="6313"/>
                </a:lnTo>
                <a:lnTo>
                  <a:pt x="11807" y="6241"/>
                </a:lnTo>
                <a:lnTo>
                  <a:pt x="11781" y="6169"/>
                </a:lnTo>
                <a:lnTo>
                  <a:pt x="11756" y="6097"/>
                </a:lnTo>
                <a:lnTo>
                  <a:pt x="11732" y="6023"/>
                </a:lnTo>
                <a:lnTo>
                  <a:pt x="11709" y="5951"/>
                </a:lnTo>
                <a:lnTo>
                  <a:pt x="11686" y="5878"/>
                </a:lnTo>
                <a:lnTo>
                  <a:pt x="11664" y="5806"/>
                </a:lnTo>
                <a:lnTo>
                  <a:pt x="11642" y="5733"/>
                </a:lnTo>
                <a:lnTo>
                  <a:pt x="11622" y="5659"/>
                </a:lnTo>
                <a:lnTo>
                  <a:pt x="11602" y="5587"/>
                </a:lnTo>
                <a:lnTo>
                  <a:pt x="11583" y="5514"/>
                </a:lnTo>
                <a:lnTo>
                  <a:pt x="11566" y="5441"/>
                </a:lnTo>
                <a:lnTo>
                  <a:pt x="11549" y="5367"/>
                </a:lnTo>
                <a:lnTo>
                  <a:pt x="11533" y="5294"/>
                </a:lnTo>
                <a:lnTo>
                  <a:pt x="11517" y="5221"/>
                </a:lnTo>
                <a:lnTo>
                  <a:pt x="11502" y="5148"/>
                </a:lnTo>
                <a:lnTo>
                  <a:pt x="11488" y="5074"/>
                </a:lnTo>
                <a:lnTo>
                  <a:pt x="11475" y="5001"/>
                </a:lnTo>
                <a:lnTo>
                  <a:pt x="11462" y="4928"/>
                </a:lnTo>
                <a:lnTo>
                  <a:pt x="11451" y="4855"/>
                </a:lnTo>
                <a:lnTo>
                  <a:pt x="11439" y="4780"/>
                </a:lnTo>
                <a:lnTo>
                  <a:pt x="11430" y="4707"/>
                </a:lnTo>
                <a:lnTo>
                  <a:pt x="11420" y="4632"/>
                </a:lnTo>
                <a:lnTo>
                  <a:pt x="11412" y="4559"/>
                </a:lnTo>
                <a:lnTo>
                  <a:pt x="11403" y="4538"/>
                </a:lnTo>
                <a:lnTo>
                  <a:pt x="11393" y="4515"/>
                </a:lnTo>
                <a:lnTo>
                  <a:pt x="11385" y="4491"/>
                </a:lnTo>
                <a:lnTo>
                  <a:pt x="11377" y="4465"/>
                </a:lnTo>
                <a:lnTo>
                  <a:pt x="11369" y="4436"/>
                </a:lnTo>
                <a:lnTo>
                  <a:pt x="11364" y="4407"/>
                </a:lnTo>
                <a:lnTo>
                  <a:pt x="11358" y="4376"/>
                </a:lnTo>
                <a:lnTo>
                  <a:pt x="11353" y="4343"/>
                </a:lnTo>
                <a:lnTo>
                  <a:pt x="11349" y="4307"/>
                </a:lnTo>
                <a:lnTo>
                  <a:pt x="11346" y="4272"/>
                </a:lnTo>
                <a:lnTo>
                  <a:pt x="11342" y="4233"/>
                </a:lnTo>
                <a:lnTo>
                  <a:pt x="11340" y="4194"/>
                </a:lnTo>
                <a:lnTo>
                  <a:pt x="11339" y="4151"/>
                </a:lnTo>
                <a:lnTo>
                  <a:pt x="11339" y="4109"/>
                </a:lnTo>
                <a:lnTo>
                  <a:pt x="11339" y="4017"/>
                </a:lnTo>
                <a:lnTo>
                  <a:pt x="11340" y="3971"/>
                </a:lnTo>
                <a:lnTo>
                  <a:pt x="11340" y="3926"/>
                </a:lnTo>
                <a:lnTo>
                  <a:pt x="11339" y="3882"/>
                </a:lnTo>
                <a:lnTo>
                  <a:pt x="11336" y="3841"/>
                </a:lnTo>
                <a:lnTo>
                  <a:pt x="11334" y="3800"/>
                </a:lnTo>
                <a:lnTo>
                  <a:pt x="11330" y="3763"/>
                </a:lnTo>
                <a:lnTo>
                  <a:pt x="11326" y="3726"/>
                </a:lnTo>
                <a:lnTo>
                  <a:pt x="11321" y="3692"/>
                </a:lnTo>
                <a:lnTo>
                  <a:pt x="11315" y="3659"/>
                </a:lnTo>
                <a:lnTo>
                  <a:pt x="11308" y="3627"/>
                </a:lnTo>
                <a:lnTo>
                  <a:pt x="11301" y="3597"/>
                </a:lnTo>
                <a:lnTo>
                  <a:pt x="11291" y="3569"/>
                </a:lnTo>
                <a:lnTo>
                  <a:pt x="11283" y="3543"/>
                </a:lnTo>
                <a:lnTo>
                  <a:pt x="11273" y="3518"/>
                </a:lnTo>
                <a:lnTo>
                  <a:pt x="11262" y="3496"/>
                </a:lnTo>
                <a:lnTo>
                  <a:pt x="11250" y="3474"/>
                </a:lnTo>
                <a:lnTo>
                  <a:pt x="11238" y="3559"/>
                </a:lnTo>
                <a:lnTo>
                  <a:pt x="11229" y="3644"/>
                </a:lnTo>
                <a:lnTo>
                  <a:pt x="11221" y="3730"/>
                </a:lnTo>
                <a:lnTo>
                  <a:pt x="11213" y="3815"/>
                </a:lnTo>
                <a:lnTo>
                  <a:pt x="11209" y="3900"/>
                </a:lnTo>
                <a:lnTo>
                  <a:pt x="11204" y="3985"/>
                </a:lnTo>
                <a:lnTo>
                  <a:pt x="11202" y="4070"/>
                </a:lnTo>
                <a:lnTo>
                  <a:pt x="11202" y="4155"/>
                </a:lnTo>
                <a:lnTo>
                  <a:pt x="11202" y="4255"/>
                </a:lnTo>
                <a:lnTo>
                  <a:pt x="11204" y="4357"/>
                </a:lnTo>
                <a:lnTo>
                  <a:pt x="11209" y="4457"/>
                </a:lnTo>
                <a:lnTo>
                  <a:pt x="11215" y="4558"/>
                </a:lnTo>
                <a:lnTo>
                  <a:pt x="11222" y="4658"/>
                </a:lnTo>
                <a:lnTo>
                  <a:pt x="11230" y="4759"/>
                </a:lnTo>
                <a:lnTo>
                  <a:pt x="11241" y="4859"/>
                </a:lnTo>
                <a:lnTo>
                  <a:pt x="11252" y="4959"/>
                </a:lnTo>
                <a:lnTo>
                  <a:pt x="11267" y="5059"/>
                </a:lnTo>
                <a:lnTo>
                  <a:pt x="11282" y="5158"/>
                </a:lnTo>
                <a:lnTo>
                  <a:pt x="11299" y="5258"/>
                </a:lnTo>
                <a:lnTo>
                  <a:pt x="11317" y="5357"/>
                </a:lnTo>
                <a:lnTo>
                  <a:pt x="11338" y="5456"/>
                </a:lnTo>
                <a:lnTo>
                  <a:pt x="11359" y="5555"/>
                </a:lnTo>
                <a:lnTo>
                  <a:pt x="11382" y="5655"/>
                </a:lnTo>
                <a:lnTo>
                  <a:pt x="11407" y="5753"/>
                </a:lnTo>
                <a:lnTo>
                  <a:pt x="11434" y="5852"/>
                </a:lnTo>
                <a:lnTo>
                  <a:pt x="11463" y="5950"/>
                </a:lnTo>
                <a:lnTo>
                  <a:pt x="11492" y="6048"/>
                </a:lnTo>
                <a:lnTo>
                  <a:pt x="11524" y="6146"/>
                </a:lnTo>
                <a:lnTo>
                  <a:pt x="11557" y="6244"/>
                </a:lnTo>
                <a:lnTo>
                  <a:pt x="11592" y="6342"/>
                </a:lnTo>
                <a:lnTo>
                  <a:pt x="11628" y="6439"/>
                </a:lnTo>
                <a:lnTo>
                  <a:pt x="11666" y="6537"/>
                </a:lnTo>
                <a:lnTo>
                  <a:pt x="11705" y="6634"/>
                </a:lnTo>
                <a:lnTo>
                  <a:pt x="11746" y="6731"/>
                </a:lnTo>
                <a:lnTo>
                  <a:pt x="11789" y="6828"/>
                </a:lnTo>
                <a:lnTo>
                  <a:pt x="11834" y="6925"/>
                </a:lnTo>
                <a:lnTo>
                  <a:pt x="11879" y="7022"/>
                </a:lnTo>
                <a:lnTo>
                  <a:pt x="11927" y="7119"/>
                </a:lnTo>
                <a:lnTo>
                  <a:pt x="11976" y="7214"/>
                </a:lnTo>
                <a:lnTo>
                  <a:pt x="12027" y="7310"/>
                </a:lnTo>
                <a:lnTo>
                  <a:pt x="12075" y="6889"/>
                </a:lnTo>
                <a:close/>
                <a:moveTo>
                  <a:pt x="12092" y="6615"/>
                </a:moveTo>
                <a:lnTo>
                  <a:pt x="12011" y="5968"/>
                </a:lnTo>
                <a:lnTo>
                  <a:pt x="11986" y="5925"/>
                </a:lnTo>
                <a:lnTo>
                  <a:pt x="11964" y="5881"/>
                </a:lnTo>
                <a:lnTo>
                  <a:pt x="11941" y="5834"/>
                </a:lnTo>
                <a:lnTo>
                  <a:pt x="11920" y="5785"/>
                </a:lnTo>
                <a:lnTo>
                  <a:pt x="11899" y="5731"/>
                </a:lnTo>
                <a:lnTo>
                  <a:pt x="11879" y="5677"/>
                </a:lnTo>
                <a:lnTo>
                  <a:pt x="11860" y="5619"/>
                </a:lnTo>
                <a:lnTo>
                  <a:pt x="11841" y="5559"/>
                </a:lnTo>
                <a:lnTo>
                  <a:pt x="11823" y="5496"/>
                </a:lnTo>
                <a:lnTo>
                  <a:pt x="11806" y="5430"/>
                </a:lnTo>
                <a:lnTo>
                  <a:pt x="11790" y="5361"/>
                </a:lnTo>
                <a:lnTo>
                  <a:pt x="11774" y="5291"/>
                </a:lnTo>
                <a:lnTo>
                  <a:pt x="11759" y="5217"/>
                </a:lnTo>
                <a:lnTo>
                  <a:pt x="11745" y="5141"/>
                </a:lnTo>
                <a:lnTo>
                  <a:pt x="11732" y="5061"/>
                </a:lnTo>
                <a:lnTo>
                  <a:pt x="11719" y="4980"/>
                </a:lnTo>
                <a:lnTo>
                  <a:pt x="11707" y="4891"/>
                </a:lnTo>
                <a:lnTo>
                  <a:pt x="11694" y="4805"/>
                </a:lnTo>
                <a:lnTo>
                  <a:pt x="11681" y="4722"/>
                </a:lnTo>
                <a:lnTo>
                  <a:pt x="11668" y="4644"/>
                </a:lnTo>
                <a:lnTo>
                  <a:pt x="11655" y="4569"/>
                </a:lnTo>
                <a:lnTo>
                  <a:pt x="11642" y="4498"/>
                </a:lnTo>
                <a:lnTo>
                  <a:pt x="11628" y="4429"/>
                </a:lnTo>
                <a:lnTo>
                  <a:pt x="11614" y="4365"/>
                </a:lnTo>
                <a:lnTo>
                  <a:pt x="11600" y="4304"/>
                </a:lnTo>
                <a:lnTo>
                  <a:pt x="11586" y="4247"/>
                </a:lnTo>
                <a:lnTo>
                  <a:pt x="11570" y="4193"/>
                </a:lnTo>
                <a:lnTo>
                  <a:pt x="11555" y="4142"/>
                </a:lnTo>
                <a:lnTo>
                  <a:pt x="11540" y="4096"/>
                </a:lnTo>
                <a:lnTo>
                  <a:pt x="11524" y="4052"/>
                </a:lnTo>
                <a:lnTo>
                  <a:pt x="11509" y="4013"/>
                </a:lnTo>
                <a:lnTo>
                  <a:pt x="11492" y="3977"/>
                </a:lnTo>
                <a:lnTo>
                  <a:pt x="11499" y="4077"/>
                </a:lnTo>
                <a:lnTo>
                  <a:pt x="11507" y="4176"/>
                </a:lnTo>
                <a:lnTo>
                  <a:pt x="11515" y="4274"/>
                </a:lnTo>
                <a:lnTo>
                  <a:pt x="11523" y="4371"/>
                </a:lnTo>
                <a:lnTo>
                  <a:pt x="11533" y="4468"/>
                </a:lnTo>
                <a:lnTo>
                  <a:pt x="11543" y="4563"/>
                </a:lnTo>
                <a:lnTo>
                  <a:pt x="11555" y="4656"/>
                </a:lnTo>
                <a:lnTo>
                  <a:pt x="11567" y="4748"/>
                </a:lnTo>
                <a:lnTo>
                  <a:pt x="11580" y="4839"/>
                </a:lnTo>
                <a:lnTo>
                  <a:pt x="11593" y="4929"/>
                </a:lnTo>
                <a:lnTo>
                  <a:pt x="11607" y="5019"/>
                </a:lnTo>
                <a:lnTo>
                  <a:pt x="11622" y="5106"/>
                </a:lnTo>
                <a:lnTo>
                  <a:pt x="11639" y="5193"/>
                </a:lnTo>
                <a:lnTo>
                  <a:pt x="11655" y="5278"/>
                </a:lnTo>
                <a:lnTo>
                  <a:pt x="11673" y="5363"/>
                </a:lnTo>
                <a:lnTo>
                  <a:pt x="11691" y="5445"/>
                </a:lnTo>
                <a:lnTo>
                  <a:pt x="11710" y="5527"/>
                </a:lnTo>
                <a:lnTo>
                  <a:pt x="11730" y="5608"/>
                </a:lnTo>
                <a:lnTo>
                  <a:pt x="11751" y="5688"/>
                </a:lnTo>
                <a:lnTo>
                  <a:pt x="11772" y="5766"/>
                </a:lnTo>
                <a:lnTo>
                  <a:pt x="11795" y="5842"/>
                </a:lnTo>
                <a:lnTo>
                  <a:pt x="11817" y="5919"/>
                </a:lnTo>
                <a:lnTo>
                  <a:pt x="11841" y="5994"/>
                </a:lnTo>
                <a:lnTo>
                  <a:pt x="11866" y="6067"/>
                </a:lnTo>
                <a:lnTo>
                  <a:pt x="11892" y="6140"/>
                </a:lnTo>
                <a:lnTo>
                  <a:pt x="11918" y="6211"/>
                </a:lnTo>
                <a:lnTo>
                  <a:pt x="11945" y="6282"/>
                </a:lnTo>
                <a:lnTo>
                  <a:pt x="11972" y="6351"/>
                </a:lnTo>
                <a:lnTo>
                  <a:pt x="12002" y="6418"/>
                </a:lnTo>
                <a:lnTo>
                  <a:pt x="12030" y="6485"/>
                </a:lnTo>
                <a:lnTo>
                  <a:pt x="12061" y="6550"/>
                </a:lnTo>
                <a:lnTo>
                  <a:pt x="12092" y="6615"/>
                </a:lnTo>
                <a:close/>
                <a:moveTo>
                  <a:pt x="12011" y="5579"/>
                </a:moveTo>
                <a:lnTo>
                  <a:pt x="12011" y="5579"/>
                </a:lnTo>
                <a:lnTo>
                  <a:pt x="12008" y="5574"/>
                </a:lnTo>
                <a:lnTo>
                  <a:pt x="12004" y="5562"/>
                </a:lnTo>
                <a:lnTo>
                  <a:pt x="11992" y="5520"/>
                </a:lnTo>
                <a:lnTo>
                  <a:pt x="11976" y="5452"/>
                </a:lnTo>
                <a:lnTo>
                  <a:pt x="11954" y="5360"/>
                </a:lnTo>
                <a:lnTo>
                  <a:pt x="11895" y="5099"/>
                </a:lnTo>
                <a:lnTo>
                  <a:pt x="11816" y="4738"/>
                </a:lnTo>
                <a:lnTo>
                  <a:pt x="12011" y="5579"/>
                </a:lnTo>
                <a:close/>
              </a:path>
            </a:pathLst>
          </a:custGeom>
          <a:solidFill>
            <a:srgbClr val="FF0000"/>
          </a:solidFill>
          <a:ln>
            <a:noFill/>
          </a:ln>
        </p:spPr>
        <p:txBody>
          <a:bodyPr anchor="ctr"/>
          <a:lstStyle/>
          <a:p>
            <a:endParaRPr altLang="en-US" lang="zh-CN">
              <a:solidFill>
                <a:srgbClr val="FF0000"/>
              </a:solidFill>
            </a:endParaRPr>
          </a:p>
        </p:txBody>
      </p:sp>
      <p:sp>
        <p:nvSpPr>
          <p:cNvPr id="37" name="KSO_Shape"/>
          <p:cNvSpPr>
            <a:spLocks noChangeAspect="1"/>
          </p:cNvSpPr>
          <p:nvPr/>
        </p:nvSpPr>
        <p:spPr bwMode="auto">
          <a:xfrm>
            <a:off x="6888859" y="2499183"/>
            <a:ext cx="612000" cy="612000"/>
          </a:xfrm>
          <a:custGeom>
            <a:gdLst>
              <a:gd fmla="*/ 247521745 w 13056" name="T0"/>
              <a:gd fmla="*/ 247692871 h 12960" name="T1"/>
              <a:gd fmla="*/ 247521745 w 13056" name="T2"/>
              <a:gd fmla="*/ 247692871 h 12960" name="T3"/>
              <a:gd fmla="*/ 247521745 w 13056" name="T4"/>
              <a:gd fmla="*/ 247692871 h 12960" name="T5"/>
              <a:gd fmla="*/ 247521745 w 13056" name="T6"/>
              <a:gd fmla="*/ 247692871 h 12960" name="T7"/>
              <a:gd fmla="*/ 247521745 w 13056" name="T8"/>
              <a:gd fmla="*/ 247692871 h 12960" name="T9"/>
              <a:gd fmla="*/ 247521745 w 13056" name="T10"/>
              <a:gd fmla="*/ 247692871 h 12960" name="T11"/>
              <a:gd fmla="*/ 247521745 w 13056" name="T12"/>
              <a:gd fmla="*/ 247692871 h 12960" name="T13"/>
              <a:gd fmla="*/ 247521745 w 13056" name="T14"/>
              <a:gd fmla="*/ 247692871 h 12960" name="T15"/>
              <a:gd fmla="*/ 247521745 w 13056" name="T16"/>
              <a:gd fmla="*/ 247692871 h 12960" name="T17"/>
              <a:gd fmla="*/ 247521745 w 13056" name="T18"/>
              <a:gd fmla="*/ 247692871 h 12960" name="T19"/>
              <a:gd fmla="*/ 247521745 w 13056" name="T20"/>
              <a:gd fmla="*/ 247692871 h 12960" name="T21"/>
              <a:gd fmla="*/ 247521745 w 13056" name="T22"/>
              <a:gd fmla="*/ 247692871 h 12960" name="T23"/>
              <a:gd fmla="*/ 247521745 w 13056" name="T24"/>
              <a:gd fmla="*/ 247692871 h 12960" name="T25"/>
              <a:gd fmla="*/ 247521745 w 13056" name="T26"/>
              <a:gd fmla="*/ 247692871 h 12960" name="T27"/>
              <a:gd fmla="*/ 247521745 w 13056" name="T28"/>
              <a:gd fmla="*/ 247692871 h 12960" name="T29"/>
              <a:gd fmla="*/ 247521745 w 13056" name="T30"/>
              <a:gd fmla="*/ 247692871 h 12960" name="T31"/>
              <a:gd fmla="*/ 247521745 w 13056" name="T32"/>
              <a:gd fmla="*/ 247692871 h 12960" name="T33"/>
              <a:gd fmla="*/ 247521745 w 13056" name="T34"/>
              <a:gd fmla="*/ 247692871 h 12960" name="T35"/>
              <a:gd fmla="*/ 247521745 w 13056" name="T36"/>
              <a:gd fmla="*/ 247692871 h 12960" name="T37"/>
              <a:gd fmla="*/ 247521745 w 13056" name="T38"/>
              <a:gd fmla="*/ 247692871 h 12960" name="T39"/>
              <a:gd fmla="*/ 247521745 w 13056" name="T40"/>
              <a:gd fmla="*/ 247692871 h 12960" name="T41"/>
              <a:gd fmla="*/ 247521745 w 13056" name="T42"/>
              <a:gd fmla="*/ 247692871 h 12960" name="T43"/>
              <a:gd fmla="*/ 247521745 w 13056" name="T44"/>
              <a:gd fmla="*/ 247692871 h 12960" name="T45"/>
              <a:gd fmla="*/ 247521745 w 13056" name="T46"/>
              <a:gd fmla="*/ 247692871 h 12960" name="T47"/>
              <a:gd fmla="*/ 247521745 w 13056" name="T48"/>
              <a:gd fmla="*/ 247692871 h 12960" name="T49"/>
              <a:gd fmla="*/ 247521745 w 13056" name="T50"/>
              <a:gd fmla="*/ 247692871 h 12960" name="T51"/>
              <a:gd fmla="*/ 247521745 w 13056" name="T52"/>
              <a:gd fmla="*/ 247692871 h 12960" name="T53"/>
              <a:gd fmla="*/ 247521745 w 13056" name="T54"/>
              <a:gd fmla="*/ 247692871 h 12960" name="T55"/>
              <a:gd fmla="*/ 247521745 w 13056" name="T56"/>
              <a:gd fmla="*/ 247692871 h 12960" name="T57"/>
              <a:gd fmla="*/ 247521745 w 13056" name="T58"/>
              <a:gd fmla="*/ 247692871 h 12960" name="T59"/>
              <a:gd fmla="*/ 247521745 w 13056" name="T60"/>
              <a:gd fmla="*/ 247692871 h 12960" name="T61"/>
              <a:gd fmla="*/ 247521745 w 13056" name="T62"/>
              <a:gd fmla="*/ 247692871 h 12960" name="T63"/>
              <a:gd fmla="*/ 247521745 w 13056" name="T64"/>
              <a:gd fmla="*/ 247692871 h 12960" name="T65"/>
              <a:gd fmla="*/ 247521745 w 13056" name="T66"/>
              <a:gd fmla="*/ 247692871 h 12960" name="T67"/>
              <a:gd fmla="*/ 247521745 w 13056" name="T68"/>
              <a:gd fmla="*/ 247692871 h 12960" name="T69"/>
              <a:gd fmla="*/ 247521745 w 13056" name="T70"/>
              <a:gd fmla="*/ 247692871 h 12960" name="T71"/>
              <a:gd fmla="*/ 247521745 w 13056" name="T72"/>
              <a:gd fmla="*/ 247692871 h 12960" name="T73"/>
              <a:gd fmla="*/ 247521745 w 13056" name="T74"/>
              <a:gd fmla="*/ 247692871 h 12960" name="T75"/>
              <a:gd fmla="*/ 247521745 w 13056" name="T76"/>
              <a:gd fmla="*/ 247692871 h 12960" name="T77"/>
              <a:gd fmla="*/ 247521745 w 13056" name="T78"/>
              <a:gd fmla="*/ 247692871 h 12960" name="T79"/>
              <a:gd fmla="*/ 247521745 w 13056" name="T80"/>
              <a:gd fmla="*/ 247692871 h 12960" name="T81"/>
              <a:gd fmla="*/ 247521745 w 13056" name="T82"/>
              <a:gd fmla="*/ 247692871 h 12960" name="T83"/>
              <a:gd fmla="*/ 247521745 w 13056" name="T84"/>
              <a:gd fmla="*/ 247692871 h 12960" name="T85"/>
              <a:gd fmla="*/ 247521745 w 13056" name="T86"/>
              <a:gd fmla="*/ 247692871 h 12960" name="T87"/>
              <a:gd fmla="*/ 247521745 w 13056" name="T88"/>
              <a:gd fmla="*/ 247692871 h 12960" name="T89"/>
              <a:gd fmla="*/ 247521745 w 13056" name="T90"/>
              <a:gd fmla="*/ 247692871 h 12960" name="T91"/>
              <a:gd fmla="*/ 247521745 w 13056" name="T92"/>
              <a:gd fmla="*/ 247692871 h 12960" name="T93"/>
              <a:gd fmla="*/ 247521745 w 13056" name="T94"/>
              <a:gd fmla="*/ 247692871 h 12960" name="T95"/>
              <a:gd fmla="*/ 247521745 w 13056" name="T96"/>
              <a:gd fmla="*/ 247692871 h 12960" name="T97"/>
              <a:gd fmla="*/ 247521745 w 13056" name="T98"/>
              <a:gd fmla="*/ 247692871 h 12960" name="T99"/>
              <a:gd fmla="*/ 247521745 w 13056" name="T100"/>
              <a:gd fmla="*/ 247692871 h 12960" name="T101"/>
              <a:gd fmla="*/ 247521745 w 13056" name="T102"/>
              <a:gd fmla="*/ 247692871 h 12960" name="T103"/>
              <a:gd fmla="*/ 247521745 w 13056" name="T104"/>
              <a:gd fmla="*/ 247692871 h 12960" name="T105"/>
              <a:gd fmla="*/ 247521745 w 13056" name="T106"/>
              <a:gd fmla="*/ 247692871 h 12960" name="T107"/>
              <a:gd fmla="*/ 247521745 w 13056" name="T108"/>
              <a:gd fmla="*/ 247692871 h 12960" name="T109"/>
              <a:gd fmla="*/ 247521745 w 13056" name="T110"/>
              <a:gd fmla="*/ 247692871 h 12960" name="T111"/>
              <a:gd fmla="*/ 247521745 w 13056" name="T112"/>
              <a:gd fmla="*/ 247692871 h 12960" name="T113"/>
              <a:gd fmla="*/ 247521745 w 13056" name="T114"/>
              <a:gd fmla="*/ 247692871 h 12960" name="T115"/>
              <a:gd fmla="*/ 247521745 w 13056" name="T116"/>
              <a:gd fmla="*/ 247692871 h 12960" name="T117"/>
              <a:gd fmla="*/ 247521745 w 13056" name="T118"/>
              <a:gd fmla="*/ 247692871 h 12960" name="T119"/>
              <a:gd fmla="*/ 247521745 w 13056" name="T120"/>
              <a:gd fmla="*/ 247692871 h 12960" name="T121"/>
              <a:gd fmla="*/ 247521745 w 13056" name="T122"/>
              <a:gd fmla="*/ 247692871 h 12960" name="T123"/>
              <a:gd fmla="*/ 247521745 w 13056" name="T124"/>
              <a:gd fmla="*/ 247692871 h 12960"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2960" w="13056">
                <a:moveTo>
                  <a:pt x="8444" y="12717"/>
                </a:moveTo>
                <a:lnTo>
                  <a:pt x="8444" y="12717"/>
                </a:lnTo>
                <a:lnTo>
                  <a:pt x="8328" y="12747"/>
                </a:lnTo>
                <a:lnTo>
                  <a:pt x="8212" y="12774"/>
                </a:lnTo>
                <a:lnTo>
                  <a:pt x="8095" y="12800"/>
                </a:lnTo>
                <a:lnTo>
                  <a:pt x="7978" y="12824"/>
                </a:lnTo>
                <a:lnTo>
                  <a:pt x="7861" y="12845"/>
                </a:lnTo>
                <a:lnTo>
                  <a:pt x="7743" y="12865"/>
                </a:lnTo>
                <a:lnTo>
                  <a:pt x="7625" y="12883"/>
                </a:lnTo>
                <a:lnTo>
                  <a:pt x="7507" y="12900"/>
                </a:lnTo>
                <a:lnTo>
                  <a:pt x="7387" y="12914"/>
                </a:lnTo>
                <a:lnTo>
                  <a:pt x="7268" y="12927"/>
                </a:lnTo>
                <a:lnTo>
                  <a:pt x="7149" y="12936"/>
                </a:lnTo>
                <a:lnTo>
                  <a:pt x="7029" y="12946"/>
                </a:lnTo>
                <a:lnTo>
                  <a:pt x="6908" y="12952"/>
                </a:lnTo>
                <a:lnTo>
                  <a:pt x="6787" y="12956"/>
                </a:lnTo>
                <a:lnTo>
                  <a:pt x="6666" y="12960"/>
                </a:lnTo>
                <a:lnTo>
                  <a:pt x="6544" y="12960"/>
                </a:lnTo>
                <a:lnTo>
                  <a:pt x="6412" y="12960"/>
                </a:lnTo>
                <a:lnTo>
                  <a:pt x="6283" y="12956"/>
                </a:lnTo>
                <a:lnTo>
                  <a:pt x="6154" y="12952"/>
                </a:lnTo>
                <a:lnTo>
                  <a:pt x="6026" y="12945"/>
                </a:lnTo>
                <a:lnTo>
                  <a:pt x="5899" y="12935"/>
                </a:lnTo>
                <a:lnTo>
                  <a:pt x="5775" y="12923"/>
                </a:lnTo>
                <a:lnTo>
                  <a:pt x="5650" y="12910"/>
                </a:lnTo>
                <a:lnTo>
                  <a:pt x="5527" y="12895"/>
                </a:lnTo>
                <a:lnTo>
                  <a:pt x="5406" y="12877"/>
                </a:lnTo>
                <a:lnTo>
                  <a:pt x="5285" y="12858"/>
                </a:lnTo>
                <a:lnTo>
                  <a:pt x="5165" y="12835"/>
                </a:lnTo>
                <a:lnTo>
                  <a:pt x="5048" y="12812"/>
                </a:lnTo>
                <a:lnTo>
                  <a:pt x="4931" y="12787"/>
                </a:lnTo>
                <a:lnTo>
                  <a:pt x="4814" y="12758"/>
                </a:lnTo>
                <a:lnTo>
                  <a:pt x="4701" y="12729"/>
                </a:lnTo>
                <a:lnTo>
                  <a:pt x="4587" y="12697"/>
                </a:lnTo>
                <a:lnTo>
                  <a:pt x="4475" y="12662"/>
                </a:lnTo>
                <a:lnTo>
                  <a:pt x="4364" y="12627"/>
                </a:lnTo>
                <a:lnTo>
                  <a:pt x="4255" y="12589"/>
                </a:lnTo>
                <a:lnTo>
                  <a:pt x="4146" y="12549"/>
                </a:lnTo>
                <a:lnTo>
                  <a:pt x="4039" y="12506"/>
                </a:lnTo>
                <a:lnTo>
                  <a:pt x="3934" y="12462"/>
                </a:lnTo>
                <a:lnTo>
                  <a:pt x="3828" y="12415"/>
                </a:lnTo>
                <a:lnTo>
                  <a:pt x="3725" y="12367"/>
                </a:lnTo>
                <a:lnTo>
                  <a:pt x="3622" y="12316"/>
                </a:lnTo>
                <a:lnTo>
                  <a:pt x="3521" y="12264"/>
                </a:lnTo>
                <a:lnTo>
                  <a:pt x="3421" y="12209"/>
                </a:lnTo>
                <a:lnTo>
                  <a:pt x="3322" y="12153"/>
                </a:lnTo>
                <a:lnTo>
                  <a:pt x="3225" y="12093"/>
                </a:lnTo>
                <a:lnTo>
                  <a:pt x="3129" y="12033"/>
                </a:lnTo>
                <a:lnTo>
                  <a:pt x="3034" y="11970"/>
                </a:lnTo>
                <a:lnTo>
                  <a:pt x="2939" y="11905"/>
                </a:lnTo>
                <a:lnTo>
                  <a:pt x="2938" y="11901"/>
                </a:lnTo>
                <a:lnTo>
                  <a:pt x="2931" y="11895"/>
                </a:lnTo>
                <a:lnTo>
                  <a:pt x="2907" y="11876"/>
                </a:lnTo>
                <a:lnTo>
                  <a:pt x="2867" y="11847"/>
                </a:lnTo>
                <a:lnTo>
                  <a:pt x="2810" y="11807"/>
                </a:lnTo>
                <a:lnTo>
                  <a:pt x="2647" y="11697"/>
                </a:lnTo>
                <a:lnTo>
                  <a:pt x="2420" y="11548"/>
                </a:lnTo>
                <a:lnTo>
                  <a:pt x="1753" y="10915"/>
                </a:lnTo>
                <a:lnTo>
                  <a:pt x="1724" y="10865"/>
                </a:lnTo>
                <a:lnTo>
                  <a:pt x="1691" y="10816"/>
                </a:lnTo>
                <a:lnTo>
                  <a:pt x="1655" y="10768"/>
                </a:lnTo>
                <a:lnTo>
                  <a:pt x="1616" y="10719"/>
                </a:lnTo>
                <a:lnTo>
                  <a:pt x="1573" y="10670"/>
                </a:lnTo>
                <a:lnTo>
                  <a:pt x="1528" y="10622"/>
                </a:lnTo>
                <a:lnTo>
                  <a:pt x="1481" y="10573"/>
                </a:lnTo>
                <a:lnTo>
                  <a:pt x="1429" y="10525"/>
                </a:lnTo>
                <a:lnTo>
                  <a:pt x="1344" y="10407"/>
                </a:lnTo>
                <a:lnTo>
                  <a:pt x="1264" y="10290"/>
                </a:lnTo>
                <a:lnTo>
                  <a:pt x="1184" y="10172"/>
                </a:lnTo>
                <a:lnTo>
                  <a:pt x="1108" y="10055"/>
                </a:lnTo>
                <a:lnTo>
                  <a:pt x="1035" y="9939"/>
                </a:lnTo>
                <a:lnTo>
                  <a:pt x="963" y="9823"/>
                </a:lnTo>
                <a:lnTo>
                  <a:pt x="894" y="9706"/>
                </a:lnTo>
                <a:lnTo>
                  <a:pt x="829" y="9590"/>
                </a:lnTo>
                <a:lnTo>
                  <a:pt x="765" y="9475"/>
                </a:lnTo>
                <a:lnTo>
                  <a:pt x="703" y="9359"/>
                </a:lnTo>
                <a:lnTo>
                  <a:pt x="645" y="9244"/>
                </a:lnTo>
                <a:lnTo>
                  <a:pt x="588" y="9130"/>
                </a:lnTo>
                <a:lnTo>
                  <a:pt x="535" y="9015"/>
                </a:lnTo>
                <a:lnTo>
                  <a:pt x="484" y="8900"/>
                </a:lnTo>
                <a:lnTo>
                  <a:pt x="435" y="8786"/>
                </a:lnTo>
                <a:lnTo>
                  <a:pt x="390" y="8672"/>
                </a:lnTo>
                <a:lnTo>
                  <a:pt x="365" y="8608"/>
                </a:lnTo>
                <a:lnTo>
                  <a:pt x="343" y="8544"/>
                </a:lnTo>
                <a:lnTo>
                  <a:pt x="320" y="8479"/>
                </a:lnTo>
                <a:lnTo>
                  <a:pt x="299" y="8415"/>
                </a:lnTo>
                <a:lnTo>
                  <a:pt x="277" y="8350"/>
                </a:lnTo>
                <a:lnTo>
                  <a:pt x="257" y="8285"/>
                </a:lnTo>
                <a:lnTo>
                  <a:pt x="238" y="8219"/>
                </a:lnTo>
                <a:lnTo>
                  <a:pt x="219" y="8153"/>
                </a:lnTo>
                <a:lnTo>
                  <a:pt x="202" y="8087"/>
                </a:lnTo>
                <a:lnTo>
                  <a:pt x="184" y="8020"/>
                </a:lnTo>
                <a:lnTo>
                  <a:pt x="168" y="7954"/>
                </a:lnTo>
                <a:lnTo>
                  <a:pt x="152" y="7887"/>
                </a:lnTo>
                <a:lnTo>
                  <a:pt x="138" y="7820"/>
                </a:lnTo>
                <a:lnTo>
                  <a:pt x="123" y="7752"/>
                </a:lnTo>
                <a:lnTo>
                  <a:pt x="110" y="7685"/>
                </a:lnTo>
                <a:lnTo>
                  <a:pt x="97" y="7617"/>
                </a:lnTo>
                <a:lnTo>
                  <a:pt x="85" y="7550"/>
                </a:lnTo>
                <a:lnTo>
                  <a:pt x="75" y="7481"/>
                </a:lnTo>
                <a:lnTo>
                  <a:pt x="64" y="7412"/>
                </a:lnTo>
                <a:lnTo>
                  <a:pt x="55" y="7343"/>
                </a:lnTo>
                <a:lnTo>
                  <a:pt x="46" y="7274"/>
                </a:lnTo>
                <a:lnTo>
                  <a:pt x="38" y="7204"/>
                </a:lnTo>
                <a:lnTo>
                  <a:pt x="31" y="7135"/>
                </a:lnTo>
                <a:lnTo>
                  <a:pt x="25" y="7065"/>
                </a:lnTo>
                <a:lnTo>
                  <a:pt x="19" y="6995"/>
                </a:lnTo>
                <a:lnTo>
                  <a:pt x="14" y="6925"/>
                </a:lnTo>
                <a:lnTo>
                  <a:pt x="9" y="6854"/>
                </a:lnTo>
                <a:lnTo>
                  <a:pt x="6" y="6782"/>
                </a:lnTo>
                <a:lnTo>
                  <a:pt x="4" y="6711"/>
                </a:lnTo>
                <a:lnTo>
                  <a:pt x="1" y="6640"/>
                </a:lnTo>
                <a:lnTo>
                  <a:pt x="0" y="6569"/>
                </a:lnTo>
                <a:lnTo>
                  <a:pt x="0" y="6497"/>
                </a:lnTo>
                <a:lnTo>
                  <a:pt x="0" y="6420"/>
                </a:lnTo>
                <a:lnTo>
                  <a:pt x="1" y="6344"/>
                </a:lnTo>
                <a:lnTo>
                  <a:pt x="4" y="6268"/>
                </a:lnTo>
                <a:lnTo>
                  <a:pt x="6" y="6193"/>
                </a:lnTo>
                <a:lnTo>
                  <a:pt x="9" y="6117"/>
                </a:lnTo>
                <a:lnTo>
                  <a:pt x="13" y="6042"/>
                </a:lnTo>
                <a:lnTo>
                  <a:pt x="18" y="5969"/>
                </a:lnTo>
                <a:lnTo>
                  <a:pt x="24" y="5894"/>
                </a:lnTo>
                <a:lnTo>
                  <a:pt x="31" y="5821"/>
                </a:lnTo>
                <a:lnTo>
                  <a:pt x="38" y="5747"/>
                </a:lnTo>
                <a:lnTo>
                  <a:pt x="45" y="5675"/>
                </a:lnTo>
                <a:lnTo>
                  <a:pt x="55" y="5603"/>
                </a:lnTo>
                <a:lnTo>
                  <a:pt x="64" y="5530"/>
                </a:lnTo>
                <a:lnTo>
                  <a:pt x="74" y="5458"/>
                </a:lnTo>
                <a:lnTo>
                  <a:pt x="84" y="5387"/>
                </a:lnTo>
                <a:lnTo>
                  <a:pt x="96" y="5316"/>
                </a:lnTo>
                <a:lnTo>
                  <a:pt x="109" y="5244"/>
                </a:lnTo>
                <a:lnTo>
                  <a:pt x="122" y="5173"/>
                </a:lnTo>
                <a:lnTo>
                  <a:pt x="136" y="5103"/>
                </a:lnTo>
                <a:lnTo>
                  <a:pt x="151" y="5033"/>
                </a:lnTo>
                <a:lnTo>
                  <a:pt x="166" y="4965"/>
                </a:lnTo>
                <a:lnTo>
                  <a:pt x="183" y="4895"/>
                </a:lnTo>
                <a:lnTo>
                  <a:pt x="199" y="4826"/>
                </a:lnTo>
                <a:lnTo>
                  <a:pt x="217" y="4758"/>
                </a:lnTo>
                <a:lnTo>
                  <a:pt x="235" y="4690"/>
                </a:lnTo>
                <a:lnTo>
                  <a:pt x="255" y="4622"/>
                </a:lnTo>
                <a:lnTo>
                  <a:pt x="274" y="4554"/>
                </a:lnTo>
                <a:lnTo>
                  <a:pt x="295" y="4488"/>
                </a:lnTo>
                <a:lnTo>
                  <a:pt x="317" y="4420"/>
                </a:lnTo>
                <a:lnTo>
                  <a:pt x="339" y="4354"/>
                </a:lnTo>
                <a:lnTo>
                  <a:pt x="362" y="4289"/>
                </a:lnTo>
                <a:lnTo>
                  <a:pt x="385" y="4222"/>
                </a:lnTo>
                <a:lnTo>
                  <a:pt x="410" y="4157"/>
                </a:lnTo>
                <a:lnTo>
                  <a:pt x="435" y="4093"/>
                </a:lnTo>
                <a:lnTo>
                  <a:pt x="461" y="4028"/>
                </a:lnTo>
                <a:lnTo>
                  <a:pt x="488" y="3964"/>
                </a:lnTo>
                <a:lnTo>
                  <a:pt x="516" y="3900"/>
                </a:lnTo>
                <a:lnTo>
                  <a:pt x="544" y="3836"/>
                </a:lnTo>
                <a:lnTo>
                  <a:pt x="573" y="3773"/>
                </a:lnTo>
                <a:lnTo>
                  <a:pt x="602" y="3710"/>
                </a:lnTo>
                <a:lnTo>
                  <a:pt x="633" y="3647"/>
                </a:lnTo>
                <a:lnTo>
                  <a:pt x="664" y="3586"/>
                </a:lnTo>
                <a:lnTo>
                  <a:pt x="696" y="3524"/>
                </a:lnTo>
                <a:lnTo>
                  <a:pt x="729" y="3462"/>
                </a:lnTo>
                <a:lnTo>
                  <a:pt x="762" y="3401"/>
                </a:lnTo>
                <a:lnTo>
                  <a:pt x="797" y="3340"/>
                </a:lnTo>
                <a:lnTo>
                  <a:pt x="832" y="3280"/>
                </a:lnTo>
                <a:lnTo>
                  <a:pt x="868" y="3220"/>
                </a:lnTo>
                <a:lnTo>
                  <a:pt x="905" y="3160"/>
                </a:lnTo>
                <a:lnTo>
                  <a:pt x="941" y="3101"/>
                </a:lnTo>
                <a:lnTo>
                  <a:pt x="979" y="3041"/>
                </a:lnTo>
                <a:lnTo>
                  <a:pt x="1018" y="2983"/>
                </a:lnTo>
                <a:lnTo>
                  <a:pt x="1057" y="2925"/>
                </a:lnTo>
                <a:lnTo>
                  <a:pt x="1098" y="2867"/>
                </a:lnTo>
                <a:lnTo>
                  <a:pt x="1139" y="2809"/>
                </a:lnTo>
                <a:lnTo>
                  <a:pt x="1181" y="2752"/>
                </a:lnTo>
                <a:lnTo>
                  <a:pt x="1223" y="2695"/>
                </a:lnTo>
                <a:lnTo>
                  <a:pt x="1267" y="2638"/>
                </a:lnTo>
                <a:lnTo>
                  <a:pt x="1311" y="2583"/>
                </a:lnTo>
                <a:lnTo>
                  <a:pt x="1356" y="2527"/>
                </a:lnTo>
                <a:lnTo>
                  <a:pt x="1401" y="2471"/>
                </a:lnTo>
                <a:lnTo>
                  <a:pt x="1448" y="2415"/>
                </a:lnTo>
                <a:lnTo>
                  <a:pt x="1495" y="2361"/>
                </a:lnTo>
                <a:lnTo>
                  <a:pt x="1542" y="2306"/>
                </a:lnTo>
                <a:lnTo>
                  <a:pt x="1602" y="2241"/>
                </a:lnTo>
                <a:lnTo>
                  <a:pt x="1660" y="2176"/>
                </a:lnTo>
                <a:lnTo>
                  <a:pt x="1719" y="2113"/>
                </a:lnTo>
                <a:lnTo>
                  <a:pt x="1778" y="2050"/>
                </a:lnTo>
                <a:lnTo>
                  <a:pt x="1839" y="1988"/>
                </a:lnTo>
                <a:lnTo>
                  <a:pt x="1898" y="1928"/>
                </a:lnTo>
                <a:lnTo>
                  <a:pt x="1958" y="1868"/>
                </a:lnTo>
                <a:lnTo>
                  <a:pt x="2020" y="1809"/>
                </a:lnTo>
                <a:lnTo>
                  <a:pt x="2081" y="1751"/>
                </a:lnTo>
                <a:lnTo>
                  <a:pt x="2142" y="1694"/>
                </a:lnTo>
                <a:lnTo>
                  <a:pt x="2204" y="1639"/>
                </a:lnTo>
                <a:lnTo>
                  <a:pt x="2266" y="1584"/>
                </a:lnTo>
                <a:lnTo>
                  <a:pt x="2328" y="1530"/>
                </a:lnTo>
                <a:lnTo>
                  <a:pt x="2391" y="1476"/>
                </a:lnTo>
                <a:lnTo>
                  <a:pt x="2454" y="1424"/>
                </a:lnTo>
                <a:lnTo>
                  <a:pt x="2517" y="1373"/>
                </a:lnTo>
                <a:lnTo>
                  <a:pt x="2581" y="1323"/>
                </a:lnTo>
                <a:lnTo>
                  <a:pt x="2645" y="1275"/>
                </a:lnTo>
                <a:lnTo>
                  <a:pt x="2709" y="1226"/>
                </a:lnTo>
                <a:lnTo>
                  <a:pt x="2773" y="1179"/>
                </a:lnTo>
                <a:lnTo>
                  <a:pt x="2838" y="1132"/>
                </a:lnTo>
                <a:lnTo>
                  <a:pt x="2903" y="1087"/>
                </a:lnTo>
                <a:lnTo>
                  <a:pt x="2969" y="1042"/>
                </a:lnTo>
                <a:lnTo>
                  <a:pt x="3035" y="1000"/>
                </a:lnTo>
                <a:lnTo>
                  <a:pt x="3100" y="957"/>
                </a:lnTo>
                <a:lnTo>
                  <a:pt x="3168" y="915"/>
                </a:lnTo>
                <a:lnTo>
                  <a:pt x="3234" y="875"/>
                </a:lnTo>
                <a:lnTo>
                  <a:pt x="3300" y="835"/>
                </a:lnTo>
                <a:lnTo>
                  <a:pt x="3368" y="797"/>
                </a:lnTo>
                <a:lnTo>
                  <a:pt x="3436" y="759"/>
                </a:lnTo>
                <a:lnTo>
                  <a:pt x="3504" y="722"/>
                </a:lnTo>
                <a:lnTo>
                  <a:pt x="3572" y="687"/>
                </a:lnTo>
                <a:lnTo>
                  <a:pt x="3641" y="651"/>
                </a:lnTo>
                <a:lnTo>
                  <a:pt x="3709" y="618"/>
                </a:lnTo>
                <a:lnTo>
                  <a:pt x="3779" y="585"/>
                </a:lnTo>
                <a:lnTo>
                  <a:pt x="3849" y="553"/>
                </a:lnTo>
                <a:lnTo>
                  <a:pt x="3919" y="522"/>
                </a:lnTo>
                <a:lnTo>
                  <a:pt x="3989" y="492"/>
                </a:lnTo>
                <a:lnTo>
                  <a:pt x="4059" y="462"/>
                </a:lnTo>
                <a:lnTo>
                  <a:pt x="4130" y="435"/>
                </a:lnTo>
                <a:lnTo>
                  <a:pt x="4201" y="408"/>
                </a:lnTo>
                <a:lnTo>
                  <a:pt x="4274" y="382"/>
                </a:lnTo>
                <a:lnTo>
                  <a:pt x="4345" y="356"/>
                </a:lnTo>
                <a:lnTo>
                  <a:pt x="4417" y="332"/>
                </a:lnTo>
                <a:lnTo>
                  <a:pt x="4490" y="308"/>
                </a:lnTo>
                <a:lnTo>
                  <a:pt x="4563" y="286"/>
                </a:lnTo>
                <a:lnTo>
                  <a:pt x="4635" y="264"/>
                </a:lnTo>
                <a:lnTo>
                  <a:pt x="4709" y="244"/>
                </a:lnTo>
                <a:lnTo>
                  <a:pt x="4782" y="225"/>
                </a:lnTo>
                <a:lnTo>
                  <a:pt x="4857" y="206"/>
                </a:lnTo>
                <a:lnTo>
                  <a:pt x="4932" y="189"/>
                </a:lnTo>
                <a:lnTo>
                  <a:pt x="5006" y="172"/>
                </a:lnTo>
                <a:lnTo>
                  <a:pt x="5081" y="157"/>
                </a:lnTo>
                <a:lnTo>
                  <a:pt x="5156" y="142"/>
                </a:lnTo>
                <a:lnTo>
                  <a:pt x="5232" y="128"/>
                </a:lnTo>
                <a:lnTo>
                  <a:pt x="5308" y="116"/>
                </a:lnTo>
                <a:lnTo>
                  <a:pt x="5385" y="104"/>
                </a:lnTo>
                <a:lnTo>
                  <a:pt x="5460" y="94"/>
                </a:lnTo>
                <a:lnTo>
                  <a:pt x="5538" y="83"/>
                </a:lnTo>
                <a:lnTo>
                  <a:pt x="5615" y="75"/>
                </a:lnTo>
                <a:lnTo>
                  <a:pt x="5693" y="66"/>
                </a:lnTo>
                <a:lnTo>
                  <a:pt x="5770" y="59"/>
                </a:lnTo>
                <a:lnTo>
                  <a:pt x="5848" y="53"/>
                </a:lnTo>
                <a:lnTo>
                  <a:pt x="5926" y="49"/>
                </a:lnTo>
                <a:lnTo>
                  <a:pt x="5993" y="37"/>
                </a:lnTo>
                <a:lnTo>
                  <a:pt x="6059" y="27"/>
                </a:lnTo>
                <a:lnTo>
                  <a:pt x="6127" y="19"/>
                </a:lnTo>
                <a:lnTo>
                  <a:pt x="6194" y="12"/>
                </a:lnTo>
                <a:lnTo>
                  <a:pt x="6264" y="7"/>
                </a:lnTo>
                <a:lnTo>
                  <a:pt x="6335" y="4"/>
                </a:lnTo>
                <a:lnTo>
                  <a:pt x="6406" y="1"/>
                </a:lnTo>
                <a:lnTo>
                  <a:pt x="6479" y="0"/>
                </a:lnTo>
                <a:lnTo>
                  <a:pt x="6581" y="11"/>
                </a:lnTo>
                <a:lnTo>
                  <a:pt x="6869" y="40"/>
                </a:lnTo>
                <a:lnTo>
                  <a:pt x="8006" y="162"/>
                </a:lnTo>
                <a:lnTo>
                  <a:pt x="8124" y="192"/>
                </a:lnTo>
                <a:lnTo>
                  <a:pt x="8242" y="223"/>
                </a:lnTo>
                <a:lnTo>
                  <a:pt x="8358" y="255"/>
                </a:lnTo>
                <a:lnTo>
                  <a:pt x="8473" y="288"/>
                </a:lnTo>
                <a:lnTo>
                  <a:pt x="8585" y="324"/>
                </a:lnTo>
                <a:lnTo>
                  <a:pt x="8697" y="360"/>
                </a:lnTo>
                <a:lnTo>
                  <a:pt x="8806" y="398"/>
                </a:lnTo>
                <a:lnTo>
                  <a:pt x="8915" y="439"/>
                </a:lnTo>
                <a:lnTo>
                  <a:pt x="9022" y="480"/>
                </a:lnTo>
                <a:lnTo>
                  <a:pt x="9127" y="523"/>
                </a:lnTo>
                <a:lnTo>
                  <a:pt x="9230" y="567"/>
                </a:lnTo>
                <a:lnTo>
                  <a:pt x="9332" y="613"/>
                </a:lnTo>
                <a:lnTo>
                  <a:pt x="9433" y="660"/>
                </a:lnTo>
                <a:lnTo>
                  <a:pt x="9533" y="709"/>
                </a:lnTo>
                <a:lnTo>
                  <a:pt x="9630" y="760"/>
                </a:lnTo>
                <a:lnTo>
                  <a:pt x="9727" y="812"/>
                </a:lnTo>
                <a:lnTo>
                  <a:pt x="9822" y="867"/>
                </a:lnTo>
                <a:lnTo>
                  <a:pt x="9914" y="922"/>
                </a:lnTo>
                <a:lnTo>
                  <a:pt x="10007" y="979"/>
                </a:lnTo>
                <a:lnTo>
                  <a:pt x="10098" y="1038"/>
                </a:lnTo>
                <a:lnTo>
                  <a:pt x="10188" y="1097"/>
                </a:lnTo>
                <a:lnTo>
                  <a:pt x="10277" y="1158"/>
                </a:lnTo>
                <a:lnTo>
                  <a:pt x="10365" y="1220"/>
                </a:lnTo>
                <a:lnTo>
                  <a:pt x="10450" y="1284"/>
                </a:lnTo>
                <a:lnTo>
                  <a:pt x="10536" y="1349"/>
                </a:lnTo>
                <a:lnTo>
                  <a:pt x="10620" y="1415"/>
                </a:lnTo>
                <a:lnTo>
                  <a:pt x="10702" y="1482"/>
                </a:lnTo>
                <a:lnTo>
                  <a:pt x="10783" y="1551"/>
                </a:lnTo>
                <a:lnTo>
                  <a:pt x="10864" y="1621"/>
                </a:lnTo>
                <a:lnTo>
                  <a:pt x="10942" y="1693"/>
                </a:lnTo>
                <a:lnTo>
                  <a:pt x="11020" y="1766"/>
                </a:lnTo>
                <a:lnTo>
                  <a:pt x="11096" y="1839"/>
                </a:lnTo>
                <a:lnTo>
                  <a:pt x="11172" y="1915"/>
                </a:lnTo>
                <a:lnTo>
                  <a:pt x="11246" y="1991"/>
                </a:lnTo>
                <a:lnTo>
                  <a:pt x="11319" y="2069"/>
                </a:lnTo>
                <a:lnTo>
                  <a:pt x="11390" y="2149"/>
                </a:lnTo>
                <a:lnTo>
                  <a:pt x="11460" y="2229"/>
                </a:lnTo>
                <a:lnTo>
                  <a:pt x="11530" y="2310"/>
                </a:lnTo>
                <a:lnTo>
                  <a:pt x="11598" y="2394"/>
                </a:lnTo>
                <a:lnTo>
                  <a:pt x="11664" y="2478"/>
                </a:lnTo>
                <a:lnTo>
                  <a:pt x="11731" y="2564"/>
                </a:lnTo>
                <a:lnTo>
                  <a:pt x="11795" y="2650"/>
                </a:lnTo>
                <a:lnTo>
                  <a:pt x="11857" y="2739"/>
                </a:lnTo>
                <a:lnTo>
                  <a:pt x="11919" y="2828"/>
                </a:lnTo>
                <a:lnTo>
                  <a:pt x="11980" y="2919"/>
                </a:lnTo>
                <a:lnTo>
                  <a:pt x="12039" y="3012"/>
                </a:lnTo>
                <a:lnTo>
                  <a:pt x="12097" y="3104"/>
                </a:lnTo>
                <a:lnTo>
                  <a:pt x="12154" y="3199"/>
                </a:lnTo>
                <a:lnTo>
                  <a:pt x="12210" y="3295"/>
                </a:lnTo>
                <a:lnTo>
                  <a:pt x="12263" y="3391"/>
                </a:lnTo>
                <a:lnTo>
                  <a:pt x="12315" y="3488"/>
                </a:lnTo>
                <a:lnTo>
                  <a:pt x="12366" y="3586"/>
                </a:lnTo>
                <a:lnTo>
                  <a:pt x="12413" y="3683"/>
                </a:lnTo>
                <a:lnTo>
                  <a:pt x="12461" y="3781"/>
                </a:lnTo>
                <a:lnTo>
                  <a:pt x="12506" y="3881"/>
                </a:lnTo>
                <a:lnTo>
                  <a:pt x="12549" y="3980"/>
                </a:lnTo>
                <a:lnTo>
                  <a:pt x="12590" y="4080"/>
                </a:lnTo>
                <a:lnTo>
                  <a:pt x="12629" y="4181"/>
                </a:lnTo>
                <a:lnTo>
                  <a:pt x="12667" y="4282"/>
                </a:lnTo>
                <a:lnTo>
                  <a:pt x="12704" y="4384"/>
                </a:lnTo>
                <a:lnTo>
                  <a:pt x="12738" y="4486"/>
                </a:lnTo>
                <a:lnTo>
                  <a:pt x="12770" y="4588"/>
                </a:lnTo>
                <a:lnTo>
                  <a:pt x="12801" y="4692"/>
                </a:lnTo>
                <a:lnTo>
                  <a:pt x="12831" y="4795"/>
                </a:lnTo>
                <a:lnTo>
                  <a:pt x="12858" y="4899"/>
                </a:lnTo>
                <a:lnTo>
                  <a:pt x="12883" y="5004"/>
                </a:lnTo>
                <a:lnTo>
                  <a:pt x="12907" y="5109"/>
                </a:lnTo>
                <a:lnTo>
                  <a:pt x="12929" y="5216"/>
                </a:lnTo>
                <a:lnTo>
                  <a:pt x="12949" y="5322"/>
                </a:lnTo>
                <a:lnTo>
                  <a:pt x="12968" y="5429"/>
                </a:lnTo>
                <a:lnTo>
                  <a:pt x="12985" y="5536"/>
                </a:lnTo>
                <a:lnTo>
                  <a:pt x="12999" y="5645"/>
                </a:lnTo>
                <a:lnTo>
                  <a:pt x="13012" y="5753"/>
                </a:lnTo>
                <a:lnTo>
                  <a:pt x="13024" y="5862"/>
                </a:lnTo>
                <a:lnTo>
                  <a:pt x="13033" y="5973"/>
                </a:lnTo>
                <a:lnTo>
                  <a:pt x="13042" y="6083"/>
                </a:lnTo>
                <a:lnTo>
                  <a:pt x="13048" y="6193"/>
                </a:lnTo>
                <a:lnTo>
                  <a:pt x="13052" y="6305"/>
                </a:lnTo>
                <a:lnTo>
                  <a:pt x="13055" y="6416"/>
                </a:lnTo>
                <a:lnTo>
                  <a:pt x="13056" y="6529"/>
                </a:lnTo>
                <a:lnTo>
                  <a:pt x="13055" y="6657"/>
                </a:lnTo>
                <a:lnTo>
                  <a:pt x="13050" y="6784"/>
                </a:lnTo>
                <a:lnTo>
                  <a:pt x="13044" y="6910"/>
                </a:lnTo>
                <a:lnTo>
                  <a:pt x="13035" y="7036"/>
                </a:lnTo>
                <a:lnTo>
                  <a:pt x="13024" y="7163"/>
                </a:lnTo>
                <a:lnTo>
                  <a:pt x="13010" y="7287"/>
                </a:lnTo>
                <a:lnTo>
                  <a:pt x="12992" y="7412"/>
                </a:lnTo>
                <a:lnTo>
                  <a:pt x="12973" y="7536"/>
                </a:lnTo>
                <a:lnTo>
                  <a:pt x="12950" y="7661"/>
                </a:lnTo>
                <a:lnTo>
                  <a:pt x="12927" y="7784"/>
                </a:lnTo>
                <a:lnTo>
                  <a:pt x="12900" y="7906"/>
                </a:lnTo>
                <a:lnTo>
                  <a:pt x="12870" y="8030"/>
                </a:lnTo>
                <a:lnTo>
                  <a:pt x="12837" y="8152"/>
                </a:lnTo>
                <a:lnTo>
                  <a:pt x="12802" y="8273"/>
                </a:lnTo>
                <a:lnTo>
                  <a:pt x="12764" y="8394"/>
                </a:lnTo>
                <a:lnTo>
                  <a:pt x="12725" y="8515"/>
                </a:lnTo>
                <a:lnTo>
                  <a:pt x="12683" y="8634"/>
                </a:lnTo>
                <a:lnTo>
                  <a:pt x="12636" y="8754"/>
                </a:lnTo>
                <a:lnTo>
                  <a:pt x="12589" y="8873"/>
                </a:lnTo>
                <a:lnTo>
                  <a:pt x="12539" y="8991"/>
                </a:lnTo>
                <a:lnTo>
                  <a:pt x="12486" y="9110"/>
                </a:lnTo>
                <a:lnTo>
                  <a:pt x="12430" y="9227"/>
                </a:lnTo>
                <a:lnTo>
                  <a:pt x="12372" y="9345"/>
                </a:lnTo>
                <a:lnTo>
                  <a:pt x="12312" y="9461"/>
                </a:lnTo>
                <a:lnTo>
                  <a:pt x="12247" y="9577"/>
                </a:lnTo>
                <a:lnTo>
                  <a:pt x="12182" y="9693"/>
                </a:lnTo>
                <a:lnTo>
                  <a:pt x="12114" y="9808"/>
                </a:lnTo>
                <a:lnTo>
                  <a:pt x="12042" y="9923"/>
                </a:lnTo>
                <a:lnTo>
                  <a:pt x="11969" y="10038"/>
                </a:lnTo>
                <a:lnTo>
                  <a:pt x="11892" y="10152"/>
                </a:lnTo>
                <a:lnTo>
                  <a:pt x="11814" y="10265"/>
                </a:lnTo>
                <a:lnTo>
                  <a:pt x="11732" y="10377"/>
                </a:lnTo>
                <a:lnTo>
                  <a:pt x="11649" y="10489"/>
                </a:lnTo>
                <a:lnTo>
                  <a:pt x="11565" y="10598"/>
                </a:lnTo>
                <a:lnTo>
                  <a:pt x="11478" y="10705"/>
                </a:lnTo>
                <a:lnTo>
                  <a:pt x="11392" y="10809"/>
                </a:lnTo>
                <a:lnTo>
                  <a:pt x="11303" y="10911"/>
                </a:lnTo>
                <a:lnTo>
                  <a:pt x="11214" y="11009"/>
                </a:lnTo>
                <a:lnTo>
                  <a:pt x="11122" y="11107"/>
                </a:lnTo>
                <a:lnTo>
                  <a:pt x="11030" y="11200"/>
                </a:lnTo>
                <a:lnTo>
                  <a:pt x="10936" y="11292"/>
                </a:lnTo>
                <a:lnTo>
                  <a:pt x="10843" y="11381"/>
                </a:lnTo>
                <a:lnTo>
                  <a:pt x="10747" y="11468"/>
                </a:lnTo>
                <a:lnTo>
                  <a:pt x="10649" y="11553"/>
                </a:lnTo>
                <a:lnTo>
                  <a:pt x="10551" y="11633"/>
                </a:lnTo>
                <a:lnTo>
                  <a:pt x="10451" y="11713"/>
                </a:lnTo>
                <a:lnTo>
                  <a:pt x="10351" y="11790"/>
                </a:lnTo>
                <a:lnTo>
                  <a:pt x="10249" y="11864"/>
                </a:lnTo>
                <a:lnTo>
                  <a:pt x="10144" y="11936"/>
                </a:lnTo>
                <a:lnTo>
                  <a:pt x="10040" y="12005"/>
                </a:lnTo>
                <a:lnTo>
                  <a:pt x="9935" y="12072"/>
                </a:lnTo>
                <a:lnTo>
                  <a:pt x="9827" y="12137"/>
                </a:lnTo>
                <a:lnTo>
                  <a:pt x="9719" y="12199"/>
                </a:lnTo>
                <a:lnTo>
                  <a:pt x="9610" y="12258"/>
                </a:lnTo>
                <a:lnTo>
                  <a:pt x="9498" y="12315"/>
                </a:lnTo>
                <a:lnTo>
                  <a:pt x="9386" y="12370"/>
                </a:lnTo>
                <a:lnTo>
                  <a:pt x="9273" y="12422"/>
                </a:lnTo>
                <a:lnTo>
                  <a:pt x="9158" y="12471"/>
                </a:lnTo>
                <a:lnTo>
                  <a:pt x="9042" y="12519"/>
                </a:lnTo>
                <a:lnTo>
                  <a:pt x="8925" y="12563"/>
                </a:lnTo>
                <a:lnTo>
                  <a:pt x="8807" y="12605"/>
                </a:lnTo>
                <a:lnTo>
                  <a:pt x="8687" y="12645"/>
                </a:lnTo>
                <a:lnTo>
                  <a:pt x="8566" y="12683"/>
                </a:lnTo>
                <a:lnTo>
                  <a:pt x="8444" y="12717"/>
                </a:lnTo>
                <a:close/>
                <a:moveTo>
                  <a:pt x="12147" y="3410"/>
                </a:moveTo>
                <a:lnTo>
                  <a:pt x="11757" y="2777"/>
                </a:lnTo>
                <a:lnTo>
                  <a:pt x="11670" y="2669"/>
                </a:lnTo>
                <a:lnTo>
                  <a:pt x="11584" y="2565"/>
                </a:lnTo>
                <a:lnTo>
                  <a:pt x="11496" y="2462"/>
                </a:lnTo>
                <a:lnTo>
                  <a:pt x="11406" y="2361"/>
                </a:lnTo>
                <a:lnTo>
                  <a:pt x="11316" y="2261"/>
                </a:lnTo>
                <a:lnTo>
                  <a:pt x="11223" y="2165"/>
                </a:lnTo>
                <a:lnTo>
                  <a:pt x="11131" y="2070"/>
                </a:lnTo>
                <a:lnTo>
                  <a:pt x="11036" y="1978"/>
                </a:lnTo>
                <a:lnTo>
                  <a:pt x="10940" y="1889"/>
                </a:lnTo>
                <a:lnTo>
                  <a:pt x="10844" y="1801"/>
                </a:lnTo>
                <a:lnTo>
                  <a:pt x="10745" y="1715"/>
                </a:lnTo>
                <a:lnTo>
                  <a:pt x="10647" y="1632"/>
                </a:lnTo>
                <a:lnTo>
                  <a:pt x="10546" y="1550"/>
                </a:lnTo>
                <a:lnTo>
                  <a:pt x="10444" y="1471"/>
                </a:lnTo>
                <a:lnTo>
                  <a:pt x="10342" y="1394"/>
                </a:lnTo>
                <a:lnTo>
                  <a:pt x="10238" y="1320"/>
                </a:lnTo>
                <a:lnTo>
                  <a:pt x="10133" y="1247"/>
                </a:lnTo>
                <a:lnTo>
                  <a:pt x="10027" y="1176"/>
                </a:lnTo>
                <a:lnTo>
                  <a:pt x="9919" y="1109"/>
                </a:lnTo>
                <a:lnTo>
                  <a:pt x="9810" y="1042"/>
                </a:lnTo>
                <a:lnTo>
                  <a:pt x="9701" y="979"/>
                </a:lnTo>
                <a:lnTo>
                  <a:pt x="9590" y="918"/>
                </a:lnTo>
                <a:lnTo>
                  <a:pt x="9477" y="858"/>
                </a:lnTo>
                <a:lnTo>
                  <a:pt x="9363" y="800"/>
                </a:lnTo>
                <a:lnTo>
                  <a:pt x="9248" y="746"/>
                </a:lnTo>
                <a:lnTo>
                  <a:pt x="9133" y="694"/>
                </a:lnTo>
                <a:lnTo>
                  <a:pt x="9016" y="643"/>
                </a:lnTo>
                <a:lnTo>
                  <a:pt x="8897" y="594"/>
                </a:lnTo>
                <a:lnTo>
                  <a:pt x="8778" y="548"/>
                </a:lnTo>
                <a:lnTo>
                  <a:pt x="8657" y="504"/>
                </a:lnTo>
                <a:lnTo>
                  <a:pt x="8534" y="462"/>
                </a:lnTo>
                <a:lnTo>
                  <a:pt x="8411" y="422"/>
                </a:lnTo>
                <a:lnTo>
                  <a:pt x="8306" y="391"/>
                </a:lnTo>
                <a:lnTo>
                  <a:pt x="8199" y="362"/>
                </a:lnTo>
                <a:lnTo>
                  <a:pt x="8091" y="334"/>
                </a:lnTo>
                <a:lnTo>
                  <a:pt x="7983" y="308"/>
                </a:lnTo>
                <a:lnTo>
                  <a:pt x="7874" y="286"/>
                </a:lnTo>
                <a:lnTo>
                  <a:pt x="7765" y="264"/>
                </a:lnTo>
                <a:lnTo>
                  <a:pt x="7654" y="244"/>
                </a:lnTo>
                <a:lnTo>
                  <a:pt x="7542" y="228"/>
                </a:lnTo>
                <a:lnTo>
                  <a:pt x="7431" y="212"/>
                </a:lnTo>
                <a:lnTo>
                  <a:pt x="7318" y="199"/>
                </a:lnTo>
                <a:lnTo>
                  <a:pt x="7204" y="187"/>
                </a:lnTo>
                <a:lnTo>
                  <a:pt x="7091" y="179"/>
                </a:lnTo>
                <a:lnTo>
                  <a:pt x="6976" y="172"/>
                </a:lnTo>
                <a:lnTo>
                  <a:pt x="6859" y="166"/>
                </a:lnTo>
                <a:lnTo>
                  <a:pt x="6743" y="164"/>
                </a:lnTo>
                <a:lnTo>
                  <a:pt x="6626" y="162"/>
                </a:lnTo>
                <a:lnTo>
                  <a:pt x="6507" y="164"/>
                </a:lnTo>
                <a:lnTo>
                  <a:pt x="6391" y="166"/>
                </a:lnTo>
                <a:lnTo>
                  <a:pt x="6275" y="171"/>
                </a:lnTo>
                <a:lnTo>
                  <a:pt x="6159" y="177"/>
                </a:lnTo>
                <a:lnTo>
                  <a:pt x="6044" y="185"/>
                </a:lnTo>
                <a:lnTo>
                  <a:pt x="5930" y="196"/>
                </a:lnTo>
                <a:lnTo>
                  <a:pt x="5816" y="208"/>
                </a:lnTo>
                <a:lnTo>
                  <a:pt x="5702" y="222"/>
                </a:lnTo>
                <a:lnTo>
                  <a:pt x="5590" y="237"/>
                </a:lnTo>
                <a:lnTo>
                  <a:pt x="5478" y="255"/>
                </a:lnTo>
                <a:lnTo>
                  <a:pt x="5367" y="274"/>
                </a:lnTo>
                <a:lnTo>
                  <a:pt x="5255" y="295"/>
                </a:lnTo>
                <a:lnTo>
                  <a:pt x="5145" y="318"/>
                </a:lnTo>
                <a:lnTo>
                  <a:pt x="5036" y="343"/>
                </a:lnTo>
                <a:lnTo>
                  <a:pt x="4927" y="370"/>
                </a:lnTo>
                <a:lnTo>
                  <a:pt x="4819" y="398"/>
                </a:lnTo>
                <a:lnTo>
                  <a:pt x="4711" y="428"/>
                </a:lnTo>
                <a:lnTo>
                  <a:pt x="4603" y="460"/>
                </a:lnTo>
                <a:lnTo>
                  <a:pt x="4497" y="494"/>
                </a:lnTo>
                <a:lnTo>
                  <a:pt x="4391" y="530"/>
                </a:lnTo>
                <a:lnTo>
                  <a:pt x="4286" y="568"/>
                </a:lnTo>
                <a:lnTo>
                  <a:pt x="4181" y="607"/>
                </a:lnTo>
                <a:lnTo>
                  <a:pt x="4077" y="649"/>
                </a:lnTo>
                <a:lnTo>
                  <a:pt x="3974" y="692"/>
                </a:lnTo>
                <a:lnTo>
                  <a:pt x="3871" y="738"/>
                </a:lnTo>
                <a:lnTo>
                  <a:pt x="3768" y="784"/>
                </a:lnTo>
                <a:lnTo>
                  <a:pt x="3667" y="834"/>
                </a:lnTo>
                <a:lnTo>
                  <a:pt x="3565" y="883"/>
                </a:lnTo>
                <a:lnTo>
                  <a:pt x="3464" y="936"/>
                </a:lnTo>
                <a:lnTo>
                  <a:pt x="3364" y="990"/>
                </a:lnTo>
                <a:lnTo>
                  <a:pt x="3265" y="1047"/>
                </a:lnTo>
                <a:lnTo>
                  <a:pt x="3166" y="1104"/>
                </a:lnTo>
                <a:lnTo>
                  <a:pt x="3131" y="1130"/>
                </a:lnTo>
                <a:lnTo>
                  <a:pt x="3091" y="1158"/>
                </a:lnTo>
                <a:lnTo>
                  <a:pt x="3044" y="1189"/>
                </a:lnTo>
                <a:lnTo>
                  <a:pt x="2992" y="1222"/>
                </a:lnTo>
                <a:lnTo>
                  <a:pt x="2934" y="1258"/>
                </a:lnTo>
                <a:lnTo>
                  <a:pt x="2871" y="1296"/>
                </a:lnTo>
                <a:lnTo>
                  <a:pt x="2728" y="1380"/>
                </a:lnTo>
                <a:lnTo>
                  <a:pt x="1932" y="2079"/>
                </a:lnTo>
                <a:lnTo>
                  <a:pt x="1880" y="2127"/>
                </a:lnTo>
                <a:lnTo>
                  <a:pt x="1829" y="2177"/>
                </a:lnTo>
                <a:lnTo>
                  <a:pt x="1779" y="2226"/>
                </a:lnTo>
                <a:lnTo>
                  <a:pt x="1731" y="2275"/>
                </a:lnTo>
                <a:lnTo>
                  <a:pt x="1682" y="2325"/>
                </a:lnTo>
                <a:lnTo>
                  <a:pt x="1636" y="2376"/>
                </a:lnTo>
                <a:lnTo>
                  <a:pt x="1591" y="2426"/>
                </a:lnTo>
                <a:lnTo>
                  <a:pt x="1547" y="2477"/>
                </a:lnTo>
                <a:lnTo>
                  <a:pt x="1503" y="2528"/>
                </a:lnTo>
                <a:lnTo>
                  <a:pt x="1462" y="2579"/>
                </a:lnTo>
                <a:lnTo>
                  <a:pt x="1420" y="2630"/>
                </a:lnTo>
                <a:lnTo>
                  <a:pt x="1381" y="2682"/>
                </a:lnTo>
                <a:lnTo>
                  <a:pt x="1343" y="2733"/>
                </a:lnTo>
                <a:lnTo>
                  <a:pt x="1305" y="2785"/>
                </a:lnTo>
                <a:lnTo>
                  <a:pt x="1268" y="2839"/>
                </a:lnTo>
                <a:lnTo>
                  <a:pt x="1234" y="2891"/>
                </a:lnTo>
                <a:lnTo>
                  <a:pt x="1168" y="2998"/>
                </a:lnTo>
                <a:lnTo>
                  <a:pt x="1104" y="3104"/>
                </a:lnTo>
                <a:lnTo>
                  <a:pt x="1042" y="3212"/>
                </a:lnTo>
                <a:lnTo>
                  <a:pt x="983" y="3320"/>
                </a:lnTo>
                <a:lnTo>
                  <a:pt x="926" y="3428"/>
                </a:lnTo>
                <a:lnTo>
                  <a:pt x="870" y="3536"/>
                </a:lnTo>
                <a:lnTo>
                  <a:pt x="817" y="3645"/>
                </a:lnTo>
                <a:lnTo>
                  <a:pt x="765" y="3754"/>
                </a:lnTo>
                <a:lnTo>
                  <a:pt x="716" y="3863"/>
                </a:lnTo>
                <a:lnTo>
                  <a:pt x="669" y="3972"/>
                </a:lnTo>
                <a:lnTo>
                  <a:pt x="624" y="4082"/>
                </a:lnTo>
                <a:lnTo>
                  <a:pt x="581" y="4193"/>
                </a:lnTo>
                <a:lnTo>
                  <a:pt x="541" y="4303"/>
                </a:lnTo>
                <a:lnTo>
                  <a:pt x="501" y="4414"/>
                </a:lnTo>
                <a:lnTo>
                  <a:pt x="465" y="4526"/>
                </a:lnTo>
                <a:lnTo>
                  <a:pt x="430" y="4637"/>
                </a:lnTo>
                <a:lnTo>
                  <a:pt x="398" y="4749"/>
                </a:lnTo>
                <a:lnTo>
                  <a:pt x="368" y="4860"/>
                </a:lnTo>
                <a:lnTo>
                  <a:pt x="339" y="4973"/>
                </a:lnTo>
                <a:lnTo>
                  <a:pt x="313" y="5086"/>
                </a:lnTo>
                <a:lnTo>
                  <a:pt x="289" y="5199"/>
                </a:lnTo>
                <a:lnTo>
                  <a:pt x="267" y="5312"/>
                </a:lnTo>
                <a:lnTo>
                  <a:pt x="248" y="5426"/>
                </a:lnTo>
                <a:lnTo>
                  <a:pt x="230" y="5541"/>
                </a:lnTo>
                <a:lnTo>
                  <a:pt x="213" y="5655"/>
                </a:lnTo>
                <a:lnTo>
                  <a:pt x="200" y="5770"/>
                </a:lnTo>
                <a:lnTo>
                  <a:pt x="188" y="5885"/>
                </a:lnTo>
                <a:lnTo>
                  <a:pt x="179" y="6000"/>
                </a:lnTo>
                <a:lnTo>
                  <a:pt x="172" y="6115"/>
                </a:lnTo>
                <a:lnTo>
                  <a:pt x="167" y="6231"/>
                </a:lnTo>
                <a:lnTo>
                  <a:pt x="164" y="6347"/>
                </a:lnTo>
                <a:lnTo>
                  <a:pt x="162" y="6465"/>
                </a:lnTo>
                <a:lnTo>
                  <a:pt x="164" y="6582"/>
                </a:lnTo>
                <a:lnTo>
                  <a:pt x="167" y="6701"/>
                </a:lnTo>
                <a:lnTo>
                  <a:pt x="172" y="6818"/>
                </a:lnTo>
                <a:lnTo>
                  <a:pt x="179" y="6934"/>
                </a:lnTo>
                <a:lnTo>
                  <a:pt x="188" y="7050"/>
                </a:lnTo>
                <a:lnTo>
                  <a:pt x="200" y="7167"/>
                </a:lnTo>
                <a:lnTo>
                  <a:pt x="213" y="7282"/>
                </a:lnTo>
                <a:lnTo>
                  <a:pt x="230" y="7395"/>
                </a:lnTo>
                <a:lnTo>
                  <a:pt x="248" y="7509"/>
                </a:lnTo>
                <a:lnTo>
                  <a:pt x="267" y="7623"/>
                </a:lnTo>
                <a:lnTo>
                  <a:pt x="289" y="7736"/>
                </a:lnTo>
                <a:lnTo>
                  <a:pt x="313" y="7848"/>
                </a:lnTo>
                <a:lnTo>
                  <a:pt x="339" y="7960"/>
                </a:lnTo>
                <a:lnTo>
                  <a:pt x="368" y="8071"/>
                </a:lnTo>
                <a:lnTo>
                  <a:pt x="398" y="8182"/>
                </a:lnTo>
                <a:lnTo>
                  <a:pt x="430" y="8291"/>
                </a:lnTo>
                <a:lnTo>
                  <a:pt x="465" y="8401"/>
                </a:lnTo>
                <a:lnTo>
                  <a:pt x="501" y="8509"/>
                </a:lnTo>
                <a:lnTo>
                  <a:pt x="541" y="8618"/>
                </a:lnTo>
                <a:lnTo>
                  <a:pt x="581" y="8725"/>
                </a:lnTo>
                <a:lnTo>
                  <a:pt x="624" y="8832"/>
                </a:lnTo>
                <a:lnTo>
                  <a:pt x="669" y="8938"/>
                </a:lnTo>
                <a:lnTo>
                  <a:pt x="716" y="9045"/>
                </a:lnTo>
                <a:lnTo>
                  <a:pt x="765" y="9150"/>
                </a:lnTo>
                <a:lnTo>
                  <a:pt x="817" y="9255"/>
                </a:lnTo>
                <a:lnTo>
                  <a:pt x="870" y="9359"/>
                </a:lnTo>
                <a:lnTo>
                  <a:pt x="926" y="9462"/>
                </a:lnTo>
                <a:lnTo>
                  <a:pt x="983" y="9565"/>
                </a:lnTo>
                <a:lnTo>
                  <a:pt x="1042" y="9668"/>
                </a:lnTo>
                <a:lnTo>
                  <a:pt x="1104" y="9770"/>
                </a:lnTo>
                <a:lnTo>
                  <a:pt x="1168" y="9871"/>
                </a:lnTo>
                <a:lnTo>
                  <a:pt x="1234" y="9972"/>
                </a:lnTo>
                <a:lnTo>
                  <a:pt x="1302" y="10072"/>
                </a:lnTo>
                <a:lnTo>
                  <a:pt x="1370" y="10170"/>
                </a:lnTo>
                <a:lnTo>
                  <a:pt x="1442" y="10266"/>
                </a:lnTo>
                <a:lnTo>
                  <a:pt x="1513" y="10361"/>
                </a:lnTo>
                <a:lnTo>
                  <a:pt x="1586" y="10455"/>
                </a:lnTo>
                <a:lnTo>
                  <a:pt x="1660" y="10546"/>
                </a:lnTo>
                <a:lnTo>
                  <a:pt x="1736" y="10636"/>
                </a:lnTo>
                <a:lnTo>
                  <a:pt x="1813" y="10724"/>
                </a:lnTo>
                <a:lnTo>
                  <a:pt x="1891" y="10811"/>
                </a:lnTo>
                <a:lnTo>
                  <a:pt x="1970" y="10896"/>
                </a:lnTo>
                <a:lnTo>
                  <a:pt x="2052" y="10980"/>
                </a:lnTo>
                <a:lnTo>
                  <a:pt x="2134" y="11062"/>
                </a:lnTo>
                <a:lnTo>
                  <a:pt x="2218" y="11142"/>
                </a:lnTo>
                <a:lnTo>
                  <a:pt x="2302" y="11221"/>
                </a:lnTo>
                <a:lnTo>
                  <a:pt x="2389" y="11298"/>
                </a:lnTo>
                <a:lnTo>
                  <a:pt x="2477" y="11372"/>
                </a:lnTo>
                <a:lnTo>
                  <a:pt x="2565" y="11447"/>
                </a:lnTo>
                <a:lnTo>
                  <a:pt x="2656" y="11519"/>
                </a:lnTo>
                <a:lnTo>
                  <a:pt x="2747" y="11589"/>
                </a:lnTo>
                <a:lnTo>
                  <a:pt x="2840" y="11658"/>
                </a:lnTo>
                <a:lnTo>
                  <a:pt x="2934" y="11726"/>
                </a:lnTo>
                <a:lnTo>
                  <a:pt x="3030" y="11791"/>
                </a:lnTo>
                <a:lnTo>
                  <a:pt x="3127" y="11856"/>
                </a:lnTo>
                <a:lnTo>
                  <a:pt x="3226" y="11918"/>
                </a:lnTo>
                <a:lnTo>
                  <a:pt x="3325" y="11979"/>
                </a:lnTo>
                <a:lnTo>
                  <a:pt x="3426" y="12039"/>
                </a:lnTo>
                <a:lnTo>
                  <a:pt x="3528" y="12096"/>
                </a:lnTo>
                <a:lnTo>
                  <a:pt x="3632" y="12151"/>
                </a:lnTo>
                <a:lnTo>
                  <a:pt x="3737" y="12206"/>
                </a:lnTo>
                <a:lnTo>
                  <a:pt x="3843" y="12259"/>
                </a:lnTo>
                <a:lnTo>
                  <a:pt x="3950" y="12310"/>
                </a:lnTo>
                <a:lnTo>
                  <a:pt x="4059" y="12360"/>
                </a:lnTo>
                <a:lnTo>
                  <a:pt x="4130" y="12391"/>
                </a:lnTo>
                <a:lnTo>
                  <a:pt x="4200" y="12420"/>
                </a:lnTo>
                <a:lnTo>
                  <a:pt x="4271" y="12449"/>
                </a:lnTo>
                <a:lnTo>
                  <a:pt x="4344" y="12477"/>
                </a:lnTo>
                <a:lnTo>
                  <a:pt x="4416" y="12505"/>
                </a:lnTo>
                <a:lnTo>
                  <a:pt x="4488" y="12531"/>
                </a:lnTo>
                <a:lnTo>
                  <a:pt x="4562" y="12556"/>
                </a:lnTo>
                <a:lnTo>
                  <a:pt x="4637" y="12579"/>
                </a:lnTo>
                <a:lnTo>
                  <a:pt x="4710" y="12603"/>
                </a:lnTo>
                <a:lnTo>
                  <a:pt x="4785" y="12626"/>
                </a:lnTo>
                <a:lnTo>
                  <a:pt x="4861" y="12646"/>
                </a:lnTo>
                <a:lnTo>
                  <a:pt x="4936" y="12666"/>
                </a:lnTo>
                <a:lnTo>
                  <a:pt x="5012" y="12686"/>
                </a:lnTo>
                <a:lnTo>
                  <a:pt x="5089" y="12704"/>
                </a:lnTo>
                <a:lnTo>
                  <a:pt x="5168" y="12720"/>
                </a:lnTo>
                <a:lnTo>
                  <a:pt x="5245" y="12737"/>
                </a:lnTo>
                <a:lnTo>
                  <a:pt x="5323" y="12752"/>
                </a:lnTo>
                <a:lnTo>
                  <a:pt x="5402" y="12767"/>
                </a:lnTo>
                <a:lnTo>
                  <a:pt x="5482" y="12780"/>
                </a:lnTo>
                <a:lnTo>
                  <a:pt x="5561" y="12793"/>
                </a:lnTo>
                <a:lnTo>
                  <a:pt x="5642" y="12803"/>
                </a:lnTo>
                <a:lnTo>
                  <a:pt x="5722" y="12814"/>
                </a:lnTo>
                <a:lnTo>
                  <a:pt x="5804" y="12824"/>
                </a:lnTo>
                <a:lnTo>
                  <a:pt x="5886" y="12832"/>
                </a:lnTo>
                <a:lnTo>
                  <a:pt x="5969" y="12839"/>
                </a:lnTo>
                <a:lnTo>
                  <a:pt x="6052" y="12845"/>
                </a:lnTo>
                <a:lnTo>
                  <a:pt x="6135" y="12851"/>
                </a:lnTo>
                <a:lnTo>
                  <a:pt x="6219" y="12856"/>
                </a:lnTo>
                <a:lnTo>
                  <a:pt x="6303" y="12859"/>
                </a:lnTo>
                <a:lnTo>
                  <a:pt x="6389" y="12862"/>
                </a:lnTo>
                <a:lnTo>
                  <a:pt x="6474" y="12863"/>
                </a:lnTo>
                <a:lnTo>
                  <a:pt x="6561" y="12863"/>
                </a:lnTo>
                <a:lnTo>
                  <a:pt x="6687" y="12862"/>
                </a:lnTo>
                <a:lnTo>
                  <a:pt x="6814" y="12858"/>
                </a:lnTo>
                <a:lnTo>
                  <a:pt x="6940" y="12853"/>
                </a:lnTo>
                <a:lnTo>
                  <a:pt x="7066" y="12845"/>
                </a:lnTo>
                <a:lnTo>
                  <a:pt x="7190" y="12835"/>
                </a:lnTo>
                <a:lnTo>
                  <a:pt x="7313" y="12822"/>
                </a:lnTo>
                <a:lnTo>
                  <a:pt x="7436" y="12808"/>
                </a:lnTo>
                <a:lnTo>
                  <a:pt x="7558" y="12792"/>
                </a:lnTo>
                <a:lnTo>
                  <a:pt x="7679" y="12773"/>
                </a:lnTo>
                <a:lnTo>
                  <a:pt x="7799" y="12751"/>
                </a:lnTo>
                <a:lnTo>
                  <a:pt x="7919" y="12728"/>
                </a:lnTo>
                <a:lnTo>
                  <a:pt x="8038" y="12702"/>
                </a:lnTo>
                <a:lnTo>
                  <a:pt x="8155" y="12674"/>
                </a:lnTo>
                <a:lnTo>
                  <a:pt x="8272" y="12643"/>
                </a:lnTo>
                <a:lnTo>
                  <a:pt x="8389" y="12611"/>
                </a:lnTo>
                <a:lnTo>
                  <a:pt x="8505" y="12577"/>
                </a:lnTo>
                <a:lnTo>
                  <a:pt x="8620" y="12540"/>
                </a:lnTo>
                <a:lnTo>
                  <a:pt x="8734" y="12501"/>
                </a:lnTo>
                <a:lnTo>
                  <a:pt x="8846" y="12460"/>
                </a:lnTo>
                <a:lnTo>
                  <a:pt x="8959" y="12416"/>
                </a:lnTo>
                <a:lnTo>
                  <a:pt x="9070" y="12370"/>
                </a:lnTo>
                <a:lnTo>
                  <a:pt x="9182" y="12322"/>
                </a:lnTo>
                <a:lnTo>
                  <a:pt x="9292" y="12271"/>
                </a:lnTo>
                <a:lnTo>
                  <a:pt x="9401" y="12219"/>
                </a:lnTo>
                <a:lnTo>
                  <a:pt x="9509" y="12164"/>
                </a:lnTo>
                <a:lnTo>
                  <a:pt x="9617" y="12107"/>
                </a:lnTo>
                <a:lnTo>
                  <a:pt x="9724" y="12048"/>
                </a:lnTo>
                <a:lnTo>
                  <a:pt x="9830" y="11987"/>
                </a:lnTo>
                <a:lnTo>
                  <a:pt x="9936" y="11922"/>
                </a:lnTo>
                <a:lnTo>
                  <a:pt x="10040" y="11856"/>
                </a:lnTo>
                <a:lnTo>
                  <a:pt x="10143" y="11789"/>
                </a:lnTo>
                <a:lnTo>
                  <a:pt x="10246" y="11717"/>
                </a:lnTo>
                <a:lnTo>
                  <a:pt x="10348" y="11645"/>
                </a:lnTo>
                <a:lnTo>
                  <a:pt x="10448" y="11572"/>
                </a:lnTo>
                <a:lnTo>
                  <a:pt x="10545" y="11497"/>
                </a:lnTo>
                <a:lnTo>
                  <a:pt x="10641" y="11420"/>
                </a:lnTo>
                <a:lnTo>
                  <a:pt x="10736" y="11341"/>
                </a:lnTo>
                <a:lnTo>
                  <a:pt x="10827" y="11261"/>
                </a:lnTo>
                <a:lnTo>
                  <a:pt x="10919" y="11180"/>
                </a:lnTo>
                <a:lnTo>
                  <a:pt x="11006" y="11097"/>
                </a:lnTo>
                <a:lnTo>
                  <a:pt x="11093" y="11013"/>
                </a:lnTo>
                <a:lnTo>
                  <a:pt x="11178" y="10926"/>
                </a:lnTo>
                <a:lnTo>
                  <a:pt x="11261" y="10840"/>
                </a:lnTo>
                <a:lnTo>
                  <a:pt x="11342" y="10751"/>
                </a:lnTo>
                <a:lnTo>
                  <a:pt x="11421" y="10661"/>
                </a:lnTo>
                <a:lnTo>
                  <a:pt x="11498" y="10568"/>
                </a:lnTo>
                <a:lnTo>
                  <a:pt x="11573" y="10475"/>
                </a:lnTo>
                <a:lnTo>
                  <a:pt x="11646" y="10380"/>
                </a:lnTo>
                <a:lnTo>
                  <a:pt x="11719" y="10284"/>
                </a:lnTo>
                <a:lnTo>
                  <a:pt x="11789" y="10185"/>
                </a:lnTo>
                <a:lnTo>
                  <a:pt x="11856" y="10086"/>
                </a:lnTo>
                <a:lnTo>
                  <a:pt x="11923" y="9985"/>
                </a:lnTo>
                <a:lnTo>
                  <a:pt x="11987" y="9883"/>
                </a:lnTo>
                <a:lnTo>
                  <a:pt x="12048" y="9779"/>
                </a:lnTo>
                <a:lnTo>
                  <a:pt x="12109" y="9673"/>
                </a:lnTo>
                <a:lnTo>
                  <a:pt x="12168" y="9566"/>
                </a:lnTo>
                <a:lnTo>
                  <a:pt x="12224" y="9459"/>
                </a:lnTo>
                <a:lnTo>
                  <a:pt x="12279" y="9348"/>
                </a:lnTo>
                <a:lnTo>
                  <a:pt x="12332" y="9237"/>
                </a:lnTo>
                <a:lnTo>
                  <a:pt x="12383" y="9123"/>
                </a:lnTo>
                <a:lnTo>
                  <a:pt x="12432" y="9009"/>
                </a:lnTo>
                <a:lnTo>
                  <a:pt x="12480" y="8893"/>
                </a:lnTo>
                <a:lnTo>
                  <a:pt x="12525" y="8776"/>
                </a:lnTo>
                <a:lnTo>
                  <a:pt x="12569" y="8657"/>
                </a:lnTo>
                <a:lnTo>
                  <a:pt x="12590" y="8595"/>
                </a:lnTo>
                <a:lnTo>
                  <a:pt x="12611" y="8534"/>
                </a:lnTo>
                <a:lnTo>
                  <a:pt x="12632" y="8472"/>
                </a:lnTo>
                <a:lnTo>
                  <a:pt x="12652" y="8410"/>
                </a:lnTo>
                <a:lnTo>
                  <a:pt x="12671" y="8348"/>
                </a:lnTo>
                <a:lnTo>
                  <a:pt x="12690" y="8285"/>
                </a:lnTo>
                <a:lnTo>
                  <a:pt x="12707" y="8221"/>
                </a:lnTo>
                <a:lnTo>
                  <a:pt x="12724" y="8157"/>
                </a:lnTo>
                <a:lnTo>
                  <a:pt x="12741" y="8093"/>
                </a:lnTo>
                <a:lnTo>
                  <a:pt x="12757" y="8029"/>
                </a:lnTo>
                <a:lnTo>
                  <a:pt x="12771" y="7963"/>
                </a:lnTo>
                <a:lnTo>
                  <a:pt x="12786" y="7898"/>
                </a:lnTo>
                <a:lnTo>
                  <a:pt x="12800" y="7833"/>
                </a:lnTo>
                <a:lnTo>
                  <a:pt x="12813" y="7767"/>
                </a:lnTo>
                <a:lnTo>
                  <a:pt x="12825" y="7700"/>
                </a:lnTo>
                <a:lnTo>
                  <a:pt x="12837" y="7634"/>
                </a:lnTo>
                <a:lnTo>
                  <a:pt x="12847" y="7566"/>
                </a:lnTo>
                <a:lnTo>
                  <a:pt x="12857" y="7499"/>
                </a:lnTo>
                <a:lnTo>
                  <a:pt x="12866" y="7431"/>
                </a:lnTo>
                <a:lnTo>
                  <a:pt x="12876" y="7362"/>
                </a:lnTo>
                <a:lnTo>
                  <a:pt x="12883" y="7293"/>
                </a:lnTo>
                <a:lnTo>
                  <a:pt x="12891" y="7225"/>
                </a:lnTo>
                <a:lnTo>
                  <a:pt x="12897" y="7155"/>
                </a:lnTo>
                <a:lnTo>
                  <a:pt x="12903" y="7085"/>
                </a:lnTo>
                <a:lnTo>
                  <a:pt x="12909" y="7015"/>
                </a:lnTo>
                <a:lnTo>
                  <a:pt x="12913" y="6945"/>
                </a:lnTo>
                <a:lnTo>
                  <a:pt x="12917" y="6874"/>
                </a:lnTo>
                <a:lnTo>
                  <a:pt x="12920" y="6803"/>
                </a:lnTo>
                <a:lnTo>
                  <a:pt x="12924" y="6658"/>
                </a:lnTo>
                <a:lnTo>
                  <a:pt x="12926" y="6513"/>
                </a:lnTo>
                <a:lnTo>
                  <a:pt x="12924" y="6412"/>
                </a:lnTo>
                <a:lnTo>
                  <a:pt x="12923" y="6312"/>
                </a:lnTo>
                <a:lnTo>
                  <a:pt x="12918" y="6212"/>
                </a:lnTo>
                <a:lnTo>
                  <a:pt x="12914" y="6112"/>
                </a:lnTo>
                <a:lnTo>
                  <a:pt x="12907" y="6013"/>
                </a:lnTo>
                <a:lnTo>
                  <a:pt x="12898" y="5913"/>
                </a:lnTo>
                <a:lnTo>
                  <a:pt x="12889" y="5815"/>
                </a:lnTo>
                <a:lnTo>
                  <a:pt x="12877" y="5716"/>
                </a:lnTo>
                <a:lnTo>
                  <a:pt x="12864" y="5617"/>
                </a:lnTo>
                <a:lnTo>
                  <a:pt x="12850" y="5518"/>
                </a:lnTo>
                <a:lnTo>
                  <a:pt x="12833" y="5421"/>
                </a:lnTo>
                <a:lnTo>
                  <a:pt x="12817" y="5323"/>
                </a:lnTo>
                <a:lnTo>
                  <a:pt x="12798" y="5226"/>
                </a:lnTo>
                <a:lnTo>
                  <a:pt x="12776" y="5127"/>
                </a:lnTo>
                <a:lnTo>
                  <a:pt x="12755" y="5030"/>
                </a:lnTo>
                <a:lnTo>
                  <a:pt x="12731" y="4934"/>
                </a:lnTo>
                <a:lnTo>
                  <a:pt x="12706" y="4837"/>
                </a:lnTo>
                <a:lnTo>
                  <a:pt x="12679" y="4739"/>
                </a:lnTo>
                <a:lnTo>
                  <a:pt x="12651" y="4643"/>
                </a:lnTo>
                <a:lnTo>
                  <a:pt x="12621" y="4547"/>
                </a:lnTo>
                <a:lnTo>
                  <a:pt x="12590" y="4451"/>
                </a:lnTo>
                <a:lnTo>
                  <a:pt x="12557" y="4355"/>
                </a:lnTo>
                <a:lnTo>
                  <a:pt x="12523" y="4260"/>
                </a:lnTo>
                <a:lnTo>
                  <a:pt x="12487" y="4165"/>
                </a:lnTo>
                <a:lnTo>
                  <a:pt x="12450" y="4069"/>
                </a:lnTo>
                <a:lnTo>
                  <a:pt x="12411" y="3975"/>
                </a:lnTo>
                <a:lnTo>
                  <a:pt x="12371" y="3881"/>
                </a:lnTo>
                <a:lnTo>
                  <a:pt x="12329" y="3786"/>
                </a:lnTo>
                <a:lnTo>
                  <a:pt x="12285" y="3692"/>
                </a:lnTo>
                <a:lnTo>
                  <a:pt x="12240" y="3597"/>
                </a:lnTo>
                <a:lnTo>
                  <a:pt x="12194" y="3504"/>
                </a:lnTo>
                <a:lnTo>
                  <a:pt x="12147" y="3410"/>
                </a:lnTo>
                <a:close/>
                <a:moveTo>
                  <a:pt x="12569" y="8007"/>
                </a:moveTo>
                <a:lnTo>
                  <a:pt x="12569" y="8007"/>
                </a:lnTo>
                <a:lnTo>
                  <a:pt x="12544" y="8102"/>
                </a:lnTo>
                <a:lnTo>
                  <a:pt x="12518" y="8197"/>
                </a:lnTo>
                <a:lnTo>
                  <a:pt x="12491" y="8291"/>
                </a:lnTo>
                <a:lnTo>
                  <a:pt x="12462" y="8384"/>
                </a:lnTo>
                <a:lnTo>
                  <a:pt x="12431" y="8478"/>
                </a:lnTo>
                <a:lnTo>
                  <a:pt x="12398" y="8570"/>
                </a:lnTo>
                <a:lnTo>
                  <a:pt x="12365" y="8663"/>
                </a:lnTo>
                <a:lnTo>
                  <a:pt x="12329" y="8754"/>
                </a:lnTo>
                <a:lnTo>
                  <a:pt x="12291" y="8846"/>
                </a:lnTo>
                <a:lnTo>
                  <a:pt x="12252" y="8936"/>
                </a:lnTo>
                <a:lnTo>
                  <a:pt x="12212" y="9026"/>
                </a:lnTo>
                <a:lnTo>
                  <a:pt x="12169" y="9116"/>
                </a:lnTo>
                <a:lnTo>
                  <a:pt x="12125" y="9205"/>
                </a:lnTo>
                <a:lnTo>
                  <a:pt x="12080" y="9293"/>
                </a:lnTo>
                <a:lnTo>
                  <a:pt x="12033" y="9381"/>
                </a:lnTo>
                <a:lnTo>
                  <a:pt x="11984" y="9468"/>
                </a:lnTo>
                <a:lnTo>
                  <a:pt x="11933" y="9556"/>
                </a:lnTo>
                <a:lnTo>
                  <a:pt x="11881" y="9642"/>
                </a:lnTo>
                <a:lnTo>
                  <a:pt x="11827" y="9728"/>
                </a:lnTo>
                <a:lnTo>
                  <a:pt x="11772" y="9814"/>
                </a:lnTo>
                <a:lnTo>
                  <a:pt x="11714" y="9898"/>
                </a:lnTo>
                <a:lnTo>
                  <a:pt x="11656" y="9983"/>
                </a:lnTo>
                <a:lnTo>
                  <a:pt x="11595" y="10067"/>
                </a:lnTo>
                <a:lnTo>
                  <a:pt x="11533" y="10151"/>
                </a:lnTo>
                <a:lnTo>
                  <a:pt x="11470" y="10234"/>
                </a:lnTo>
                <a:lnTo>
                  <a:pt x="11403" y="10316"/>
                </a:lnTo>
                <a:lnTo>
                  <a:pt x="11337" y="10398"/>
                </a:lnTo>
                <a:lnTo>
                  <a:pt x="11268" y="10479"/>
                </a:lnTo>
                <a:lnTo>
                  <a:pt x="11198" y="10560"/>
                </a:lnTo>
                <a:lnTo>
                  <a:pt x="11126" y="10641"/>
                </a:lnTo>
                <a:lnTo>
                  <a:pt x="11052" y="10721"/>
                </a:lnTo>
                <a:lnTo>
                  <a:pt x="10977" y="10801"/>
                </a:lnTo>
                <a:lnTo>
                  <a:pt x="10901" y="10879"/>
                </a:lnTo>
                <a:lnTo>
                  <a:pt x="10824" y="10955"/>
                </a:lnTo>
                <a:lnTo>
                  <a:pt x="10745" y="11030"/>
                </a:lnTo>
                <a:lnTo>
                  <a:pt x="10667" y="11103"/>
                </a:lnTo>
                <a:lnTo>
                  <a:pt x="10589" y="11174"/>
                </a:lnTo>
                <a:lnTo>
                  <a:pt x="10510" y="11244"/>
                </a:lnTo>
                <a:lnTo>
                  <a:pt x="10429" y="11313"/>
                </a:lnTo>
                <a:lnTo>
                  <a:pt x="10348" y="11379"/>
                </a:lnTo>
                <a:lnTo>
                  <a:pt x="10268" y="11443"/>
                </a:lnTo>
                <a:lnTo>
                  <a:pt x="10186" y="11506"/>
                </a:lnTo>
                <a:lnTo>
                  <a:pt x="10103" y="11568"/>
                </a:lnTo>
                <a:lnTo>
                  <a:pt x="10020" y="11627"/>
                </a:lnTo>
                <a:lnTo>
                  <a:pt x="9937" y="11685"/>
                </a:lnTo>
                <a:lnTo>
                  <a:pt x="9853" y="11741"/>
                </a:lnTo>
                <a:lnTo>
                  <a:pt x="9767" y="11796"/>
                </a:lnTo>
                <a:lnTo>
                  <a:pt x="9682" y="11848"/>
                </a:lnTo>
                <a:lnTo>
                  <a:pt x="9596" y="11899"/>
                </a:lnTo>
                <a:lnTo>
                  <a:pt x="9509" y="11949"/>
                </a:lnTo>
                <a:lnTo>
                  <a:pt x="9422" y="11996"/>
                </a:lnTo>
                <a:lnTo>
                  <a:pt x="9334" y="12041"/>
                </a:lnTo>
                <a:lnTo>
                  <a:pt x="9246" y="12085"/>
                </a:lnTo>
                <a:lnTo>
                  <a:pt x="9157" y="12128"/>
                </a:lnTo>
                <a:lnTo>
                  <a:pt x="9067" y="12168"/>
                </a:lnTo>
                <a:lnTo>
                  <a:pt x="8977" y="12207"/>
                </a:lnTo>
                <a:lnTo>
                  <a:pt x="8885" y="12245"/>
                </a:lnTo>
                <a:lnTo>
                  <a:pt x="8794" y="12279"/>
                </a:lnTo>
                <a:lnTo>
                  <a:pt x="8702" y="12314"/>
                </a:lnTo>
                <a:lnTo>
                  <a:pt x="8609" y="12346"/>
                </a:lnTo>
                <a:lnTo>
                  <a:pt x="8517" y="12377"/>
                </a:lnTo>
                <a:lnTo>
                  <a:pt x="8422" y="12405"/>
                </a:lnTo>
                <a:lnTo>
                  <a:pt x="8328" y="12432"/>
                </a:lnTo>
                <a:lnTo>
                  <a:pt x="8233" y="12457"/>
                </a:lnTo>
                <a:lnTo>
                  <a:pt x="8129" y="12482"/>
                </a:lnTo>
                <a:lnTo>
                  <a:pt x="8025" y="12507"/>
                </a:lnTo>
                <a:lnTo>
                  <a:pt x="7920" y="12528"/>
                </a:lnTo>
                <a:lnTo>
                  <a:pt x="7816" y="12550"/>
                </a:lnTo>
                <a:lnTo>
                  <a:pt x="7711" y="12569"/>
                </a:lnTo>
                <a:lnTo>
                  <a:pt x="7605" y="12585"/>
                </a:lnTo>
                <a:lnTo>
                  <a:pt x="7498" y="12601"/>
                </a:lnTo>
                <a:lnTo>
                  <a:pt x="7393" y="12615"/>
                </a:lnTo>
                <a:lnTo>
                  <a:pt x="7286" y="12628"/>
                </a:lnTo>
                <a:lnTo>
                  <a:pt x="7178" y="12639"/>
                </a:lnTo>
                <a:lnTo>
                  <a:pt x="7070" y="12647"/>
                </a:lnTo>
                <a:lnTo>
                  <a:pt x="6962" y="12655"/>
                </a:lnTo>
                <a:lnTo>
                  <a:pt x="6855" y="12661"/>
                </a:lnTo>
                <a:lnTo>
                  <a:pt x="6746" y="12665"/>
                </a:lnTo>
                <a:lnTo>
                  <a:pt x="6636" y="12667"/>
                </a:lnTo>
                <a:lnTo>
                  <a:pt x="6527" y="12668"/>
                </a:lnTo>
                <a:lnTo>
                  <a:pt x="6403" y="12667"/>
                </a:lnTo>
                <a:lnTo>
                  <a:pt x="6278" y="12664"/>
                </a:lnTo>
                <a:lnTo>
                  <a:pt x="6155" y="12659"/>
                </a:lnTo>
                <a:lnTo>
                  <a:pt x="6034" y="12652"/>
                </a:lnTo>
                <a:lnTo>
                  <a:pt x="5913" y="12643"/>
                </a:lnTo>
                <a:lnTo>
                  <a:pt x="5794" y="12633"/>
                </a:lnTo>
                <a:lnTo>
                  <a:pt x="5675" y="12620"/>
                </a:lnTo>
                <a:lnTo>
                  <a:pt x="5559" y="12604"/>
                </a:lnTo>
                <a:lnTo>
                  <a:pt x="5443" y="12588"/>
                </a:lnTo>
                <a:lnTo>
                  <a:pt x="5328" y="12569"/>
                </a:lnTo>
                <a:lnTo>
                  <a:pt x="5215" y="12547"/>
                </a:lnTo>
                <a:lnTo>
                  <a:pt x="5102" y="12524"/>
                </a:lnTo>
                <a:lnTo>
                  <a:pt x="4991" y="12499"/>
                </a:lnTo>
                <a:lnTo>
                  <a:pt x="4881" y="12473"/>
                </a:lnTo>
                <a:lnTo>
                  <a:pt x="4772" y="12443"/>
                </a:lnTo>
                <a:lnTo>
                  <a:pt x="4665" y="12412"/>
                </a:lnTo>
                <a:lnTo>
                  <a:pt x="4558" y="12379"/>
                </a:lnTo>
                <a:lnTo>
                  <a:pt x="4453" y="12345"/>
                </a:lnTo>
                <a:lnTo>
                  <a:pt x="4348" y="12308"/>
                </a:lnTo>
                <a:lnTo>
                  <a:pt x="4245" y="12269"/>
                </a:lnTo>
                <a:lnTo>
                  <a:pt x="4143" y="12227"/>
                </a:lnTo>
                <a:lnTo>
                  <a:pt x="4044" y="12185"/>
                </a:lnTo>
                <a:lnTo>
                  <a:pt x="3944" y="12139"/>
                </a:lnTo>
                <a:lnTo>
                  <a:pt x="3846" y="12092"/>
                </a:lnTo>
                <a:lnTo>
                  <a:pt x="3749" y="12043"/>
                </a:lnTo>
                <a:lnTo>
                  <a:pt x="3653" y="11992"/>
                </a:lnTo>
                <a:lnTo>
                  <a:pt x="3558" y="11939"/>
                </a:lnTo>
                <a:lnTo>
                  <a:pt x="3464" y="11885"/>
                </a:lnTo>
                <a:lnTo>
                  <a:pt x="3372" y="11828"/>
                </a:lnTo>
                <a:lnTo>
                  <a:pt x="3280" y="11768"/>
                </a:lnTo>
                <a:lnTo>
                  <a:pt x="3190" y="11708"/>
                </a:lnTo>
                <a:lnTo>
                  <a:pt x="3101" y="11645"/>
                </a:lnTo>
                <a:lnTo>
                  <a:pt x="3082" y="11627"/>
                </a:lnTo>
                <a:lnTo>
                  <a:pt x="3056" y="11608"/>
                </a:lnTo>
                <a:lnTo>
                  <a:pt x="3025" y="11587"/>
                </a:lnTo>
                <a:lnTo>
                  <a:pt x="2987" y="11563"/>
                </a:lnTo>
                <a:lnTo>
                  <a:pt x="2902" y="11502"/>
                </a:lnTo>
                <a:lnTo>
                  <a:pt x="2818" y="11438"/>
                </a:lnTo>
                <a:lnTo>
                  <a:pt x="2735" y="11373"/>
                </a:lnTo>
                <a:lnTo>
                  <a:pt x="2653" y="11309"/>
                </a:lnTo>
                <a:lnTo>
                  <a:pt x="2573" y="11243"/>
                </a:lnTo>
                <a:lnTo>
                  <a:pt x="2493" y="11177"/>
                </a:lnTo>
                <a:lnTo>
                  <a:pt x="2416" y="11109"/>
                </a:lnTo>
                <a:lnTo>
                  <a:pt x="2339" y="11040"/>
                </a:lnTo>
                <a:lnTo>
                  <a:pt x="2264" y="10970"/>
                </a:lnTo>
                <a:lnTo>
                  <a:pt x="2190" y="10900"/>
                </a:lnTo>
                <a:lnTo>
                  <a:pt x="2117" y="10829"/>
                </a:lnTo>
                <a:lnTo>
                  <a:pt x="2046" y="10757"/>
                </a:lnTo>
                <a:lnTo>
                  <a:pt x="1976" y="10683"/>
                </a:lnTo>
                <a:lnTo>
                  <a:pt x="1907" y="10610"/>
                </a:lnTo>
                <a:lnTo>
                  <a:pt x="1840" y="10535"/>
                </a:lnTo>
                <a:lnTo>
                  <a:pt x="1774" y="10459"/>
                </a:lnTo>
                <a:lnTo>
                  <a:pt x="1710" y="10383"/>
                </a:lnTo>
                <a:lnTo>
                  <a:pt x="1645" y="10305"/>
                </a:lnTo>
                <a:lnTo>
                  <a:pt x="1584" y="10227"/>
                </a:lnTo>
                <a:lnTo>
                  <a:pt x="1522" y="10147"/>
                </a:lnTo>
                <a:lnTo>
                  <a:pt x="1463" y="10068"/>
                </a:lnTo>
                <a:lnTo>
                  <a:pt x="1405" y="9986"/>
                </a:lnTo>
                <a:lnTo>
                  <a:pt x="1348" y="9904"/>
                </a:lnTo>
                <a:lnTo>
                  <a:pt x="1292" y="9821"/>
                </a:lnTo>
                <a:lnTo>
                  <a:pt x="1238" y="9738"/>
                </a:lnTo>
                <a:lnTo>
                  <a:pt x="1184" y="9654"/>
                </a:lnTo>
                <a:lnTo>
                  <a:pt x="1133" y="9568"/>
                </a:lnTo>
                <a:lnTo>
                  <a:pt x="1082" y="9482"/>
                </a:lnTo>
                <a:lnTo>
                  <a:pt x="1033" y="9395"/>
                </a:lnTo>
                <a:lnTo>
                  <a:pt x="985" y="9307"/>
                </a:lnTo>
                <a:lnTo>
                  <a:pt x="939" y="9218"/>
                </a:lnTo>
                <a:lnTo>
                  <a:pt x="894" y="9128"/>
                </a:lnTo>
                <a:lnTo>
                  <a:pt x="857" y="9055"/>
                </a:lnTo>
                <a:lnTo>
                  <a:pt x="823" y="8982"/>
                </a:lnTo>
                <a:lnTo>
                  <a:pt x="788" y="8908"/>
                </a:lnTo>
                <a:lnTo>
                  <a:pt x="756" y="8835"/>
                </a:lnTo>
                <a:lnTo>
                  <a:pt x="724" y="8760"/>
                </a:lnTo>
                <a:lnTo>
                  <a:pt x="695" y="8685"/>
                </a:lnTo>
                <a:lnTo>
                  <a:pt x="665" y="8610"/>
                </a:lnTo>
                <a:lnTo>
                  <a:pt x="638" y="8534"/>
                </a:lnTo>
                <a:lnTo>
                  <a:pt x="611" y="8457"/>
                </a:lnTo>
                <a:lnTo>
                  <a:pt x="584" y="8380"/>
                </a:lnTo>
                <a:lnTo>
                  <a:pt x="561" y="8302"/>
                </a:lnTo>
                <a:lnTo>
                  <a:pt x="537" y="8224"/>
                </a:lnTo>
                <a:lnTo>
                  <a:pt x="515" y="8145"/>
                </a:lnTo>
                <a:lnTo>
                  <a:pt x="493" y="8065"/>
                </a:lnTo>
                <a:lnTo>
                  <a:pt x="474" y="7986"/>
                </a:lnTo>
                <a:lnTo>
                  <a:pt x="455" y="7905"/>
                </a:lnTo>
                <a:lnTo>
                  <a:pt x="437" y="7825"/>
                </a:lnTo>
                <a:lnTo>
                  <a:pt x="421" y="7743"/>
                </a:lnTo>
                <a:lnTo>
                  <a:pt x="405" y="7661"/>
                </a:lnTo>
                <a:lnTo>
                  <a:pt x="391" y="7578"/>
                </a:lnTo>
                <a:lnTo>
                  <a:pt x="378" y="7495"/>
                </a:lnTo>
                <a:lnTo>
                  <a:pt x="366" y="7412"/>
                </a:lnTo>
                <a:lnTo>
                  <a:pt x="354" y="7328"/>
                </a:lnTo>
                <a:lnTo>
                  <a:pt x="345" y="7242"/>
                </a:lnTo>
                <a:lnTo>
                  <a:pt x="337" y="7157"/>
                </a:lnTo>
                <a:lnTo>
                  <a:pt x="330" y="7072"/>
                </a:lnTo>
                <a:lnTo>
                  <a:pt x="322" y="6985"/>
                </a:lnTo>
                <a:lnTo>
                  <a:pt x="318" y="6899"/>
                </a:lnTo>
                <a:lnTo>
                  <a:pt x="314" y="6811"/>
                </a:lnTo>
                <a:lnTo>
                  <a:pt x="311" y="6723"/>
                </a:lnTo>
                <a:lnTo>
                  <a:pt x="309" y="6634"/>
                </a:lnTo>
                <a:lnTo>
                  <a:pt x="308" y="6545"/>
                </a:lnTo>
                <a:lnTo>
                  <a:pt x="309" y="6404"/>
                </a:lnTo>
                <a:lnTo>
                  <a:pt x="314" y="6265"/>
                </a:lnTo>
                <a:lnTo>
                  <a:pt x="320" y="6128"/>
                </a:lnTo>
                <a:lnTo>
                  <a:pt x="328" y="5991"/>
                </a:lnTo>
                <a:lnTo>
                  <a:pt x="340" y="5856"/>
                </a:lnTo>
                <a:lnTo>
                  <a:pt x="353" y="5722"/>
                </a:lnTo>
                <a:lnTo>
                  <a:pt x="370" y="5591"/>
                </a:lnTo>
                <a:lnTo>
                  <a:pt x="389" y="5459"/>
                </a:lnTo>
                <a:lnTo>
                  <a:pt x="410" y="5330"/>
                </a:lnTo>
                <a:lnTo>
                  <a:pt x="434" y="5201"/>
                </a:lnTo>
                <a:lnTo>
                  <a:pt x="460" y="5074"/>
                </a:lnTo>
                <a:lnTo>
                  <a:pt x="490" y="4948"/>
                </a:lnTo>
                <a:lnTo>
                  <a:pt x="520" y="4824"/>
                </a:lnTo>
                <a:lnTo>
                  <a:pt x="554" y="4700"/>
                </a:lnTo>
                <a:lnTo>
                  <a:pt x="590" y="4578"/>
                </a:lnTo>
                <a:lnTo>
                  <a:pt x="630" y="4458"/>
                </a:lnTo>
                <a:lnTo>
                  <a:pt x="671" y="4339"/>
                </a:lnTo>
                <a:lnTo>
                  <a:pt x="715" y="4221"/>
                </a:lnTo>
                <a:lnTo>
                  <a:pt x="761" y="4105"/>
                </a:lnTo>
                <a:lnTo>
                  <a:pt x="810" y="3990"/>
                </a:lnTo>
                <a:lnTo>
                  <a:pt x="861" y="3876"/>
                </a:lnTo>
                <a:lnTo>
                  <a:pt x="915" y="3763"/>
                </a:lnTo>
                <a:lnTo>
                  <a:pt x="971" y="3652"/>
                </a:lnTo>
                <a:lnTo>
                  <a:pt x="1030" y="3543"/>
                </a:lnTo>
                <a:lnTo>
                  <a:pt x="1092" y="3434"/>
                </a:lnTo>
                <a:lnTo>
                  <a:pt x="1156" y="3327"/>
                </a:lnTo>
                <a:lnTo>
                  <a:pt x="1222" y="3222"/>
                </a:lnTo>
                <a:lnTo>
                  <a:pt x="1291" y="3117"/>
                </a:lnTo>
                <a:lnTo>
                  <a:pt x="1362" y="3014"/>
                </a:lnTo>
                <a:lnTo>
                  <a:pt x="1436" y="2912"/>
                </a:lnTo>
                <a:lnTo>
                  <a:pt x="1513" y="2811"/>
                </a:lnTo>
                <a:lnTo>
                  <a:pt x="1591" y="2712"/>
                </a:lnTo>
                <a:lnTo>
                  <a:pt x="1649" y="2641"/>
                </a:lnTo>
                <a:lnTo>
                  <a:pt x="1707" y="2571"/>
                </a:lnTo>
                <a:lnTo>
                  <a:pt x="1765" y="2501"/>
                </a:lnTo>
                <a:lnTo>
                  <a:pt x="1824" y="2432"/>
                </a:lnTo>
                <a:lnTo>
                  <a:pt x="1885" y="2364"/>
                </a:lnTo>
                <a:lnTo>
                  <a:pt x="1947" y="2298"/>
                </a:lnTo>
                <a:lnTo>
                  <a:pt x="2008" y="2233"/>
                </a:lnTo>
                <a:lnTo>
                  <a:pt x="2071" y="2169"/>
                </a:lnTo>
                <a:lnTo>
                  <a:pt x="2135" y="2106"/>
                </a:lnTo>
                <a:lnTo>
                  <a:pt x="2199" y="2043"/>
                </a:lnTo>
                <a:lnTo>
                  <a:pt x="2264" y="1981"/>
                </a:lnTo>
                <a:lnTo>
                  <a:pt x="2331" y="1922"/>
                </a:lnTo>
                <a:lnTo>
                  <a:pt x="2397" y="1863"/>
                </a:lnTo>
                <a:lnTo>
                  <a:pt x="2465" y="1805"/>
                </a:lnTo>
                <a:lnTo>
                  <a:pt x="2533" y="1748"/>
                </a:lnTo>
                <a:lnTo>
                  <a:pt x="2602" y="1691"/>
                </a:lnTo>
                <a:lnTo>
                  <a:pt x="2672" y="1636"/>
                </a:lnTo>
                <a:lnTo>
                  <a:pt x="2743" y="1582"/>
                </a:lnTo>
                <a:lnTo>
                  <a:pt x="2814" y="1530"/>
                </a:lnTo>
                <a:lnTo>
                  <a:pt x="2887" y="1477"/>
                </a:lnTo>
                <a:lnTo>
                  <a:pt x="2960" y="1426"/>
                </a:lnTo>
                <a:lnTo>
                  <a:pt x="3034" y="1377"/>
                </a:lnTo>
                <a:lnTo>
                  <a:pt x="3108" y="1327"/>
                </a:lnTo>
                <a:lnTo>
                  <a:pt x="3184" y="1279"/>
                </a:lnTo>
                <a:lnTo>
                  <a:pt x="3260" y="1233"/>
                </a:lnTo>
                <a:lnTo>
                  <a:pt x="3337" y="1187"/>
                </a:lnTo>
                <a:lnTo>
                  <a:pt x="3415" y="1142"/>
                </a:lnTo>
                <a:lnTo>
                  <a:pt x="3494" y="1098"/>
                </a:lnTo>
                <a:lnTo>
                  <a:pt x="3573" y="1055"/>
                </a:lnTo>
                <a:lnTo>
                  <a:pt x="3654" y="1014"/>
                </a:lnTo>
                <a:lnTo>
                  <a:pt x="3734" y="973"/>
                </a:lnTo>
                <a:lnTo>
                  <a:pt x="3816" y="934"/>
                </a:lnTo>
                <a:lnTo>
                  <a:pt x="3898" y="895"/>
                </a:lnTo>
                <a:lnTo>
                  <a:pt x="3981" y="858"/>
                </a:lnTo>
                <a:lnTo>
                  <a:pt x="4064" y="822"/>
                </a:lnTo>
                <a:lnTo>
                  <a:pt x="4147" y="787"/>
                </a:lnTo>
                <a:lnTo>
                  <a:pt x="4230" y="754"/>
                </a:lnTo>
                <a:lnTo>
                  <a:pt x="4314" y="721"/>
                </a:lnTo>
                <a:lnTo>
                  <a:pt x="4397" y="690"/>
                </a:lnTo>
                <a:lnTo>
                  <a:pt x="4481" y="660"/>
                </a:lnTo>
                <a:lnTo>
                  <a:pt x="4567" y="632"/>
                </a:lnTo>
                <a:lnTo>
                  <a:pt x="4651" y="605"/>
                </a:lnTo>
                <a:lnTo>
                  <a:pt x="4736" y="577"/>
                </a:lnTo>
                <a:lnTo>
                  <a:pt x="4820" y="553"/>
                </a:lnTo>
                <a:lnTo>
                  <a:pt x="4906" y="529"/>
                </a:lnTo>
                <a:lnTo>
                  <a:pt x="4992" y="506"/>
                </a:lnTo>
                <a:lnTo>
                  <a:pt x="5078" y="485"/>
                </a:lnTo>
                <a:lnTo>
                  <a:pt x="5164" y="465"/>
                </a:lnTo>
                <a:lnTo>
                  <a:pt x="5251" y="446"/>
                </a:lnTo>
                <a:lnTo>
                  <a:pt x="5337" y="428"/>
                </a:lnTo>
                <a:lnTo>
                  <a:pt x="5424" y="411"/>
                </a:lnTo>
                <a:lnTo>
                  <a:pt x="5511" y="396"/>
                </a:lnTo>
                <a:lnTo>
                  <a:pt x="5598" y="383"/>
                </a:lnTo>
                <a:lnTo>
                  <a:pt x="5686" y="370"/>
                </a:lnTo>
                <a:lnTo>
                  <a:pt x="5773" y="358"/>
                </a:lnTo>
                <a:lnTo>
                  <a:pt x="5862" y="347"/>
                </a:lnTo>
                <a:lnTo>
                  <a:pt x="5950" y="338"/>
                </a:lnTo>
                <a:lnTo>
                  <a:pt x="6039" y="331"/>
                </a:lnTo>
                <a:lnTo>
                  <a:pt x="6128" y="324"/>
                </a:lnTo>
                <a:lnTo>
                  <a:pt x="6217" y="318"/>
                </a:lnTo>
                <a:lnTo>
                  <a:pt x="6307" y="314"/>
                </a:lnTo>
                <a:lnTo>
                  <a:pt x="6397" y="311"/>
                </a:lnTo>
                <a:lnTo>
                  <a:pt x="6486" y="309"/>
                </a:lnTo>
                <a:lnTo>
                  <a:pt x="6577" y="308"/>
                </a:lnTo>
                <a:lnTo>
                  <a:pt x="6698" y="309"/>
                </a:lnTo>
                <a:lnTo>
                  <a:pt x="6820" y="313"/>
                </a:lnTo>
                <a:lnTo>
                  <a:pt x="6941" y="319"/>
                </a:lnTo>
                <a:lnTo>
                  <a:pt x="7062" y="328"/>
                </a:lnTo>
                <a:lnTo>
                  <a:pt x="7182" y="339"/>
                </a:lnTo>
                <a:lnTo>
                  <a:pt x="7303" y="352"/>
                </a:lnTo>
                <a:lnTo>
                  <a:pt x="7422" y="368"/>
                </a:lnTo>
                <a:lnTo>
                  <a:pt x="7542" y="385"/>
                </a:lnTo>
                <a:lnTo>
                  <a:pt x="7662" y="407"/>
                </a:lnTo>
                <a:lnTo>
                  <a:pt x="7782" y="429"/>
                </a:lnTo>
                <a:lnTo>
                  <a:pt x="7901" y="454"/>
                </a:lnTo>
                <a:lnTo>
                  <a:pt x="8020" y="483"/>
                </a:lnTo>
                <a:lnTo>
                  <a:pt x="8139" y="512"/>
                </a:lnTo>
                <a:lnTo>
                  <a:pt x="8257" y="545"/>
                </a:lnTo>
                <a:lnTo>
                  <a:pt x="8374" y="580"/>
                </a:lnTo>
                <a:lnTo>
                  <a:pt x="8493" y="617"/>
                </a:lnTo>
                <a:lnTo>
                  <a:pt x="8597" y="651"/>
                </a:lnTo>
                <a:lnTo>
                  <a:pt x="8700" y="685"/>
                </a:lnTo>
                <a:lnTo>
                  <a:pt x="8801" y="721"/>
                </a:lnTo>
                <a:lnTo>
                  <a:pt x="8901" y="759"/>
                </a:lnTo>
                <a:lnTo>
                  <a:pt x="8998" y="799"/>
                </a:lnTo>
                <a:lnTo>
                  <a:pt x="9094" y="839"/>
                </a:lnTo>
                <a:lnTo>
                  <a:pt x="9188" y="882"/>
                </a:lnTo>
                <a:lnTo>
                  <a:pt x="9280" y="926"/>
                </a:lnTo>
                <a:lnTo>
                  <a:pt x="9370" y="971"/>
                </a:lnTo>
                <a:lnTo>
                  <a:pt x="9459" y="1019"/>
                </a:lnTo>
                <a:lnTo>
                  <a:pt x="9546" y="1067"/>
                </a:lnTo>
                <a:lnTo>
                  <a:pt x="9631" y="1117"/>
                </a:lnTo>
                <a:lnTo>
                  <a:pt x="9714" y="1168"/>
                </a:lnTo>
                <a:lnTo>
                  <a:pt x="9796" y="1221"/>
                </a:lnTo>
                <a:lnTo>
                  <a:pt x="9876" y="1276"/>
                </a:lnTo>
                <a:lnTo>
                  <a:pt x="9954" y="1332"/>
                </a:lnTo>
                <a:lnTo>
                  <a:pt x="10001" y="1370"/>
                </a:lnTo>
                <a:lnTo>
                  <a:pt x="10053" y="1410"/>
                </a:lnTo>
                <a:lnTo>
                  <a:pt x="10111" y="1453"/>
                </a:lnTo>
                <a:lnTo>
                  <a:pt x="10173" y="1499"/>
                </a:lnTo>
                <a:lnTo>
                  <a:pt x="10240" y="1546"/>
                </a:lnTo>
                <a:lnTo>
                  <a:pt x="10314" y="1597"/>
                </a:lnTo>
                <a:lnTo>
                  <a:pt x="10391" y="1649"/>
                </a:lnTo>
                <a:lnTo>
                  <a:pt x="10474" y="1705"/>
                </a:lnTo>
                <a:lnTo>
                  <a:pt x="10542" y="1757"/>
                </a:lnTo>
                <a:lnTo>
                  <a:pt x="10608" y="1811"/>
                </a:lnTo>
                <a:lnTo>
                  <a:pt x="10673" y="1864"/>
                </a:lnTo>
                <a:lnTo>
                  <a:pt x="10738" y="1920"/>
                </a:lnTo>
                <a:lnTo>
                  <a:pt x="10801" y="1975"/>
                </a:lnTo>
                <a:lnTo>
                  <a:pt x="10864" y="2031"/>
                </a:lnTo>
                <a:lnTo>
                  <a:pt x="10926" y="2088"/>
                </a:lnTo>
                <a:lnTo>
                  <a:pt x="10986" y="2147"/>
                </a:lnTo>
                <a:lnTo>
                  <a:pt x="11047" y="2205"/>
                </a:lnTo>
                <a:lnTo>
                  <a:pt x="11105" y="2266"/>
                </a:lnTo>
                <a:lnTo>
                  <a:pt x="11163" y="2326"/>
                </a:lnTo>
                <a:lnTo>
                  <a:pt x="11220" y="2388"/>
                </a:lnTo>
                <a:lnTo>
                  <a:pt x="11275" y="2451"/>
                </a:lnTo>
                <a:lnTo>
                  <a:pt x="11331" y="2514"/>
                </a:lnTo>
                <a:lnTo>
                  <a:pt x="11384" y="2578"/>
                </a:lnTo>
                <a:lnTo>
                  <a:pt x="11438" y="2643"/>
                </a:lnTo>
                <a:lnTo>
                  <a:pt x="11490" y="2709"/>
                </a:lnTo>
                <a:lnTo>
                  <a:pt x="11541" y="2776"/>
                </a:lnTo>
                <a:lnTo>
                  <a:pt x="11591" y="2843"/>
                </a:lnTo>
                <a:lnTo>
                  <a:pt x="11641" y="2912"/>
                </a:lnTo>
                <a:lnTo>
                  <a:pt x="11688" y="2981"/>
                </a:lnTo>
                <a:lnTo>
                  <a:pt x="11735" y="3051"/>
                </a:lnTo>
                <a:lnTo>
                  <a:pt x="11782" y="3122"/>
                </a:lnTo>
                <a:lnTo>
                  <a:pt x="11827" y="3194"/>
                </a:lnTo>
                <a:lnTo>
                  <a:pt x="11872" y="3267"/>
                </a:lnTo>
                <a:lnTo>
                  <a:pt x="11914" y="3340"/>
                </a:lnTo>
                <a:lnTo>
                  <a:pt x="11957" y="3415"/>
                </a:lnTo>
                <a:lnTo>
                  <a:pt x="11999" y="3491"/>
                </a:lnTo>
                <a:lnTo>
                  <a:pt x="12039" y="3567"/>
                </a:lnTo>
                <a:lnTo>
                  <a:pt x="12078" y="3644"/>
                </a:lnTo>
                <a:lnTo>
                  <a:pt x="12117" y="3722"/>
                </a:lnTo>
                <a:lnTo>
                  <a:pt x="12154" y="3800"/>
                </a:lnTo>
                <a:lnTo>
                  <a:pt x="12191" y="3880"/>
                </a:lnTo>
                <a:lnTo>
                  <a:pt x="12226" y="3959"/>
                </a:lnTo>
                <a:lnTo>
                  <a:pt x="12261" y="4039"/>
                </a:lnTo>
                <a:lnTo>
                  <a:pt x="12294" y="4119"/>
                </a:lnTo>
                <a:lnTo>
                  <a:pt x="12325" y="4200"/>
                </a:lnTo>
                <a:lnTo>
                  <a:pt x="12355" y="4280"/>
                </a:lnTo>
                <a:lnTo>
                  <a:pt x="12385" y="4361"/>
                </a:lnTo>
                <a:lnTo>
                  <a:pt x="12413" y="4443"/>
                </a:lnTo>
                <a:lnTo>
                  <a:pt x="12441" y="4525"/>
                </a:lnTo>
                <a:lnTo>
                  <a:pt x="12467" y="4607"/>
                </a:lnTo>
                <a:lnTo>
                  <a:pt x="12492" y="4688"/>
                </a:lnTo>
                <a:lnTo>
                  <a:pt x="12515" y="4771"/>
                </a:lnTo>
                <a:lnTo>
                  <a:pt x="12538" y="4854"/>
                </a:lnTo>
                <a:lnTo>
                  <a:pt x="12559" y="4937"/>
                </a:lnTo>
                <a:lnTo>
                  <a:pt x="12579" y="5020"/>
                </a:lnTo>
                <a:lnTo>
                  <a:pt x="12598" y="5103"/>
                </a:lnTo>
                <a:lnTo>
                  <a:pt x="12616" y="5188"/>
                </a:lnTo>
                <a:lnTo>
                  <a:pt x="12634" y="5272"/>
                </a:lnTo>
                <a:lnTo>
                  <a:pt x="12649" y="5356"/>
                </a:lnTo>
                <a:lnTo>
                  <a:pt x="12664" y="5441"/>
                </a:lnTo>
                <a:lnTo>
                  <a:pt x="12677" y="5527"/>
                </a:lnTo>
                <a:lnTo>
                  <a:pt x="12690" y="5611"/>
                </a:lnTo>
                <a:lnTo>
                  <a:pt x="12700" y="5697"/>
                </a:lnTo>
                <a:lnTo>
                  <a:pt x="12710" y="5783"/>
                </a:lnTo>
                <a:lnTo>
                  <a:pt x="12718" y="5869"/>
                </a:lnTo>
                <a:lnTo>
                  <a:pt x="12726" y="5956"/>
                </a:lnTo>
                <a:lnTo>
                  <a:pt x="12732" y="6042"/>
                </a:lnTo>
                <a:lnTo>
                  <a:pt x="12738" y="6129"/>
                </a:lnTo>
                <a:lnTo>
                  <a:pt x="12742" y="6217"/>
                </a:lnTo>
                <a:lnTo>
                  <a:pt x="12744" y="6305"/>
                </a:lnTo>
                <a:lnTo>
                  <a:pt x="12747" y="6392"/>
                </a:lnTo>
                <a:lnTo>
                  <a:pt x="12747" y="6480"/>
                </a:lnTo>
                <a:lnTo>
                  <a:pt x="12747" y="6577"/>
                </a:lnTo>
                <a:lnTo>
                  <a:pt x="12744" y="6674"/>
                </a:lnTo>
                <a:lnTo>
                  <a:pt x="12741" y="6772"/>
                </a:lnTo>
                <a:lnTo>
                  <a:pt x="12736" y="6868"/>
                </a:lnTo>
                <a:lnTo>
                  <a:pt x="12730" y="6964"/>
                </a:lnTo>
                <a:lnTo>
                  <a:pt x="12722" y="7060"/>
                </a:lnTo>
                <a:lnTo>
                  <a:pt x="12713" y="7156"/>
                </a:lnTo>
                <a:lnTo>
                  <a:pt x="12703" y="7252"/>
                </a:lnTo>
                <a:lnTo>
                  <a:pt x="12691" y="7347"/>
                </a:lnTo>
                <a:lnTo>
                  <a:pt x="12678" y="7442"/>
                </a:lnTo>
                <a:lnTo>
                  <a:pt x="12662" y="7536"/>
                </a:lnTo>
                <a:lnTo>
                  <a:pt x="12647" y="7631"/>
                </a:lnTo>
                <a:lnTo>
                  <a:pt x="12629" y="7726"/>
                </a:lnTo>
                <a:lnTo>
                  <a:pt x="12610" y="7820"/>
                </a:lnTo>
                <a:lnTo>
                  <a:pt x="12590" y="7914"/>
                </a:lnTo>
                <a:lnTo>
                  <a:pt x="12569" y="8007"/>
                </a:lnTo>
                <a:close/>
                <a:moveTo>
                  <a:pt x="12406" y="6237"/>
                </a:moveTo>
                <a:lnTo>
                  <a:pt x="12406" y="6237"/>
                </a:lnTo>
                <a:lnTo>
                  <a:pt x="12396" y="6099"/>
                </a:lnTo>
                <a:lnTo>
                  <a:pt x="12383" y="5963"/>
                </a:lnTo>
                <a:lnTo>
                  <a:pt x="12367" y="5829"/>
                </a:lnTo>
                <a:lnTo>
                  <a:pt x="12349" y="5695"/>
                </a:lnTo>
                <a:lnTo>
                  <a:pt x="12329" y="5563"/>
                </a:lnTo>
                <a:lnTo>
                  <a:pt x="12307" y="5433"/>
                </a:lnTo>
                <a:lnTo>
                  <a:pt x="12282" y="5304"/>
                </a:lnTo>
                <a:lnTo>
                  <a:pt x="12255" y="5176"/>
                </a:lnTo>
                <a:lnTo>
                  <a:pt x="12225" y="5050"/>
                </a:lnTo>
                <a:lnTo>
                  <a:pt x="12193" y="4924"/>
                </a:lnTo>
                <a:lnTo>
                  <a:pt x="12157" y="4801"/>
                </a:lnTo>
                <a:lnTo>
                  <a:pt x="12121" y="4678"/>
                </a:lnTo>
                <a:lnTo>
                  <a:pt x="12080" y="4557"/>
                </a:lnTo>
                <a:lnTo>
                  <a:pt x="12039" y="4438"/>
                </a:lnTo>
                <a:lnTo>
                  <a:pt x="11994" y="4320"/>
                </a:lnTo>
                <a:lnTo>
                  <a:pt x="11948" y="4202"/>
                </a:lnTo>
                <a:lnTo>
                  <a:pt x="11898" y="4087"/>
                </a:lnTo>
                <a:lnTo>
                  <a:pt x="11846" y="3972"/>
                </a:lnTo>
                <a:lnTo>
                  <a:pt x="11791" y="3860"/>
                </a:lnTo>
                <a:lnTo>
                  <a:pt x="11735" y="3748"/>
                </a:lnTo>
                <a:lnTo>
                  <a:pt x="11676" y="3638"/>
                </a:lnTo>
                <a:lnTo>
                  <a:pt x="11614" y="3530"/>
                </a:lnTo>
                <a:lnTo>
                  <a:pt x="11550" y="3422"/>
                </a:lnTo>
                <a:lnTo>
                  <a:pt x="11484" y="3316"/>
                </a:lnTo>
                <a:lnTo>
                  <a:pt x="11414" y="3212"/>
                </a:lnTo>
                <a:lnTo>
                  <a:pt x="11343" y="3108"/>
                </a:lnTo>
                <a:lnTo>
                  <a:pt x="11269" y="3007"/>
                </a:lnTo>
                <a:lnTo>
                  <a:pt x="11194" y="2906"/>
                </a:lnTo>
                <a:lnTo>
                  <a:pt x="11114" y="2807"/>
                </a:lnTo>
                <a:lnTo>
                  <a:pt x="11034" y="2709"/>
                </a:lnTo>
                <a:lnTo>
                  <a:pt x="10949" y="2612"/>
                </a:lnTo>
                <a:lnTo>
                  <a:pt x="10864" y="2517"/>
                </a:lnTo>
                <a:lnTo>
                  <a:pt x="10828" y="2479"/>
                </a:lnTo>
                <a:lnTo>
                  <a:pt x="10788" y="2439"/>
                </a:lnTo>
                <a:lnTo>
                  <a:pt x="10743" y="2396"/>
                </a:lnTo>
                <a:lnTo>
                  <a:pt x="10693" y="2351"/>
                </a:lnTo>
                <a:lnTo>
                  <a:pt x="10638" y="2303"/>
                </a:lnTo>
                <a:lnTo>
                  <a:pt x="10577" y="2253"/>
                </a:lnTo>
                <a:lnTo>
                  <a:pt x="10512" y="2200"/>
                </a:lnTo>
                <a:lnTo>
                  <a:pt x="10441" y="2144"/>
                </a:lnTo>
                <a:lnTo>
                  <a:pt x="10384" y="2086"/>
                </a:lnTo>
                <a:lnTo>
                  <a:pt x="10323" y="2028"/>
                </a:lnTo>
                <a:lnTo>
                  <a:pt x="10261" y="1972"/>
                </a:lnTo>
                <a:lnTo>
                  <a:pt x="10195" y="1916"/>
                </a:lnTo>
                <a:lnTo>
                  <a:pt x="10129" y="1862"/>
                </a:lnTo>
                <a:lnTo>
                  <a:pt x="10059" y="1808"/>
                </a:lnTo>
                <a:lnTo>
                  <a:pt x="9988" y="1756"/>
                </a:lnTo>
                <a:lnTo>
                  <a:pt x="9913" y="1705"/>
                </a:lnTo>
                <a:lnTo>
                  <a:pt x="9837" y="1655"/>
                </a:lnTo>
                <a:lnTo>
                  <a:pt x="9759" y="1605"/>
                </a:lnTo>
                <a:lnTo>
                  <a:pt x="9677" y="1558"/>
                </a:lnTo>
                <a:lnTo>
                  <a:pt x="9594" y="1511"/>
                </a:lnTo>
                <a:lnTo>
                  <a:pt x="9509" y="1464"/>
                </a:lnTo>
                <a:lnTo>
                  <a:pt x="9421" y="1419"/>
                </a:lnTo>
                <a:lnTo>
                  <a:pt x="9332" y="1374"/>
                </a:lnTo>
                <a:lnTo>
                  <a:pt x="9240" y="1332"/>
                </a:lnTo>
                <a:lnTo>
                  <a:pt x="9169" y="1291"/>
                </a:lnTo>
                <a:lnTo>
                  <a:pt x="9098" y="1251"/>
                </a:lnTo>
                <a:lnTo>
                  <a:pt x="9025" y="1213"/>
                </a:lnTo>
                <a:lnTo>
                  <a:pt x="8951" y="1175"/>
                </a:lnTo>
                <a:lnTo>
                  <a:pt x="8876" y="1139"/>
                </a:lnTo>
                <a:lnTo>
                  <a:pt x="8801" y="1105"/>
                </a:lnTo>
                <a:lnTo>
                  <a:pt x="8724" y="1072"/>
                </a:lnTo>
                <a:lnTo>
                  <a:pt x="8646" y="1040"/>
                </a:lnTo>
                <a:lnTo>
                  <a:pt x="8566" y="1009"/>
                </a:lnTo>
                <a:lnTo>
                  <a:pt x="8487" y="979"/>
                </a:lnTo>
                <a:lnTo>
                  <a:pt x="8406" y="951"/>
                </a:lnTo>
                <a:lnTo>
                  <a:pt x="8323" y="924"/>
                </a:lnTo>
                <a:lnTo>
                  <a:pt x="8240" y="898"/>
                </a:lnTo>
                <a:lnTo>
                  <a:pt x="8156" y="874"/>
                </a:lnTo>
                <a:lnTo>
                  <a:pt x="8071" y="850"/>
                </a:lnTo>
                <a:lnTo>
                  <a:pt x="7986" y="829"/>
                </a:lnTo>
                <a:lnTo>
                  <a:pt x="7898" y="807"/>
                </a:lnTo>
                <a:lnTo>
                  <a:pt x="7810" y="789"/>
                </a:lnTo>
                <a:lnTo>
                  <a:pt x="7720" y="770"/>
                </a:lnTo>
                <a:lnTo>
                  <a:pt x="7630" y="753"/>
                </a:lnTo>
                <a:lnTo>
                  <a:pt x="7539" y="738"/>
                </a:lnTo>
                <a:lnTo>
                  <a:pt x="7446" y="723"/>
                </a:lnTo>
                <a:lnTo>
                  <a:pt x="7353" y="710"/>
                </a:lnTo>
                <a:lnTo>
                  <a:pt x="7258" y="698"/>
                </a:lnTo>
                <a:lnTo>
                  <a:pt x="7162" y="688"/>
                </a:lnTo>
                <a:lnTo>
                  <a:pt x="7066" y="678"/>
                </a:lnTo>
                <a:lnTo>
                  <a:pt x="6967" y="671"/>
                </a:lnTo>
                <a:lnTo>
                  <a:pt x="6869" y="664"/>
                </a:lnTo>
                <a:lnTo>
                  <a:pt x="6769" y="658"/>
                </a:lnTo>
                <a:lnTo>
                  <a:pt x="6667" y="655"/>
                </a:lnTo>
                <a:lnTo>
                  <a:pt x="6565" y="651"/>
                </a:lnTo>
                <a:lnTo>
                  <a:pt x="6462" y="650"/>
                </a:lnTo>
                <a:lnTo>
                  <a:pt x="6421" y="649"/>
                </a:lnTo>
                <a:lnTo>
                  <a:pt x="6378" y="647"/>
                </a:lnTo>
                <a:lnTo>
                  <a:pt x="6333" y="649"/>
                </a:lnTo>
                <a:lnTo>
                  <a:pt x="6286" y="650"/>
                </a:lnTo>
                <a:lnTo>
                  <a:pt x="6236" y="652"/>
                </a:lnTo>
                <a:lnTo>
                  <a:pt x="6185" y="656"/>
                </a:lnTo>
                <a:lnTo>
                  <a:pt x="6131" y="660"/>
                </a:lnTo>
                <a:lnTo>
                  <a:pt x="6077" y="666"/>
                </a:lnTo>
                <a:lnTo>
                  <a:pt x="6020" y="672"/>
                </a:lnTo>
                <a:lnTo>
                  <a:pt x="5962" y="681"/>
                </a:lnTo>
                <a:lnTo>
                  <a:pt x="5901" y="689"/>
                </a:lnTo>
                <a:lnTo>
                  <a:pt x="5839" y="698"/>
                </a:lnTo>
                <a:lnTo>
                  <a:pt x="5708" y="721"/>
                </a:lnTo>
                <a:lnTo>
                  <a:pt x="5570" y="747"/>
                </a:lnTo>
                <a:lnTo>
                  <a:pt x="5516" y="753"/>
                </a:lnTo>
                <a:lnTo>
                  <a:pt x="5462" y="760"/>
                </a:lnTo>
                <a:lnTo>
                  <a:pt x="5407" y="767"/>
                </a:lnTo>
                <a:lnTo>
                  <a:pt x="5353" y="775"/>
                </a:lnTo>
                <a:lnTo>
                  <a:pt x="5298" y="784"/>
                </a:lnTo>
                <a:lnTo>
                  <a:pt x="5245" y="793"/>
                </a:lnTo>
                <a:lnTo>
                  <a:pt x="5190" y="804"/>
                </a:lnTo>
                <a:lnTo>
                  <a:pt x="5136" y="816"/>
                </a:lnTo>
                <a:lnTo>
                  <a:pt x="5082" y="828"/>
                </a:lnTo>
                <a:lnTo>
                  <a:pt x="5028" y="839"/>
                </a:lnTo>
                <a:lnTo>
                  <a:pt x="4973" y="853"/>
                </a:lnTo>
                <a:lnTo>
                  <a:pt x="4920" y="867"/>
                </a:lnTo>
                <a:lnTo>
                  <a:pt x="4865" y="882"/>
                </a:lnTo>
                <a:lnTo>
                  <a:pt x="4811" y="898"/>
                </a:lnTo>
                <a:lnTo>
                  <a:pt x="4703" y="931"/>
                </a:lnTo>
                <a:lnTo>
                  <a:pt x="4595" y="968"/>
                </a:lnTo>
                <a:lnTo>
                  <a:pt x="4487" y="1007"/>
                </a:lnTo>
                <a:lnTo>
                  <a:pt x="4379" y="1048"/>
                </a:lnTo>
                <a:lnTo>
                  <a:pt x="4271" y="1093"/>
                </a:lnTo>
                <a:lnTo>
                  <a:pt x="4164" y="1142"/>
                </a:lnTo>
                <a:lnTo>
                  <a:pt x="4056" y="1193"/>
                </a:lnTo>
                <a:lnTo>
                  <a:pt x="3948" y="1246"/>
                </a:lnTo>
                <a:lnTo>
                  <a:pt x="3840" y="1303"/>
                </a:lnTo>
                <a:lnTo>
                  <a:pt x="3733" y="1364"/>
                </a:lnTo>
                <a:lnTo>
                  <a:pt x="3625" y="1426"/>
                </a:lnTo>
                <a:lnTo>
                  <a:pt x="3517" y="1492"/>
                </a:lnTo>
                <a:lnTo>
                  <a:pt x="3411" y="1560"/>
                </a:lnTo>
                <a:lnTo>
                  <a:pt x="3303" y="1632"/>
                </a:lnTo>
                <a:lnTo>
                  <a:pt x="3196" y="1706"/>
                </a:lnTo>
                <a:lnTo>
                  <a:pt x="3089" y="1785"/>
                </a:lnTo>
                <a:lnTo>
                  <a:pt x="2982" y="1865"/>
                </a:lnTo>
                <a:lnTo>
                  <a:pt x="2875" y="1948"/>
                </a:lnTo>
                <a:lnTo>
                  <a:pt x="2768" y="2035"/>
                </a:lnTo>
                <a:lnTo>
                  <a:pt x="2661" y="2124"/>
                </a:lnTo>
                <a:lnTo>
                  <a:pt x="2554" y="2216"/>
                </a:lnTo>
                <a:lnTo>
                  <a:pt x="2447" y="2311"/>
                </a:lnTo>
                <a:lnTo>
                  <a:pt x="2340" y="2409"/>
                </a:lnTo>
                <a:lnTo>
                  <a:pt x="2233" y="2510"/>
                </a:lnTo>
                <a:lnTo>
                  <a:pt x="2127" y="2615"/>
                </a:lnTo>
                <a:lnTo>
                  <a:pt x="2077" y="2667"/>
                </a:lnTo>
                <a:lnTo>
                  <a:pt x="2030" y="2717"/>
                </a:lnTo>
                <a:lnTo>
                  <a:pt x="1987" y="2764"/>
                </a:lnTo>
                <a:lnTo>
                  <a:pt x="1949" y="2810"/>
                </a:lnTo>
                <a:lnTo>
                  <a:pt x="1913" y="2853"/>
                </a:lnTo>
                <a:lnTo>
                  <a:pt x="1884" y="2894"/>
                </a:lnTo>
                <a:lnTo>
                  <a:pt x="1858" y="2935"/>
                </a:lnTo>
                <a:lnTo>
                  <a:pt x="1835" y="2973"/>
                </a:lnTo>
                <a:lnTo>
                  <a:pt x="1763" y="3064"/>
                </a:lnTo>
                <a:lnTo>
                  <a:pt x="1693" y="3156"/>
                </a:lnTo>
                <a:lnTo>
                  <a:pt x="1625" y="3251"/>
                </a:lnTo>
                <a:lnTo>
                  <a:pt x="1561" y="3346"/>
                </a:lnTo>
                <a:lnTo>
                  <a:pt x="1498" y="3442"/>
                </a:lnTo>
                <a:lnTo>
                  <a:pt x="1438" y="3541"/>
                </a:lnTo>
                <a:lnTo>
                  <a:pt x="1379" y="3639"/>
                </a:lnTo>
                <a:lnTo>
                  <a:pt x="1323" y="3739"/>
                </a:lnTo>
                <a:lnTo>
                  <a:pt x="1270" y="3839"/>
                </a:lnTo>
                <a:lnTo>
                  <a:pt x="1219" y="3941"/>
                </a:lnTo>
                <a:lnTo>
                  <a:pt x="1169" y="4045"/>
                </a:lnTo>
                <a:lnTo>
                  <a:pt x="1123" y="4149"/>
                </a:lnTo>
                <a:lnTo>
                  <a:pt x="1078" y="4253"/>
                </a:lnTo>
                <a:lnTo>
                  <a:pt x="1036" y="4360"/>
                </a:lnTo>
                <a:lnTo>
                  <a:pt x="996" y="4468"/>
                </a:lnTo>
                <a:lnTo>
                  <a:pt x="958" y="4576"/>
                </a:lnTo>
                <a:lnTo>
                  <a:pt x="922" y="4686"/>
                </a:lnTo>
                <a:lnTo>
                  <a:pt x="889" y="4796"/>
                </a:lnTo>
                <a:lnTo>
                  <a:pt x="858" y="4909"/>
                </a:lnTo>
                <a:lnTo>
                  <a:pt x="830" y="5022"/>
                </a:lnTo>
                <a:lnTo>
                  <a:pt x="804" y="5135"/>
                </a:lnTo>
                <a:lnTo>
                  <a:pt x="780" y="5250"/>
                </a:lnTo>
                <a:lnTo>
                  <a:pt x="759" y="5367"/>
                </a:lnTo>
                <a:lnTo>
                  <a:pt x="739" y="5484"/>
                </a:lnTo>
                <a:lnTo>
                  <a:pt x="722" y="5603"/>
                </a:lnTo>
                <a:lnTo>
                  <a:pt x="707" y="5722"/>
                </a:lnTo>
                <a:lnTo>
                  <a:pt x="695" y="5843"/>
                </a:lnTo>
                <a:lnTo>
                  <a:pt x="684" y="5965"/>
                </a:lnTo>
                <a:lnTo>
                  <a:pt x="676" y="6089"/>
                </a:lnTo>
                <a:lnTo>
                  <a:pt x="671" y="6212"/>
                </a:lnTo>
                <a:lnTo>
                  <a:pt x="667" y="6338"/>
                </a:lnTo>
                <a:lnTo>
                  <a:pt x="666" y="6465"/>
                </a:lnTo>
                <a:lnTo>
                  <a:pt x="666" y="6550"/>
                </a:lnTo>
                <a:lnTo>
                  <a:pt x="669" y="6634"/>
                </a:lnTo>
                <a:lnTo>
                  <a:pt x="671" y="6720"/>
                </a:lnTo>
                <a:lnTo>
                  <a:pt x="675" y="6804"/>
                </a:lnTo>
                <a:lnTo>
                  <a:pt x="679" y="6887"/>
                </a:lnTo>
                <a:lnTo>
                  <a:pt x="684" y="6971"/>
                </a:lnTo>
                <a:lnTo>
                  <a:pt x="691" y="7053"/>
                </a:lnTo>
                <a:lnTo>
                  <a:pt x="699" y="7136"/>
                </a:lnTo>
                <a:lnTo>
                  <a:pt x="708" y="7218"/>
                </a:lnTo>
                <a:lnTo>
                  <a:pt x="717" y="7299"/>
                </a:lnTo>
                <a:lnTo>
                  <a:pt x="728" y="7380"/>
                </a:lnTo>
                <a:lnTo>
                  <a:pt x="740" y="7461"/>
                </a:lnTo>
                <a:lnTo>
                  <a:pt x="753" y="7540"/>
                </a:lnTo>
                <a:lnTo>
                  <a:pt x="767" y="7619"/>
                </a:lnTo>
                <a:lnTo>
                  <a:pt x="782" y="7699"/>
                </a:lnTo>
                <a:lnTo>
                  <a:pt x="798" y="7777"/>
                </a:lnTo>
                <a:lnTo>
                  <a:pt x="814" y="7855"/>
                </a:lnTo>
                <a:lnTo>
                  <a:pt x="833" y="7934"/>
                </a:lnTo>
                <a:lnTo>
                  <a:pt x="852" y="8011"/>
                </a:lnTo>
                <a:lnTo>
                  <a:pt x="873" y="8088"/>
                </a:lnTo>
                <a:lnTo>
                  <a:pt x="893" y="8164"/>
                </a:lnTo>
                <a:lnTo>
                  <a:pt x="915" y="8240"/>
                </a:lnTo>
                <a:lnTo>
                  <a:pt x="939" y="8316"/>
                </a:lnTo>
                <a:lnTo>
                  <a:pt x="963" y="8390"/>
                </a:lnTo>
                <a:lnTo>
                  <a:pt x="988" y="8465"/>
                </a:lnTo>
                <a:lnTo>
                  <a:pt x="1015" y="8538"/>
                </a:lnTo>
                <a:lnTo>
                  <a:pt x="1042" y="8612"/>
                </a:lnTo>
                <a:lnTo>
                  <a:pt x="1071" y="8685"/>
                </a:lnTo>
                <a:lnTo>
                  <a:pt x="1099" y="8758"/>
                </a:lnTo>
                <a:lnTo>
                  <a:pt x="1130" y="8830"/>
                </a:lnTo>
                <a:lnTo>
                  <a:pt x="1161" y="8902"/>
                </a:lnTo>
                <a:lnTo>
                  <a:pt x="1194" y="8974"/>
                </a:lnTo>
                <a:lnTo>
                  <a:pt x="1227" y="9044"/>
                </a:lnTo>
                <a:lnTo>
                  <a:pt x="1261" y="9115"/>
                </a:lnTo>
                <a:lnTo>
                  <a:pt x="1297" y="9185"/>
                </a:lnTo>
                <a:lnTo>
                  <a:pt x="1334" y="9253"/>
                </a:lnTo>
                <a:lnTo>
                  <a:pt x="1372" y="9323"/>
                </a:lnTo>
                <a:lnTo>
                  <a:pt x="1410" y="9391"/>
                </a:lnTo>
                <a:lnTo>
                  <a:pt x="1450" y="9460"/>
                </a:lnTo>
                <a:lnTo>
                  <a:pt x="1490" y="9527"/>
                </a:lnTo>
                <a:lnTo>
                  <a:pt x="1532" y="9594"/>
                </a:lnTo>
                <a:lnTo>
                  <a:pt x="1576" y="9661"/>
                </a:lnTo>
                <a:lnTo>
                  <a:pt x="1618" y="9727"/>
                </a:lnTo>
                <a:lnTo>
                  <a:pt x="1663" y="9793"/>
                </a:lnTo>
                <a:lnTo>
                  <a:pt x="1710" y="9858"/>
                </a:lnTo>
                <a:lnTo>
                  <a:pt x="1757" y="9923"/>
                </a:lnTo>
                <a:lnTo>
                  <a:pt x="1804" y="9987"/>
                </a:lnTo>
                <a:lnTo>
                  <a:pt x="1853" y="10051"/>
                </a:lnTo>
                <a:lnTo>
                  <a:pt x="1903" y="10114"/>
                </a:lnTo>
                <a:lnTo>
                  <a:pt x="1954" y="10177"/>
                </a:lnTo>
                <a:lnTo>
                  <a:pt x="2006" y="10240"/>
                </a:lnTo>
                <a:lnTo>
                  <a:pt x="2059" y="10303"/>
                </a:lnTo>
                <a:lnTo>
                  <a:pt x="2114" y="10364"/>
                </a:lnTo>
                <a:lnTo>
                  <a:pt x="2168" y="10425"/>
                </a:lnTo>
                <a:lnTo>
                  <a:pt x="2225" y="10485"/>
                </a:lnTo>
                <a:lnTo>
                  <a:pt x="2282" y="10546"/>
                </a:lnTo>
                <a:lnTo>
                  <a:pt x="2340" y="10606"/>
                </a:lnTo>
                <a:lnTo>
                  <a:pt x="2399" y="10666"/>
                </a:lnTo>
                <a:lnTo>
                  <a:pt x="2460" y="10724"/>
                </a:lnTo>
                <a:lnTo>
                  <a:pt x="2522" y="10782"/>
                </a:lnTo>
                <a:lnTo>
                  <a:pt x="2583" y="10840"/>
                </a:lnTo>
                <a:lnTo>
                  <a:pt x="2647" y="10898"/>
                </a:lnTo>
                <a:lnTo>
                  <a:pt x="2711" y="10955"/>
                </a:lnTo>
                <a:lnTo>
                  <a:pt x="2776" y="11012"/>
                </a:lnTo>
                <a:lnTo>
                  <a:pt x="2825" y="11052"/>
                </a:lnTo>
                <a:lnTo>
                  <a:pt x="2874" y="11092"/>
                </a:lnTo>
                <a:lnTo>
                  <a:pt x="2923" y="11132"/>
                </a:lnTo>
                <a:lnTo>
                  <a:pt x="2972" y="11171"/>
                </a:lnTo>
                <a:lnTo>
                  <a:pt x="3022" y="11209"/>
                </a:lnTo>
                <a:lnTo>
                  <a:pt x="3073" y="11247"/>
                </a:lnTo>
                <a:lnTo>
                  <a:pt x="3123" y="11283"/>
                </a:lnTo>
                <a:lnTo>
                  <a:pt x="3174" y="11320"/>
                </a:lnTo>
                <a:lnTo>
                  <a:pt x="3225" y="11356"/>
                </a:lnTo>
                <a:lnTo>
                  <a:pt x="3277" y="11390"/>
                </a:lnTo>
                <a:lnTo>
                  <a:pt x="3328" y="11424"/>
                </a:lnTo>
                <a:lnTo>
                  <a:pt x="3380" y="11459"/>
                </a:lnTo>
                <a:lnTo>
                  <a:pt x="3433" y="11492"/>
                </a:lnTo>
                <a:lnTo>
                  <a:pt x="3485" y="11524"/>
                </a:lnTo>
                <a:lnTo>
                  <a:pt x="3539" y="11556"/>
                </a:lnTo>
                <a:lnTo>
                  <a:pt x="3593" y="11587"/>
                </a:lnTo>
                <a:lnTo>
                  <a:pt x="3647" y="11618"/>
                </a:lnTo>
                <a:lnTo>
                  <a:pt x="3701" y="11647"/>
                </a:lnTo>
                <a:lnTo>
                  <a:pt x="3756" y="11677"/>
                </a:lnTo>
                <a:lnTo>
                  <a:pt x="3810" y="11706"/>
                </a:lnTo>
                <a:lnTo>
                  <a:pt x="3866" y="11733"/>
                </a:lnTo>
                <a:lnTo>
                  <a:pt x="3922" y="11760"/>
                </a:lnTo>
                <a:lnTo>
                  <a:pt x="3977" y="11787"/>
                </a:lnTo>
                <a:lnTo>
                  <a:pt x="4034" y="11813"/>
                </a:lnTo>
                <a:lnTo>
                  <a:pt x="4091" y="11838"/>
                </a:lnTo>
                <a:lnTo>
                  <a:pt x="4148" y="11863"/>
                </a:lnTo>
                <a:lnTo>
                  <a:pt x="4205" y="11887"/>
                </a:lnTo>
                <a:lnTo>
                  <a:pt x="4263" y="11911"/>
                </a:lnTo>
                <a:lnTo>
                  <a:pt x="4321" y="11933"/>
                </a:lnTo>
                <a:lnTo>
                  <a:pt x="4380" y="11956"/>
                </a:lnTo>
                <a:lnTo>
                  <a:pt x="4439" y="11977"/>
                </a:lnTo>
                <a:lnTo>
                  <a:pt x="4498" y="11998"/>
                </a:lnTo>
                <a:lnTo>
                  <a:pt x="4557" y="12019"/>
                </a:lnTo>
                <a:lnTo>
                  <a:pt x="4618" y="12038"/>
                </a:lnTo>
                <a:lnTo>
                  <a:pt x="4678" y="12056"/>
                </a:lnTo>
                <a:lnTo>
                  <a:pt x="4738" y="12075"/>
                </a:lnTo>
                <a:lnTo>
                  <a:pt x="4799" y="12093"/>
                </a:lnTo>
                <a:lnTo>
                  <a:pt x="4861" y="12110"/>
                </a:lnTo>
                <a:lnTo>
                  <a:pt x="4984" y="12142"/>
                </a:lnTo>
                <a:lnTo>
                  <a:pt x="5110" y="12171"/>
                </a:lnTo>
                <a:lnTo>
                  <a:pt x="5235" y="12199"/>
                </a:lnTo>
                <a:lnTo>
                  <a:pt x="5363" y="12222"/>
                </a:lnTo>
                <a:lnTo>
                  <a:pt x="5492" y="12245"/>
                </a:lnTo>
                <a:lnTo>
                  <a:pt x="5623" y="12264"/>
                </a:lnTo>
                <a:lnTo>
                  <a:pt x="5756" y="12281"/>
                </a:lnTo>
                <a:lnTo>
                  <a:pt x="5888" y="12295"/>
                </a:lnTo>
                <a:lnTo>
                  <a:pt x="6024" y="12307"/>
                </a:lnTo>
                <a:lnTo>
                  <a:pt x="6160" y="12315"/>
                </a:lnTo>
                <a:lnTo>
                  <a:pt x="6297" y="12322"/>
                </a:lnTo>
                <a:lnTo>
                  <a:pt x="6436" y="12326"/>
                </a:lnTo>
                <a:lnTo>
                  <a:pt x="6577" y="12327"/>
                </a:lnTo>
                <a:lnTo>
                  <a:pt x="6657" y="12327"/>
                </a:lnTo>
                <a:lnTo>
                  <a:pt x="6736" y="12326"/>
                </a:lnTo>
                <a:lnTo>
                  <a:pt x="6815" y="12323"/>
                </a:lnTo>
                <a:lnTo>
                  <a:pt x="6894" y="12320"/>
                </a:lnTo>
                <a:lnTo>
                  <a:pt x="6973" y="12315"/>
                </a:lnTo>
                <a:lnTo>
                  <a:pt x="7051" y="12310"/>
                </a:lnTo>
                <a:lnTo>
                  <a:pt x="7128" y="12304"/>
                </a:lnTo>
                <a:lnTo>
                  <a:pt x="7206" y="12297"/>
                </a:lnTo>
                <a:lnTo>
                  <a:pt x="7283" y="12290"/>
                </a:lnTo>
                <a:lnTo>
                  <a:pt x="7360" y="12281"/>
                </a:lnTo>
                <a:lnTo>
                  <a:pt x="7436" y="12271"/>
                </a:lnTo>
                <a:lnTo>
                  <a:pt x="7511" y="12260"/>
                </a:lnTo>
                <a:lnTo>
                  <a:pt x="7587" y="12250"/>
                </a:lnTo>
                <a:lnTo>
                  <a:pt x="7662" y="12237"/>
                </a:lnTo>
                <a:lnTo>
                  <a:pt x="7737" y="12224"/>
                </a:lnTo>
                <a:lnTo>
                  <a:pt x="7810" y="12209"/>
                </a:lnTo>
                <a:lnTo>
                  <a:pt x="7885" y="12194"/>
                </a:lnTo>
                <a:lnTo>
                  <a:pt x="7958" y="12179"/>
                </a:lnTo>
                <a:lnTo>
                  <a:pt x="8031" y="12161"/>
                </a:lnTo>
                <a:lnTo>
                  <a:pt x="8104" y="12143"/>
                </a:lnTo>
                <a:lnTo>
                  <a:pt x="8176" y="12124"/>
                </a:lnTo>
                <a:lnTo>
                  <a:pt x="8249" y="12105"/>
                </a:lnTo>
                <a:lnTo>
                  <a:pt x="8320" y="12084"/>
                </a:lnTo>
                <a:lnTo>
                  <a:pt x="8391" y="12062"/>
                </a:lnTo>
                <a:lnTo>
                  <a:pt x="8462" y="12040"/>
                </a:lnTo>
                <a:lnTo>
                  <a:pt x="8532" y="12016"/>
                </a:lnTo>
                <a:lnTo>
                  <a:pt x="8602" y="11991"/>
                </a:lnTo>
                <a:lnTo>
                  <a:pt x="8672" y="11966"/>
                </a:lnTo>
                <a:lnTo>
                  <a:pt x="8742" y="11940"/>
                </a:lnTo>
                <a:lnTo>
                  <a:pt x="8811" y="11913"/>
                </a:lnTo>
                <a:lnTo>
                  <a:pt x="8879" y="11885"/>
                </a:lnTo>
                <a:lnTo>
                  <a:pt x="8947" y="11856"/>
                </a:lnTo>
                <a:lnTo>
                  <a:pt x="9045" y="11812"/>
                </a:lnTo>
                <a:lnTo>
                  <a:pt x="9141" y="11766"/>
                </a:lnTo>
                <a:lnTo>
                  <a:pt x="9237" y="11717"/>
                </a:lnTo>
                <a:lnTo>
                  <a:pt x="9331" y="11669"/>
                </a:lnTo>
                <a:lnTo>
                  <a:pt x="9425" y="11618"/>
                </a:lnTo>
                <a:lnTo>
                  <a:pt x="9517" y="11566"/>
                </a:lnTo>
                <a:lnTo>
                  <a:pt x="9607" y="11511"/>
                </a:lnTo>
                <a:lnTo>
                  <a:pt x="9697" y="11455"/>
                </a:lnTo>
                <a:lnTo>
                  <a:pt x="9785" y="11397"/>
                </a:lnTo>
                <a:lnTo>
                  <a:pt x="9873" y="11339"/>
                </a:lnTo>
                <a:lnTo>
                  <a:pt x="9959" y="11279"/>
                </a:lnTo>
                <a:lnTo>
                  <a:pt x="10044" y="11216"/>
                </a:lnTo>
                <a:lnTo>
                  <a:pt x="10128" y="11152"/>
                </a:lnTo>
                <a:lnTo>
                  <a:pt x="10211" y="11087"/>
                </a:lnTo>
                <a:lnTo>
                  <a:pt x="10291" y="11019"/>
                </a:lnTo>
                <a:lnTo>
                  <a:pt x="10372" y="10950"/>
                </a:lnTo>
                <a:lnTo>
                  <a:pt x="10451" y="10880"/>
                </a:lnTo>
                <a:lnTo>
                  <a:pt x="10530" y="10808"/>
                </a:lnTo>
                <a:lnTo>
                  <a:pt x="10606" y="10734"/>
                </a:lnTo>
                <a:lnTo>
                  <a:pt x="10681" y="10660"/>
                </a:lnTo>
                <a:lnTo>
                  <a:pt x="10756" y="10583"/>
                </a:lnTo>
                <a:lnTo>
                  <a:pt x="10830" y="10504"/>
                </a:lnTo>
                <a:lnTo>
                  <a:pt x="10901" y="10424"/>
                </a:lnTo>
                <a:lnTo>
                  <a:pt x="10972" y="10343"/>
                </a:lnTo>
                <a:lnTo>
                  <a:pt x="11042" y="10259"/>
                </a:lnTo>
                <a:lnTo>
                  <a:pt x="11111" y="10175"/>
                </a:lnTo>
                <a:lnTo>
                  <a:pt x="11178" y="10088"/>
                </a:lnTo>
                <a:lnTo>
                  <a:pt x="11243" y="9999"/>
                </a:lnTo>
                <a:lnTo>
                  <a:pt x="11309" y="9910"/>
                </a:lnTo>
                <a:lnTo>
                  <a:pt x="11373" y="9819"/>
                </a:lnTo>
                <a:lnTo>
                  <a:pt x="11435" y="9725"/>
                </a:lnTo>
                <a:lnTo>
                  <a:pt x="11497" y="9630"/>
                </a:lnTo>
                <a:lnTo>
                  <a:pt x="11560" y="9531"/>
                </a:lnTo>
                <a:lnTo>
                  <a:pt x="11620" y="9429"/>
                </a:lnTo>
                <a:lnTo>
                  <a:pt x="11678" y="9328"/>
                </a:lnTo>
                <a:lnTo>
                  <a:pt x="11734" y="9226"/>
                </a:lnTo>
                <a:lnTo>
                  <a:pt x="11789" y="9124"/>
                </a:lnTo>
                <a:lnTo>
                  <a:pt x="11841" y="9022"/>
                </a:lnTo>
                <a:lnTo>
                  <a:pt x="11889" y="8919"/>
                </a:lnTo>
                <a:lnTo>
                  <a:pt x="11937" y="8816"/>
                </a:lnTo>
                <a:lnTo>
                  <a:pt x="11982" y="8713"/>
                </a:lnTo>
                <a:lnTo>
                  <a:pt x="12025" y="8608"/>
                </a:lnTo>
                <a:lnTo>
                  <a:pt x="12066" y="8504"/>
                </a:lnTo>
                <a:lnTo>
                  <a:pt x="12104" y="8400"/>
                </a:lnTo>
                <a:lnTo>
                  <a:pt x="12140" y="8295"/>
                </a:lnTo>
                <a:lnTo>
                  <a:pt x="12174" y="8190"/>
                </a:lnTo>
                <a:lnTo>
                  <a:pt x="12206" y="8084"/>
                </a:lnTo>
                <a:lnTo>
                  <a:pt x="12236" y="7979"/>
                </a:lnTo>
                <a:lnTo>
                  <a:pt x="12263" y="7872"/>
                </a:lnTo>
                <a:lnTo>
                  <a:pt x="12288" y="7765"/>
                </a:lnTo>
                <a:lnTo>
                  <a:pt x="12310" y="7659"/>
                </a:lnTo>
                <a:lnTo>
                  <a:pt x="12332" y="7552"/>
                </a:lnTo>
                <a:lnTo>
                  <a:pt x="12349" y="7444"/>
                </a:lnTo>
                <a:lnTo>
                  <a:pt x="12366" y="7336"/>
                </a:lnTo>
                <a:lnTo>
                  <a:pt x="12380" y="7227"/>
                </a:lnTo>
                <a:lnTo>
                  <a:pt x="12392" y="7119"/>
                </a:lnTo>
                <a:lnTo>
                  <a:pt x="12402" y="7010"/>
                </a:lnTo>
                <a:lnTo>
                  <a:pt x="12409" y="6900"/>
                </a:lnTo>
                <a:lnTo>
                  <a:pt x="12413" y="6791"/>
                </a:lnTo>
                <a:lnTo>
                  <a:pt x="12417" y="6680"/>
                </a:lnTo>
                <a:lnTo>
                  <a:pt x="12417" y="6570"/>
                </a:lnTo>
                <a:lnTo>
                  <a:pt x="12416" y="6459"/>
                </a:lnTo>
                <a:lnTo>
                  <a:pt x="12412" y="6348"/>
                </a:lnTo>
                <a:lnTo>
                  <a:pt x="12406" y="6237"/>
                </a:lnTo>
                <a:close/>
                <a:moveTo>
                  <a:pt x="11935" y="4710"/>
                </a:moveTo>
                <a:lnTo>
                  <a:pt x="11935" y="4710"/>
                </a:lnTo>
                <a:lnTo>
                  <a:pt x="11970" y="4821"/>
                </a:lnTo>
                <a:lnTo>
                  <a:pt x="12003" y="4934"/>
                </a:lnTo>
                <a:lnTo>
                  <a:pt x="12034" y="5046"/>
                </a:lnTo>
                <a:lnTo>
                  <a:pt x="12063" y="5159"/>
                </a:lnTo>
                <a:lnTo>
                  <a:pt x="12090" y="5273"/>
                </a:lnTo>
                <a:lnTo>
                  <a:pt x="12114" y="5387"/>
                </a:lnTo>
                <a:lnTo>
                  <a:pt x="12135" y="5501"/>
                </a:lnTo>
                <a:lnTo>
                  <a:pt x="12155" y="5616"/>
                </a:lnTo>
                <a:lnTo>
                  <a:pt x="12172" y="5731"/>
                </a:lnTo>
                <a:lnTo>
                  <a:pt x="12187" y="5846"/>
                </a:lnTo>
                <a:lnTo>
                  <a:pt x="12199" y="5962"/>
                </a:lnTo>
                <a:lnTo>
                  <a:pt x="12210" y="6077"/>
                </a:lnTo>
                <a:lnTo>
                  <a:pt x="12218" y="6194"/>
                </a:lnTo>
                <a:lnTo>
                  <a:pt x="12223" y="6310"/>
                </a:lnTo>
                <a:lnTo>
                  <a:pt x="12226" y="6428"/>
                </a:lnTo>
                <a:lnTo>
                  <a:pt x="12227" y="6545"/>
                </a:lnTo>
                <a:lnTo>
                  <a:pt x="12227" y="6627"/>
                </a:lnTo>
                <a:lnTo>
                  <a:pt x="12225" y="6709"/>
                </a:lnTo>
                <a:lnTo>
                  <a:pt x="12223" y="6791"/>
                </a:lnTo>
                <a:lnTo>
                  <a:pt x="12219" y="6871"/>
                </a:lnTo>
                <a:lnTo>
                  <a:pt x="12214" y="6953"/>
                </a:lnTo>
                <a:lnTo>
                  <a:pt x="12207" y="7034"/>
                </a:lnTo>
                <a:lnTo>
                  <a:pt x="12200" y="7114"/>
                </a:lnTo>
                <a:lnTo>
                  <a:pt x="12192" y="7194"/>
                </a:lnTo>
                <a:lnTo>
                  <a:pt x="12182" y="7274"/>
                </a:lnTo>
                <a:lnTo>
                  <a:pt x="12172" y="7354"/>
                </a:lnTo>
                <a:lnTo>
                  <a:pt x="12161" y="7433"/>
                </a:lnTo>
                <a:lnTo>
                  <a:pt x="12148" y="7513"/>
                </a:lnTo>
                <a:lnTo>
                  <a:pt x="12134" y="7591"/>
                </a:lnTo>
                <a:lnTo>
                  <a:pt x="12118" y="7669"/>
                </a:lnTo>
                <a:lnTo>
                  <a:pt x="12103" y="7749"/>
                </a:lnTo>
                <a:lnTo>
                  <a:pt x="12085" y="7826"/>
                </a:lnTo>
                <a:lnTo>
                  <a:pt x="12067" y="7904"/>
                </a:lnTo>
                <a:lnTo>
                  <a:pt x="12047" y="7981"/>
                </a:lnTo>
                <a:lnTo>
                  <a:pt x="12027" y="8058"/>
                </a:lnTo>
                <a:lnTo>
                  <a:pt x="12006" y="8135"/>
                </a:lnTo>
                <a:lnTo>
                  <a:pt x="11983" y="8212"/>
                </a:lnTo>
                <a:lnTo>
                  <a:pt x="11958" y="8289"/>
                </a:lnTo>
                <a:lnTo>
                  <a:pt x="11933" y="8365"/>
                </a:lnTo>
                <a:lnTo>
                  <a:pt x="11907" y="8441"/>
                </a:lnTo>
                <a:lnTo>
                  <a:pt x="11880" y="8516"/>
                </a:lnTo>
                <a:lnTo>
                  <a:pt x="11853" y="8592"/>
                </a:lnTo>
                <a:lnTo>
                  <a:pt x="11823" y="8666"/>
                </a:lnTo>
                <a:lnTo>
                  <a:pt x="11792" y="8741"/>
                </a:lnTo>
                <a:lnTo>
                  <a:pt x="11760" y="8816"/>
                </a:lnTo>
                <a:lnTo>
                  <a:pt x="11728" y="8891"/>
                </a:lnTo>
                <a:lnTo>
                  <a:pt x="11694" y="8964"/>
                </a:lnTo>
                <a:lnTo>
                  <a:pt x="11659" y="9038"/>
                </a:lnTo>
                <a:lnTo>
                  <a:pt x="11623" y="9111"/>
                </a:lnTo>
                <a:lnTo>
                  <a:pt x="11586" y="9183"/>
                </a:lnTo>
                <a:lnTo>
                  <a:pt x="11548" y="9256"/>
                </a:lnTo>
                <a:lnTo>
                  <a:pt x="11510" y="9327"/>
                </a:lnTo>
                <a:lnTo>
                  <a:pt x="11470" y="9397"/>
                </a:lnTo>
                <a:lnTo>
                  <a:pt x="11429" y="9466"/>
                </a:lnTo>
                <a:lnTo>
                  <a:pt x="11388" y="9534"/>
                </a:lnTo>
                <a:lnTo>
                  <a:pt x="11345" y="9602"/>
                </a:lnTo>
                <a:lnTo>
                  <a:pt x="11301" y="9670"/>
                </a:lnTo>
                <a:lnTo>
                  <a:pt x="11258" y="9735"/>
                </a:lnTo>
                <a:lnTo>
                  <a:pt x="11213" y="9801"/>
                </a:lnTo>
                <a:lnTo>
                  <a:pt x="11166" y="9865"/>
                </a:lnTo>
                <a:lnTo>
                  <a:pt x="11119" y="9929"/>
                </a:lnTo>
                <a:lnTo>
                  <a:pt x="11071" y="9992"/>
                </a:lnTo>
                <a:lnTo>
                  <a:pt x="11023" y="10055"/>
                </a:lnTo>
                <a:lnTo>
                  <a:pt x="10973" y="10117"/>
                </a:lnTo>
                <a:lnTo>
                  <a:pt x="10922" y="10177"/>
                </a:lnTo>
                <a:lnTo>
                  <a:pt x="10871" y="10238"/>
                </a:lnTo>
                <a:lnTo>
                  <a:pt x="10818" y="10296"/>
                </a:lnTo>
                <a:lnTo>
                  <a:pt x="10764" y="10355"/>
                </a:lnTo>
                <a:lnTo>
                  <a:pt x="10710" y="10412"/>
                </a:lnTo>
                <a:lnTo>
                  <a:pt x="10655" y="10469"/>
                </a:lnTo>
                <a:lnTo>
                  <a:pt x="10598" y="10526"/>
                </a:lnTo>
                <a:lnTo>
                  <a:pt x="10542" y="10580"/>
                </a:lnTo>
                <a:lnTo>
                  <a:pt x="10483" y="10635"/>
                </a:lnTo>
                <a:lnTo>
                  <a:pt x="10424" y="10689"/>
                </a:lnTo>
                <a:lnTo>
                  <a:pt x="10365" y="10742"/>
                </a:lnTo>
                <a:lnTo>
                  <a:pt x="10304" y="10794"/>
                </a:lnTo>
                <a:lnTo>
                  <a:pt x="10243" y="10846"/>
                </a:lnTo>
                <a:lnTo>
                  <a:pt x="10180" y="10896"/>
                </a:lnTo>
                <a:lnTo>
                  <a:pt x="10116" y="10947"/>
                </a:lnTo>
                <a:lnTo>
                  <a:pt x="10052" y="10995"/>
                </a:lnTo>
                <a:lnTo>
                  <a:pt x="9951" y="11068"/>
                </a:lnTo>
                <a:lnTo>
                  <a:pt x="9849" y="11139"/>
                </a:lnTo>
                <a:lnTo>
                  <a:pt x="9747" y="11207"/>
                </a:lnTo>
                <a:lnTo>
                  <a:pt x="9644" y="11273"/>
                </a:lnTo>
                <a:lnTo>
                  <a:pt x="9541" y="11337"/>
                </a:lnTo>
                <a:lnTo>
                  <a:pt x="9438" y="11398"/>
                </a:lnTo>
                <a:lnTo>
                  <a:pt x="9332" y="11458"/>
                </a:lnTo>
                <a:lnTo>
                  <a:pt x="9228" y="11513"/>
                </a:lnTo>
                <a:lnTo>
                  <a:pt x="9121" y="11568"/>
                </a:lnTo>
                <a:lnTo>
                  <a:pt x="9015" y="11620"/>
                </a:lnTo>
                <a:lnTo>
                  <a:pt x="8908" y="11670"/>
                </a:lnTo>
                <a:lnTo>
                  <a:pt x="8800" y="11717"/>
                </a:lnTo>
                <a:lnTo>
                  <a:pt x="8692" y="11762"/>
                </a:lnTo>
                <a:lnTo>
                  <a:pt x="8583" y="11806"/>
                </a:lnTo>
                <a:lnTo>
                  <a:pt x="8473" y="11847"/>
                </a:lnTo>
                <a:lnTo>
                  <a:pt x="8363" y="11885"/>
                </a:lnTo>
                <a:lnTo>
                  <a:pt x="8252" y="11920"/>
                </a:lnTo>
                <a:lnTo>
                  <a:pt x="8141" y="11955"/>
                </a:lnTo>
                <a:lnTo>
                  <a:pt x="8028" y="11985"/>
                </a:lnTo>
                <a:lnTo>
                  <a:pt x="7916" y="12014"/>
                </a:lnTo>
                <a:lnTo>
                  <a:pt x="7802" y="12041"/>
                </a:lnTo>
                <a:lnTo>
                  <a:pt x="7688" y="12065"/>
                </a:lnTo>
                <a:lnTo>
                  <a:pt x="7573" y="12087"/>
                </a:lnTo>
                <a:lnTo>
                  <a:pt x="7458" y="12106"/>
                </a:lnTo>
                <a:lnTo>
                  <a:pt x="7342" y="12124"/>
                </a:lnTo>
                <a:lnTo>
                  <a:pt x="7224" y="12139"/>
                </a:lnTo>
                <a:lnTo>
                  <a:pt x="7107" y="12151"/>
                </a:lnTo>
                <a:lnTo>
                  <a:pt x="6990" y="12162"/>
                </a:lnTo>
                <a:lnTo>
                  <a:pt x="6871" y="12170"/>
                </a:lnTo>
                <a:lnTo>
                  <a:pt x="6751" y="12176"/>
                </a:lnTo>
                <a:lnTo>
                  <a:pt x="6632" y="12180"/>
                </a:lnTo>
                <a:lnTo>
                  <a:pt x="6512" y="12181"/>
                </a:lnTo>
                <a:lnTo>
                  <a:pt x="6422" y="12180"/>
                </a:lnTo>
                <a:lnTo>
                  <a:pt x="6332" y="12179"/>
                </a:lnTo>
                <a:lnTo>
                  <a:pt x="6243" y="12175"/>
                </a:lnTo>
                <a:lnTo>
                  <a:pt x="6154" y="12171"/>
                </a:lnTo>
                <a:lnTo>
                  <a:pt x="6066" y="12166"/>
                </a:lnTo>
                <a:lnTo>
                  <a:pt x="5979" y="12158"/>
                </a:lnTo>
                <a:lnTo>
                  <a:pt x="5892" y="12151"/>
                </a:lnTo>
                <a:lnTo>
                  <a:pt x="5805" y="12142"/>
                </a:lnTo>
                <a:lnTo>
                  <a:pt x="5720" y="12131"/>
                </a:lnTo>
                <a:lnTo>
                  <a:pt x="5635" y="12119"/>
                </a:lnTo>
                <a:lnTo>
                  <a:pt x="5551" y="12107"/>
                </a:lnTo>
                <a:lnTo>
                  <a:pt x="5466" y="12093"/>
                </a:lnTo>
                <a:lnTo>
                  <a:pt x="5382" y="12078"/>
                </a:lnTo>
                <a:lnTo>
                  <a:pt x="5299" y="12061"/>
                </a:lnTo>
                <a:lnTo>
                  <a:pt x="5216" y="12043"/>
                </a:lnTo>
                <a:lnTo>
                  <a:pt x="5134" y="12024"/>
                </a:lnTo>
                <a:lnTo>
                  <a:pt x="5053" y="12004"/>
                </a:lnTo>
                <a:lnTo>
                  <a:pt x="4972" y="11983"/>
                </a:lnTo>
                <a:lnTo>
                  <a:pt x="4891" y="11960"/>
                </a:lnTo>
                <a:lnTo>
                  <a:pt x="4811" y="11937"/>
                </a:lnTo>
                <a:lnTo>
                  <a:pt x="4731" y="11912"/>
                </a:lnTo>
                <a:lnTo>
                  <a:pt x="4653" y="11886"/>
                </a:lnTo>
                <a:lnTo>
                  <a:pt x="4575" y="11857"/>
                </a:lnTo>
                <a:lnTo>
                  <a:pt x="4497" y="11829"/>
                </a:lnTo>
                <a:lnTo>
                  <a:pt x="4420" y="11799"/>
                </a:lnTo>
                <a:lnTo>
                  <a:pt x="4343" y="11768"/>
                </a:lnTo>
                <a:lnTo>
                  <a:pt x="4267" y="11735"/>
                </a:lnTo>
                <a:lnTo>
                  <a:pt x="4191" y="11702"/>
                </a:lnTo>
                <a:lnTo>
                  <a:pt x="4116" y="11668"/>
                </a:lnTo>
                <a:lnTo>
                  <a:pt x="4041" y="11631"/>
                </a:lnTo>
                <a:lnTo>
                  <a:pt x="3967" y="11594"/>
                </a:lnTo>
                <a:lnTo>
                  <a:pt x="3893" y="11556"/>
                </a:lnTo>
                <a:lnTo>
                  <a:pt x="3820" y="11516"/>
                </a:lnTo>
                <a:lnTo>
                  <a:pt x="3747" y="11475"/>
                </a:lnTo>
                <a:lnTo>
                  <a:pt x="3675" y="11433"/>
                </a:lnTo>
                <a:lnTo>
                  <a:pt x="3604" y="11389"/>
                </a:lnTo>
                <a:lnTo>
                  <a:pt x="3533" y="11345"/>
                </a:lnTo>
                <a:lnTo>
                  <a:pt x="3463" y="11299"/>
                </a:lnTo>
                <a:lnTo>
                  <a:pt x="3393" y="11253"/>
                </a:lnTo>
                <a:lnTo>
                  <a:pt x="3323" y="11204"/>
                </a:lnTo>
                <a:lnTo>
                  <a:pt x="3254" y="11154"/>
                </a:lnTo>
                <a:lnTo>
                  <a:pt x="3187" y="11103"/>
                </a:lnTo>
                <a:lnTo>
                  <a:pt x="3119" y="11052"/>
                </a:lnTo>
                <a:lnTo>
                  <a:pt x="3051" y="10999"/>
                </a:lnTo>
                <a:lnTo>
                  <a:pt x="2985" y="10944"/>
                </a:lnTo>
                <a:lnTo>
                  <a:pt x="2919" y="10889"/>
                </a:lnTo>
                <a:lnTo>
                  <a:pt x="2854" y="10832"/>
                </a:lnTo>
                <a:lnTo>
                  <a:pt x="2788" y="10774"/>
                </a:lnTo>
                <a:lnTo>
                  <a:pt x="2723" y="10714"/>
                </a:lnTo>
                <a:lnTo>
                  <a:pt x="2659" y="10654"/>
                </a:lnTo>
                <a:lnTo>
                  <a:pt x="2596" y="10592"/>
                </a:lnTo>
                <a:lnTo>
                  <a:pt x="2532" y="10529"/>
                </a:lnTo>
                <a:lnTo>
                  <a:pt x="2471" y="10465"/>
                </a:lnTo>
                <a:lnTo>
                  <a:pt x="2409" y="10400"/>
                </a:lnTo>
                <a:lnTo>
                  <a:pt x="2347" y="10334"/>
                </a:lnTo>
                <a:lnTo>
                  <a:pt x="2286" y="10266"/>
                </a:lnTo>
                <a:lnTo>
                  <a:pt x="2226" y="10197"/>
                </a:lnTo>
                <a:lnTo>
                  <a:pt x="2166" y="10126"/>
                </a:lnTo>
                <a:lnTo>
                  <a:pt x="2107" y="10055"/>
                </a:lnTo>
                <a:lnTo>
                  <a:pt x="2049" y="9983"/>
                </a:lnTo>
                <a:lnTo>
                  <a:pt x="1990" y="9909"/>
                </a:lnTo>
                <a:lnTo>
                  <a:pt x="1932" y="9833"/>
                </a:lnTo>
                <a:lnTo>
                  <a:pt x="1875" y="9757"/>
                </a:lnTo>
                <a:lnTo>
                  <a:pt x="1819" y="9679"/>
                </a:lnTo>
                <a:lnTo>
                  <a:pt x="1758" y="9594"/>
                </a:lnTo>
                <a:lnTo>
                  <a:pt x="1701" y="9507"/>
                </a:lnTo>
                <a:lnTo>
                  <a:pt x="1644" y="9419"/>
                </a:lnTo>
                <a:lnTo>
                  <a:pt x="1590" y="9330"/>
                </a:lnTo>
                <a:lnTo>
                  <a:pt x="1538" y="9240"/>
                </a:lnTo>
                <a:lnTo>
                  <a:pt x="1488" y="9150"/>
                </a:lnTo>
                <a:lnTo>
                  <a:pt x="1439" y="9058"/>
                </a:lnTo>
                <a:lnTo>
                  <a:pt x="1393" y="8965"/>
                </a:lnTo>
                <a:lnTo>
                  <a:pt x="1348" y="8872"/>
                </a:lnTo>
                <a:lnTo>
                  <a:pt x="1305" y="8777"/>
                </a:lnTo>
                <a:lnTo>
                  <a:pt x="1264" y="8681"/>
                </a:lnTo>
                <a:lnTo>
                  <a:pt x="1225" y="8583"/>
                </a:lnTo>
                <a:lnTo>
                  <a:pt x="1188" y="8485"/>
                </a:lnTo>
                <a:lnTo>
                  <a:pt x="1152" y="8387"/>
                </a:lnTo>
                <a:lnTo>
                  <a:pt x="1119" y="8287"/>
                </a:lnTo>
                <a:lnTo>
                  <a:pt x="1088" y="8185"/>
                </a:lnTo>
                <a:lnTo>
                  <a:pt x="1059" y="8083"/>
                </a:lnTo>
                <a:lnTo>
                  <a:pt x="1030" y="7980"/>
                </a:lnTo>
                <a:lnTo>
                  <a:pt x="1005" y="7877"/>
                </a:lnTo>
                <a:lnTo>
                  <a:pt x="982" y="7771"/>
                </a:lnTo>
                <a:lnTo>
                  <a:pt x="959" y="7666"/>
                </a:lnTo>
                <a:lnTo>
                  <a:pt x="939" y="7558"/>
                </a:lnTo>
                <a:lnTo>
                  <a:pt x="921" y="7450"/>
                </a:lnTo>
                <a:lnTo>
                  <a:pt x="906" y="7341"/>
                </a:lnTo>
                <a:lnTo>
                  <a:pt x="890" y="7231"/>
                </a:lnTo>
                <a:lnTo>
                  <a:pt x="878" y="7119"/>
                </a:lnTo>
                <a:lnTo>
                  <a:pt x="868" y="7008"/>
                </a:lnTo>
                <a:lnTo>
                  <a:pt x="859" y="6894"/>
                </a:lnTo>
                <a:lnTo>
                  <a:pt x="852" y="6780"/>
                </a:lnTo>
                <a:lnTo>
                  <a:pt x="848" y="6665"/>
                </a:lnTo>
                <a:lnTo>
                  <a:pt x="845" y="6549"/>
                </a:lnTo>
                <a:lnTo>
                  <a:pt x="844" y="6431"/>
                </a:lnTo>
                <a:lnTo>
                  <a:pt x="845" y="6321"/>
                </a:lnTo>
                <a:lnTo>
                  <a:pt x="849" y="6211"/>
                </a:lnTo>
                <a:lnTo>
                  <a:pt x="854" y="6102"/>
                </a:lnTo>
                <a:lnTo>
                  <a:pt x="861" y="5994"/>
                </a:lnTo>
                <a:lnTo>
                  <a:pt x="870" y="5886"/>
                </a:lnTo>
                <a:lnTo>
                  <a:pt x="881" y="5778"/>
                </a:lnTo>
                <a:lnTo>
                  <a:pt x="894" y="5671"/>
                </a:lnTo>
                <a:lnTo>
                  <a:pt x="909" y="5566"/>
                </a:lnTo>
                <a:lnTo>
                  <a:pt x="926" y="5460"/>
                </a:lnTo>
                <a:lnTo>
                  <a:pt x="946" y="5355"/>
                </a:lnTo>
                <a:lnTo>
                  <a:pt x="967" y="5250"/>
                </a:lnTo>
                <a:lnTo>
                  <a:pt x="990" y="5147"/>
                </a:lnTo>
                <a:lnTo>
                  <a:pt x="1016" y="5044"/>
                </a:lnTo>
                <a:lnTo>
                  <a:pt x="1043" y="4942"/>
                </a:lnTo>
                <a:lnTo>
                  <a:pt x="1073" y="4840"/>
                </a:lnTo>
                <a:lnTo>
                  <a:pt x="1104" y="4738"/>
                </a:lnTo>
                <a:lnTo>
                  <a:pt x="1138" y="4637"/>
                </a:lnTo>
                <a:lnTo>
                  <a:pt x="1174" y="4538"/>
                </a:lnTo>
                <a:lnTo>
                  <a:pt x="1210" y="4438"/>
                </a:lnTo>
                <a:lnTo>
                  <a:pt x="1251" y="4339"/>
                </a:lnTo>
                <a:lnTo>
                  <a:pt x="1292" y="4241"/>
                </a:lnTo>
                <a:lnTo>
                  <a:pt x="1336" y="4143"/>
                </a:lnTo>
                <a:lnTo>
                  <a:pt x="1381" y="4046"/>
                </a:lnTo>
                <a:lnTo>
                  <a:pt x="1429" y="3950"/>
                </a:lnTo>
                <a:lnTo>
                  <a:pt x="1478" y="3854"/>
                </a:lnTo>
                <a:lnTo>
                  <a:pt x="1530" y="3759"/>
                </a:lnTo>
                <a:lnTo>
                  <a:pt x="1584" y="3664"/>
                </a:lnTo>
                <a:lnTo>
                  <a:pt x="1641" y="3570"/>
                </a:lnTo>
                <a:lnTo>
                  <a:pt x="1698" y="3477"/>
                </a:lnTo>
                <a:lnTo>
                  <a:pt x="1758" y="3383"/>
                </a:lnTo>
                <a:lnTo>
                  <a:pt x="1820" y="3292"/>
                </a:lnTo>
                <a:lnTo>
                  <a:pt x="1884" y="3199"/>
                </a:lnTo>
                <a:lnTo>
                  <a:pt x="1949" y="3109"/>
                </a:lnTo>
                <a:lnTo>
                  <a:pt x="2017" y="3020"/>
                </a:lnTo>
                <a:lnTo>
                  <a:pt x="2084" y="2933"/>
                </a:lnTo>
                <a:lnTo>
                  <a:pt x="2154" y="2848"/>
                </a:lnTo>
                <a:lnTo>
                  <a:pt x="2224" y="2764"/>
                </a:lnTo>
                <a:lnTo>
                  <a:pt x="2296" y="2682"/>
                </a:lnTo>
                <a:lnTo>
                  <a:pt x="2369" y="2603"/>
                </a:lnTo>
                <a:lnTo>
                  <a:pt x="2443" y="2524"/>
                </a:lnTo>
                <a:lnTo>
                  <a:pt x="2518" y="2447"/>
                </a:lnTo>
                <a:lnTo>
                  <a:pt x="2595" y="2373"/>
                </a:lnTo>
                <a:lnTo>
                  <a:pt x="2673" y="2300"/>
                </a:lnTo>
                <a:lnTo>
                  <a:pt x="2753" y="2229"/>
                </a:lnTo>
                <a:lnTo>
                  <a:pt x="2832" y="2159"/>
                </a:lnTo>
                <a:lnTo>
                  <a:pt x="2914" y="2092"/>
                </a:lnTo>
                <a:lnTo>
                  <a:pt x="2997" y="2025"/>
                </a:lnTo>
                <a:lnTo>
                  <a:pt x="3081" y="1961"/>
                </a:lnTo>
                <a:lnTo>
                  <a:pt x="3166" y="1898"/>
                </a:lnTo>
                <a:lnTo>
                  <a:pt x="3253" y="1838"/>
                </a:lnTo>
                <a:lnTo>
                  <a:pt x="3341" y="1779"/>
                </a:lnTo>
                <a:lnTo>
                  <a:pt x="3430" y="1722"/>
                </a:lnTo>
                <a:lnTo>
                  <a:pt x="3521" y="1666"/>
                </a:lnTo>
                <a:lnTo>
                  <a:pt x="3612" y="1611"/>
                </a:lnTo>
                <a:lnTo>
                  <a:pt x="3705" y="1559"/>
                </a:lnTo>
                <a:lnTo>
                  <a:pt x="3798" y="1509"/>
                </a:lnTo>
                <a:lnTo>
                  <a:pt x="3894" y="1461"/>
                </a:lnTo>
                <a:lnTo>
                  <a:pt x="3990" y="1413"/>
                </a:lnTo>
                <a:lnTo>
                  <a:pt x="4089" y="1368"/>
                </a:lnTo>
                <a:lnTo>
                  <a:pt x="4187" y="1326"/>
                </a:lnTo>
                <a:lnTo>
                  <a:pt x="4288" y="1284"/>
                </a:lnTo>
                <a:lnTo>
                  <a:pt x="4389" y="1244"/>
                </a:lnTo>
                <a:lnTo>
                  <a:pt x="4492" y="1206"/>
                </a:lnTo>
                <a:lnTo>
                  <a:pt x="4595" y="1169"/>
                </a:lnTo>
                <a:lnTo>
                  <a:pt x="4710" y="1132"/>
                </a:lnTo>
                <a:lnTo>
                  <a:pt x="4825" y="1097"/>
                </a:lnTo>
                <a:lnTo>
                  <a:pt x="4941" y="1065"/>
                </a:lnTo>
                <a:lnTo>
                  <a:pt x="5060" y="1034"/>
                </a:lnTo>
                <a:lnTo>
                  <a:pt x="5178" y="1007"/>
                </a:lnTo>
                <a:lnTo>
                  <a:pt x="5298" y="982"/>
                </a:lnTo>
                <a:lnTo>
                  <a:pt x="5419" y="958"/>
                </a:lnTo>
                <a:lnTo>
                  <a:pt x="5541" y="938"/>
                </a:lnTo>
                <a:lnTo>
                  <a:pt x="5664" y="920"/>
                </a:lnTo>
                <a:lnTo>
                  <a:pt x="5789" y="904"/>
                </a:lnTo>
                <a:lnTo>
                  <a:pt x="5914" y="890"/>
                </a:lnTo>
                <a:lnTo>
                  <a:pt x="6041" y="880"/>
                </a:lnTo>
                <a:lnTo>
                  <a:pt x="6169" y="872"/>
                </a:lnTo>
                <a:lnTo>
                  <a:pt x="6299" y="866"/>
                </a:lnTo>
                <a:lnTo>
                  <a:pt x="6429" y="862"/>
                </a:lnTo>
                <a:lnTo>
                  <a:pt x="6561" y="861"/>
                </a:lnTo>
                <a:lnTo>
                  <a:pt x="6653" y="861"/>
                </a:lnTo>
                <a:lnTo>
                  <a:pt x="6746" y="863"/>
                </a:lnTo>
                <a:lnTo>
                  <a:pt x="6837" y="866"/>
                </a:lnTo>
                <a:lnTo>
                  <a:pt x="6928" y="870"/>
                </a:lnTo>
                <a:lnTo>
                  <a:pt x="7018" y="875"/>
                </a:lnTo>
                <a:lnTo>
                  <a:pt x="7107" y="881"/>
                </a:lnTo>
                <a:lnTo>
                  <a:pt x="7195" y="888"/>
                </a:lnTo>
                <a:lnTo>
                  <a:pt x="7283" y="898"/>
                </a:lnTo>
                <a:lnTo>
                  <a:pt x="7369" y="907"/>
                </a:lnTo>
                <a:lnTo>
                  <a:pt x="7456" y="918"/>
                </a:lnTo>
                <a:lnTo>
                  <a:pt x="7541" y="930"/>
                </a:lnTo>
                <a:lnTo>
                  <a:pt x="7625" y="943"/>
                </a:lnTo>
                <a:lnTo>
                  <a:pt x="7709" y="957"/>
                </a:lnTo>
                <a:lnTo>
                  <a:pt x="7792" y="972"/>
                </a:lnTo>
                <a:lnTo>
                  <a:pt x="7875" y="989"/>
                </a:lnTo>
                <a:lnTo>
                  <a:pt x="7957" y="1007"/>
                </a:lnTo>
                <a:lnTo>
                  <a:pt x="8038" y="1026"/>
                </a:lnTo>
                <a:lnTo>
                  <a:pt x="8117" y="1046"/>
                </a:lnTo>
                <a:lnTo>
                  <a:pt x="8197" y="1067"/>
                </a:lnTo>
                <a:lnTo>
                  <a:pt x="8275" y="1088"/>
                </a:lnTo>
                <a:lnTo>
                  <a:pt x="8353" y="1112"/>
                </a:lnTo>
                <a:lnTo>
                  <a:pt x="8430" y="1137"/>
                </a:lnTo>
                <a:lnTo>
                  <a:pt x="8506" y="1163"/>
                </a:lnTo>
                <a:lnTo>
                  <a:pt x="8582" y="1189"/>
                </a:lnTo>
                <a:lnTo>
                  <a:pt x="8657" y="1218"/>
                </a:lnTo>
                <a:lnTo>
                  <a:pt x="8730" y="1246"/>
                </a:lnTo>
                <a:lnTo>
                  <a:pt x="8804" y="1277"/>
                </a:lnTo>
                <a:lnTo>
                  <a:pt x="8876" y="1308"/>
                </a:lnTo>
                <a:lnTo>
                  <a:pt x="8948" y="1341"/>
                </a:lnTo>
                <a:lnTo>
                  <a:pt x="9018" y="1374"/>
                </a:lnTo>
                <a:lnTo>
                  <a:pt x="9089" y="1410"/>
                </a:lnTo>
                <a:lnTo>
                  <a:pt x="9158" y="1445"/>
                </a:lnTo>
                <a:lnTo>
                  <a:pt x="9204" y="1469"/>
                </a:lnTo>
                <a:lnTo>
                  <a:pt x="9252" y="1495"/>
                </a:lnTo>
                <a:lnTo>
                  <a:pt x="9300" y="1522"/>
                </a:lnTo>
                <a:lnTo>
                  <a:pt x="9352" y="1553"/>
                </a:lnTo>
                <a:lnTo>
                  <a:pt x="9406" y="1585"/>
                </a:lnTo>
                <a:lnTo>
                  <a:pt x="9460" y="1621"/>
                </a:lnTo>
                <a:lnTo>
                  <a:pt x="9517" y="1658"/>
                </a:lnTo>
                <a:lnTo>
                  <a:pt x="9577" y="1697"/>
                </a:lnTo>
                <a:lnTo>
                  <a:pt x="9637" y="1739"/>
                </a:lnTo>
                <a:lnTo>
                  <a:pt x="9700" y="1783"/>
                </a:lnTo>
                <a:lnTo>
                  <a:pt x="9765" y="1830"/>
                </a:lnTo>
                <a:lnTo>
                  <a:pt x="9831" y="1878"/>
                </a:lnTo>
                <a:lnTo>
                  <a:pt x="9970" y="1983"/>
                </a:lnTo>
                <a:lnTo>
                  <a:pt x="10116" y="2095"/>
                </a:lnTo>
                <a:lnTo>
                  <a:pt x="10176" y="2138"/>
                </a:lnTo>
                <a:lnTo>
                  <a:pt x="10237" y="2181"/>
                </a:lnTo>
                <a:lnTo>
                  <a:pt x="10295" y="2226"/>
                </a:lnTo>
                <a:lnTo>
                  <a:pt x="10353" y="2271"/>
                </a:lnTo>
                <a:lnTo>
                  <a:pt x="10410" y="2318"/>
                </a:lnTo>
                <a:lnTo>
                  <a:pt x="10467" y="2366"/>
                </a:lnTo>
                <a:lnTo>
                  <a:pt x="10523" y="2414"/>
                </a:lnTo>
                <a:lnTo>
                  <a:pt x="10577" y="2465"/>
                </a:lnTo>
                <a:lnTo>
                  <a:pt x="10630" y="2516"/>
                </a:lnTo>
                <a:lnTo>
                  <a:pt x="10684" y="2568"/>
                </a:lnTo>
                <a:lnTo>
                  <a:pt x="10736" y="2622"/>
                </a:lnTo>
                <a:lnTo>
                  <a:pt x="10788" y="2677"/>
                </a:lnTo>
                <a:lnTo>
                  <a:pt x="10838" y="2733"/>
                </a:lnTo>
                <a:lnTo>
                  <a:pt x="10888" y="2790"/>
                </a:lnTo>
                <a:lnTo>
                  <a:pt x="10937" y="2848"/>
                </a:lnTo>
                <a:lnTo>
                  <a:pt x="10985" y="2907"/>
                </a:lnTo>
                <a:lnTo>
                  <a:pt x="11032" y="2968"/>
                </a:lnTo>
                <a:lnTo>
                  <a:pt x="11079" y="3030"/>
                </a:lnTo>
                <a:lnTo>
                  <a:pt x="11125" y="3092"/>
                </a:lnTo>
                <a:lnTo>
                  <a:pt x="11170" y="3156"/>
                </a:lnTo>
                <a:lnTo>
                  <a:pt x="11214" y="3220"/>
                </a:lnTo>
                <a:lnTo>
                  <a:pt x="11256" y="3287"/>
                </a:lnTo>
                <a:lnTo>
                  <a:pt x="11299" y="3354"/>
                </a:lnTo>
                <a:lnTo>
                  <a:pt x="11341" y="3423"/>
                </a:lnTo>
                <a:lnTo>
                  <a:pt x="11381" y="3492"/>
                </a:lnTo>
                <a:lnTo>
                  <a:pt x="11421" y="3563"/>
                </a:lnTo>
                <a:lnTo>
                  <a:pt x="11460" y="3635"/>
                </a:lnTo>
                <a:lnTo>
                  <a:pt x="11498" y="3708"/>
                </a:lnTo>
                <a:lnTo>
                  <a:pt x="11536" y="3782"/>
                </a:lnTo>
                <a:lnTo>
                  <a:pt x="11572" y="3857"/>
                </a:lnTo>
                <a:lnTo>
                  <a:pt x="11608" y="3934"/>
                </a:lnTo>
                <a:lnTo>
                  <a:pt x="11643" y="4011"/>
                </a:lnTo>
                <a:lnTo>
                  <a:pt x="11659" y="4035"/>
                </a:lnTo>
                <a:lnTo>
                  <a:pt x="11676" y="4061"/>
                </a:lnTo>
                <a:lnTo>
                  <a:pt x="11693" y="4091"/>
                </a:lnTo>
                <a:lnTo>
                  <a:pt x="11709" y="4122"/>
                </a:lnTo>
                <a:lnTo>
                  <a:pt x="11727" y="4156"/>
                </a:lnTo>
                <a:lnTo>
                  <a:pt x="11745" y="4194"/>
                </a:lnTo>
                <a:lnTo>
                  <a:pt x="11763" y="4233"/>
                </a:lnTo>
                <a:lnTo>
                  <a:pt x="11780" y="4276"/>
                </a:lnTo>
                <a:lnTo>
                  <a:pt x="11799" y="4321"/>
                </a:lnTo>
                <a:lnTo>
                  <a:pt x="11818" y="4368"/>
                </a:lnTo>
                <a:lnTo>
                  <a:pt x="11856" y="4471"/>
                </a:lnTo>
                <a:lnTo>
                  <a:pt x="11895" y="4585"/>
                </a:lnTo>
                <a:lnTo>
                  <a:pt x="11935" y="4710"/>
                </a:lnTo>
                <a:close/>
                <a:moveTo>
                  <a:pt x="3572" y="7389"/>
                </a:moveTo>
                <a:lnTo>
                  <a:pt x="3572" y="7389"/>
                </a:lnTo>
                <a:lnTo>
                  <a:pt x="3567" y="7373"/>
                </a:lnTo>
                <a:lnTo>
                  <a:pt x="3560" y="7354"/>
                </a:lnTo>
                <a:lnTo>
                  <a:pt x="3551" y="7334"/>
                </a:lnTo>
                <a:lnTo>
                  <a:pt x="3540" y="7312"/>
                </a:lnTo>
                <a:lnTo>
                  <a:pt x="3527" y="7290"/>
                </a:lnTo>
                <a:lnTo>
                  <a:pt x="3511" y="7265"/>
                </a:lnTo>
                <a:lnTo>
                  <a:pt x="3494" y="7239"/>
                </a:lnTo>
                <a:lnTo>
                  <a:pt x="3475" y="7212"/>
                </a:lnTo>
                <a:lnTo>
                  <a:pt x="2728" y="7178"/>
                </a:lnTo>
                <a:lnTo>
                  <a:pt x="2679" y="7146"/>
                </a:lnTo>
                <a:lnTo>
                  <a:pt x="2680" y="7137"/>
                </a:lnTo>
                <a:lnTo>
                  <a:pt x="2683" y="7127"/>
                </a:lnTo>
                <a:lnTo>
                  <a:pt x="2686" y="7117"/>
                </a:lnTo>
                <a:lnTo>
                  <a:pt x="2691" y="7106"/>
                </a:lnTo>
                <a:lnTo>
                  <a:pt x="2698" y="7093"/>
                </a:lnTo>
                <a:lnTo>
                  <a:pt x="2707" y="7079"/>
                </a:lnTo>
                <a:lnTo>
                  <a:pt x="2728" y="7048"/>
                </a:lnTo>
                <a:lnTo>
                  <a:pt x="3458" y="7048"/>
                </a:lnTo>
                <a:lnTo>
                  <a:pt x="3472" y="7037"/>
                </a:lnTo>
                <a:lnTo>
                  <a:pt x="3485" y="7025"/>
                </a:lnTo>
                <a:lnTo>
                  <a:pt x="3497" y="7012"/>
                </a:lnTo>
                <a:lnTo>
                  <a:pt x="3508" y="6998"/>
                </a:lnTo>
                <a:lnTo>
                  <a:pt x="3519" y="6982"/>
                </a:lnTo>
                <a:lnTo>
                  <a:pt x="3528" y="6965"/>
                </a:lnTo>
                <a:lnTo>
                  <a:pt x="3536" y="6946"/>
                </a:lnTo>
                <a:lnTo>
                  <a:pt x="3543" y="6927"/>
                </a:lnTo>
                <a:lnTo>
                  <a:pt x="3551" y="6906"/>
                </a:lnTo>
                <a:lnTo>
                  <a:pt x="3557" y="6883"/>
                </a:lnTo>
                <a:lnTo>
                  <a:pt x="3561" y="6861"/>
                </a:lnTo>
                <a:lnTo>
                  <a:pt x="3565" y="6836"/>
                </a:lnTo>
                <a:lnTo>
                  <a:pt x="3568" y="6810"/>
                </a:lnTo>
                <a:lnTo>
                  <a:pt x="3571" y="6782"/>
                </a:lnTo>
                <a:lnTo>
                  <a:pt x="3572" y="6754"/>
                </a:lnTo>
                <a:lnTo>
                  <a:pt x="3572" y="6724"/>
                </a:lnTo>
                <a:lnTo>
                  <a:pt x="3559" y="6708"/>
                </a:lnTo>
                <a:lnTo>
                  <a:pt x="3545" y="6690"/>
                </a:lnTo>
                <a:lnTo>
                  <a:pt x="3527" y="6673"/>
                </a:lnTo>
                <a:lnTo>
                  <a:pt x="3508" y="6655"/>
                </a:lnTo>
                <a:lnTo>
                  <a:pt x="3487" y="6637"/>
                </a:lnTo>
                <a:lnTo>
                  <a:pt x="3463" y="6618"/>
                </a:lnTo>
                <a:lnTo>
                  <a:pt x="3438" y="6597"/>
                </a:lnTo>
                <a:lnTo>
                  <a:pt x="3410" y="6577"/>
                </a:lnTo>
                <a:lnTo>
                  <a:pt x="3376" y="6583"/>
                </a:lnTo>
                <a:lnTo>
                  <a:pt x="3342" y="6588"/>
                </a:lnTo>
                <a:lnTo>
                  <a:pt x="3305" y="6590"/>
                </a:lnTo>
                <a:lnTo>
                  <a:pt x="3267" y="6593"/>
                </a:lnTo>
                <a:lnTo>
                  <a:pt x="3227" y="6594"/>
                </a:lnTo>
                <a:lnTo>
                  <a:pt x="3185" y="6594"/>
                </a:lnTo>
                <a:lnTo>
                  <a:pt x="3143" y="6593"/>
                </a:lnTo>
                <a:lnTo>
                  <a:pt x="3098" y="6590"/>
                </a:lnTo>
                <a:lnTo>
                  <a:pt x="3051" y="6587"/>
                </a:lnTo>
                <a:lnTo>
                  <a:pt x="3003" y="6582"/>
                </a:lnTo>
                <a:lnTo>
                  <a:pt x="2953" y="6576"/>
                </a:lnTo>
                <a:lnTo>
                  <a:pt x="2901" y="6569"/>
                </a:lnTo>
                <a:lnTo>
                  <a:pt x="2849" y="6561"/>
                </a:lnTo>
                <a:lnTo>
                  <a:pt x="2793" y="6551"/>
                </a:lnTo>
                <a:lnTo>
                  <a:pt x="2737" y="6540"/>
                </a:lnTo>
                <a:lnTo>
                  <a:pt x="2679" y="6529"/>
                </a:lnTo>
                <a:lnTo>
                  <a:pt x="2680" y="6520"/>
                </a:lnTo>
                <a:lnTo>
                  <a:pt x="2683" y="6512"/>
                </a:lnTo>
                <a:lnTo>
                  <a:pt x="2686" y="6503"/>
                </a:lnTo>
                <a:lnTo>
                  <a:pt x="2691" y="6492"/>
                </a:lnTo>
                <a:lnTo>
                  <a:pt x="2698" y="6482"/>
                </a:lnTo>
                <a:lnTo>
                  <a:pt x="2707" y="6471"/>
                </a:lnTo>
                <a:lnTo>
                  <a:pt x="2717" y="6460"/>
                </a:lnTo>
                <a:lnTo>
                  <a:pt x="2728" y="6448"/>
                </a:lnTo>
                <a:lnTo>
                  <a:pt x="3475" y="6415"/>
                </a:lnTo>
                <a:lnTo>
                  <a:pt x="3487" y="6411"/>
                </a:lnTo>
                <a:lnTo>
                  <a:pt x="3497" y="6405"/>
                </a:lnTo>
                <a:lnTo>
                  <a:pt x="3508" y="6401"/>
                </a:lnTo>
                <a:lnTo>
                  <a:pt x="3517" y="6393"/>
                </a:lnTo>
                <a:lnTo>
                  <a:pt x="3527" y="6388"/>
                </a:lnTo>
                <a:lnTo>
                  <a:pt x="3534" y="6379"/>
                </a:lnTo>
                <a:lnTo>
                  <a:pt x="3541" y="6371"/>
                </a:lnTo>
                <a:lnTo>
                  <a:pt x="3548" y="6363"/>
                </a:lnTo>
                <a:lnTo>
                  <a:pt x="3554" y="6353"/>
                </a:lnTo>
                <a:lnTo>
                  <a:pt x="3559" y="6342"/>
                </a:lnTo>
                <a:lnTo>
                  <a:pt x="3562" y="6332"/>
                </a:lnTo>
                <a:lnTo>
                  <a:pt x="3566" y="6321"/>
                </a:lnTo>
                <a:lnTo>
                  <a:pt x="3570" y="6309"/>
                </a:lnTo>
                <a:lnTo>
                  <a:pt x="3571" y="6296"/>
                </a:lnTo>
                <a:lnTo>
                  <a:pt x="3572" y="6283"/>
                </a:lnTo>
                <a:lnTo>
                  <a:pt x="3572" y="6269"/>
                </a:lnTo>
                <a:lnTo>
                  <a:pt x="3572" y="6074"/>
                </a:lnTo>
                <a:lnTo>
                  <a:pt x="3558" y="6060"/>
                </a:lnTo>
                <a:lnTo>
                  <a:pt x="3542" y="6047"/>
                </a:lnTo>
                <a:lnTo>
                  <a:pt x="3525" y="6035"/>
                </a:lnTo>
                <a:lnTo>
                  <a:pt x="3507" y="6025"/>
                </a:lnTo>
                <a:lnTo>
                  <a:pt x="3487" y="6014"/>
                </a:lnTo>
                <a:lnTo>
                  <a:pt x="3466" y="6005"/>
                </a:lnTo>
                <a:lnTo>
                  <a:pt x="3445" y="5996"/>
                </a:lnTo>
                <a:lnTo>
                  <a:pt x="3423" y="5989"/>
                </a:lnTo>
                <a:lnTo>
                  <a:pt x="3399" y="5982"/>
                </a:lnTo>
                <a:lnTo>
                  <a:pt x="3373" y="5976"/>
                </a:lnTo>
                <a:lnTo>
                  <a:pt x="3347" y="5971"/>
                </a:lnTo>
                <a:lnTo>
                  <a:pt x="3319" y="5968"/>
                </a:lnTo>
                <a:lnTo>
                  <a:pt x="3291" y="5964"/>
                </a:lnTo>
                <a:lnTo>
                  <a:pt x="3261" y="5962"/>
                </a:lnTo>
                <a:lnTo>
                  <a:pt x="3231" y="5961"/>
                </a:lnTo>
                <a:lnTo>
                  <a:pt x="3199" y="5961"/>
                </a:lnTo>
                <a:lnTo>
                  <a:pt x="2776" y="5977"/>
                </a:lnTo>
                <a:lnTo>
                  <a:pt x="2679" y="5879"/>
                </a:lnTo>
                <a:lnTo>
                  <a:pt x="2728" y="5830"/>
                </a:lnTo>
                <a:lnTo>
                  <a:pt x="3166" y="5830"/>
                </a:lnTo>
                <a:lnTo>
                  <a:pt x="3196" y="5828"/>
                </a:lnTo>
                <a:lnTo>
                  <a:pt x="3226" y="5825"/>
                </a:lnTo>
                <a:lnTo>
                  <a:pt x="3254" y="5822"/>
                </a:lnTo>
                <a:lnTo>
                  <a:pt x="3281" y="5817"/>
                </a:lnTo>
                <a:lnTo>
                  <a:pt x="3308" y="5812"/>
                </a:lnTo>
                <a:lnTo>
                  <a:pt x="3334" y="5807"/>
                </a:lnTo>
                <a:lnTo>
                  <a:pt x="3357" y="5801"/>
                </a:lnTo>
                <a:lnTo>
                  <a:pt x="3382" y="5793"/>
                </a:lnTo>
                <a:lnTo>
                  <a:pt x="3405" y="5786"/>
                </a:lnTo>
                <a:lnTo>
                  <a:pt x="3426" y="5778"/>
                </a:lnTo>
                <a:lnTo>
                  <a:pt x="3447" y="5770"/>
                </a:lnTo>
                <a:lnTo>
                  <a:pt x="3468" y="5760"/>
                </a:lnTo>
                <a:lnTo>
                  <a:pt x="3488" y="5751"/>
                </a:lnTo>
                <a:lnTo>
                  <a:pt x="3506" y="5740"/>
                </a:lnTo>
                <a:lnTo>
                  <a:pt x="3523" y="5728"/>
                </a:lnTo>
                <a:lnTo>
                  <a:pt x="3540" y="5716"/>
                </a:lnTo>
                <a:lnTo>
                  <a:pt x="3553" y="5689"/>
                </a:lnTo>
                <a:lnTo>
                  <a:pt x="3564" y="5662"/>
                </a:lnTo>
                <a:lnTo>
                  <a:pt x="3572" y="5636"/>
                </a:lnTo>
                <a:lnTo>
                  <a:pt x="3578" y="5611"/>
                </a:lnTo>
                <a:lnTo>
                  <a:pt x="3581" y="5587"/>
                </a:lnTo>
                <a:lnTo>
                  <a:pt x="3581" y="5565"/>
                </a:lnTo>
                <a:lnTo>
                  <a:pt x="3580" y="5543"/>
                </a:lnTo>
                <a:lnTo>
                  <a:pt x="3577" y="5522"/>
                </a:lnTo>
                <a:lnTo>
                  <a:pt x="3571" y="5502"/>
                </a:lnTo>
                <a:lnTo>
                  <a:pt x="3561" y="5484"/>
                </a:lnTo>
                <a:lnTo>
                  <a:pt x="3551" y="5466"/>
                </a:lnTo>
                <a:lnTo>
                  <a:pt x="3536" y="5448"/>
                </a:lnTo>
                <a:lnTo>
                  <a:pt x="3521" y="5433"/>
                </a:lnTo>
                <a:lnTo>
                  <a:pt x="3503" y="5419"/>
                </a:lnTo>
                <a:lnTo>
                  <a:pt x="3482" y="5405"/>
                </a:lnTo>
                <a:lnTo>
                  <a:pt x="3458" y="5392"/>
                </a:lnTo>
                <a:lnTo>
                  <a:pt x="2257" y="5327"/>
                </a:lnTo>
                <a:lnTo>
                  <a:pt x="2257" y="5313"/>
                </a:lnTo>
                <a:lnTo>
                  <a:pt x="2260" y="5300"/>
                </a:lnTo>
                <a:lnTo>
                  <a:pt x="2262" y="5288"/>
                </a:lnTo>
                <a:lnTo>
                  <a:pt x="2267" y="5276"/>
                </a:lnTo>
                <a:lnTo>
                  <a:pt x="2273" y="5266"/>
                </a:lnTo>
                <a:lnTo>
                  <a:pt x="2279" y="5256"/>
                </a:lnTo>
                <a:lnTo>
                  <a:pt x="2287" y="5248"/>
                </a:lnTo>
                <a:lnTo>
                  <a:pt x="2295" y="5240"/>
                </a:lnTo>
                <a:lnTo>
                  <a:pt x="2306" y="5233"/>
                </a:lnTo>
                <a:lnTo>
                  <a:pt x="2318" y="5227"/>
                </a:lnTo>
                <a:lnTo>
                  <a:pt x="2330" y="5221"/>
                </a:lnTo>
                <a:lnTo>
                  <a:pt x="2344" y="5216"/>
                </a:lnTo>
                <a:lnTo>
                  <a:pt x="2359" y="5212"/>
                </a:lnTo>
                <a:lnTo>
                  <a:pt x="2375" y="5209"/>
                </a:lnTo>
                <a:lnTo>
                  <a:pt x="2392" y="5207"/>
                </a:lnTo>
                <a:lnTo>
                  <a:pt x="2411" y="5205"/>
                </a:lnTo>
                <a:lnTo>
                  <a:pt x="2480" y="5201"/>
                </a:lnTo>
                <a:lnTo>
                  <a:pt x="2507" y="5198"/>
                </a:lnTo>
                <a:lnTo>
                  <a:pt x="2531" y="5195"/>
                </a:lnTo>
                <a:lnTo>
                  <a:pt x="2550" y="5192"/>
                </a:lnTo>
                <a:lnTo>
                  <a:pt x="2565" y="5189"/>
                </a:lnTo>
                <a:lnTo>
                  <a:pt x="2576" y="5185"/>
                </a:lnTo>
                <a:lnTo>
                  <a:pt x="2582" y="5180"/>
                </a:lnTo>
                <a:lnTo>
                  <a:pt x="2586" y="5178"/>
                </a:lnTo>
                <a:lnTo>
                  <a:pt x="2589" y="5175"/>
                </a:lnTo>
                <a:lnTo>
                  <a:pt x="2592" y="5170"/>
                </a:lnTo>
                <a:lnTo>
                  <a:pt x="2593" y="5165"/>
                </a:lnTo>
                <a:lnTo>
                  <a:pt x="2594" y="5158"/>
                </a:lnTo>
                <a:lnTo>
                  <a:pt x="2595" y="5151"/>
                </a:lnTo>
                <a:lnTo>
                  <a:pt x="2594" y="5132"/>
                </a:lnTo>
                <a:lnTo>
                  <a:pt x="2590" y="5109"/>
                </a:lnTo>
                <a:lnTo>
                  <a:pt x="2584" y="5083"/>
                </a:lnTo>
                <a:lnTo>
                  <a:pt x="2576" y="5052"/>
                </a:lnTo>
                <a:lnTo>
                  <a:pt x="2565" y="5018"/>
                </a:lnTo>
                <a:lnTo>
                  <a:pt x="2549" y="4997"/>
                </a:lnTo>
                <a:lnTo>
                  <a:pt x="2531" y="4978"/>
                </a:lnTo>
                <a:lnTo>
                  <a:pt x="2513" y="4959"/>
                </a:lnTo>
                <a:lnTo>
                  <a:pt x="2494" y="4942"/>
                </a:lnTo>
                <a:lnTo>
                  <a:pt x="2475" y="4928"/>
                </a:lnTo>
                <a:lnTo>
                  <a:pt x="2454" y="4915"/>
                </a:lnTo>
                <a:lnTo>
                  <a:pt x="2434" y="4903"/>
                </a:lnTo>
                <a:lnTo>
                  <a:pt x="2411" y="4892"/>
                </a:lnTo>
                <a:lnTo>
                  <a:pt x="2389" y="4884"/>
                </a:lnTo>
                <a:lnTo>
                  <a:pt x="2365" y="4878"/>
                </a:lnTo>
                <a:lnTo>
                  <a:pt x="2341" y="4872"/>
                </a:lnTo>
                <a:lnTo>
                  <a:pt x="2316" y="4870"/>
                </a:lnTo>
                <a:lnTo>
                  <a:pt x="2290" y="4867"/>
                </a:lnTo>
                <a:lnTo>
                  <a:pt x="2263" y="4867"/>
                </a:lnTo>
                <a:lnTo>
                  <a:pt x="2236" y="4869"/>
                </a:lnTo>
                <a:lnTo>
                  <a:pt x="2209" y="4872"/>
                </a:lnTo>
                <a:lnTo>
                  <a:pt x="2077" y="4962"/>
                </a:lnTo>
                <a:lnTo>
                  <a:pt x="1944" y="5051"/>
                </a:lnTo>
                <a:lnTo>
                  <a:pt x="1809" y="5140"/>
                </a:lnTo>
                <a:lnTo>
                  <a:pt x="1673" y="5229"/>
                </a:lnTo>
                <a:lnTo>
                  <a:pt x="1632" y="5253"/>
                </a:lnTo>
                <a:lnTo>
                  <a:pt x="1592" y="5274"/>
                </a:lnTo>
                <a:lnTo>
                  <a:pt x="1552" y="5293"/>
                </a:lnTo>
                <a:lnTo>
                  <a:pt x="1512" y="5311"/>
                </a:lnTo>
                <a:lnTo>
                  <a:pt x="1472" y="5326"/>
                </a:lnTo>
                <a:lnTo>
                  <a:pt x="1433" y="5339"/>
                </a:lnTo>
                <a:lnTo>
                  <a:pt x="1394" y="5350"/>
                </a:lnTo>
                <a:lnTo>
                  <a:pt x="1356" y="5359"/>
                </a:lnTo>
                <a:lnTo>
                  <a:pt x="1317" y="5367"/>
                </a:lnTo>
                <a:lnTo>
                  <a:pt x="1279" y="5371"/>
                </a:lnTo>
                <a:lnTo>
                  <a:pt x="1241" y="5375"/>
                </a:lnTo>
                <a:lnTo>
                  <a:pt x="1203" y="5376"/>
                </a:lnTo>
                <a:lnTo>
                  <a:pt x="1167" y="5375"/>
                </a:lnTo>
                <a:lnTo>
                  <a:pt x="1129" y="5371"/>
                </a:lnTo>
                <a:lnTo>
                  <a:pt x="1092" y="5367"/>
                </a:lnTo>
                <a:lnTo>
                  <a:pt x="1055" y="5359"/>
                </a:lnTo>
                <a:lnTo>
                  <a:pt x="1042" y="5428"/>
                </a:lnTo>
                <a:lnTo>
                  <a:pt x="1029" y="5498"/>
                </a:lnTo>
                <a:lnTo>
                  <a:pt x="1017" y="5568"/>
                </a:lnTo>
                <a:lnTo>
                  <a:pt x="1005" y="5638"/>
                </a:lnTo>
                <a:lnTo>
                  <a:pt x="996" y="5708"/>
                </a:lnTo>
                <a:lnTo>
                  <a:pt x="986" y="5778"/>
                </a:lnTo>
                <a:lnTo>
                  <a:pt x="978" y="5849"/>
                </a:lnTo>
                <a:lnTo>
                  <a:pt x="970" y="5920"/>
                </a:lnTo>
                <a:lnTo>
                  <a:pt x="964" y="5991"/>
                </a:lnTo>
                <a:lnTo>
                  <a:pt x="958" y="6063"/>
                </a:lnTo>
                <a:lnTo>
                  <a:pt x="953" y="6134"/>
                </a:lnTo>
                <a:lnTo>
                  <a:pt x="948" y="6206"/>
                </a:lnTo>
                <a:lnTo>
                  <a:pt x="946" y="6278"/>
                </a:lnTo>
                <a:lnTo>
                  <a:pt x="944" y="6351"/>
                </a:lnTo>
                <a:lnTo>
                  <a:pt x="942" y="6423"/>
                </a:lnTo>
                <a:lnTo>
                  <a:pt x="942" y="6497"/>
                </a:lnTo>
                <a:lnTo>
                  <a:pt x="942" y="6569"/>
                </a:lnTo>
                <a:lnTo>
                  <a:pt x="944" y="6642"/>
                </a:lnTo>
                <a:lnTo>
                  <a:pt x="946" y="6715"/>
                </a:lnTo>
                <a:lnTo>
                  <a:pt x="948" y="6787"/>
                </a:lnTo>
                <a:lnTo>
                  <a:pt x="953" y="6858"/>
                </a:lnTo>
                <a:lnTo>
                  <a:pt x="958" y="6931"/>
                </a:lnTo>
                <a:lnTo>
                  <a:pt x="964" y="7002"/>
                </a:lnTo>
                <a:lnTo>
                  <a:pt x="970" y="7073"/>
                </a:lnTo>
                <a:lnTo>
                  <a:pt x="978" y="7144"/>
                </a:lnTo>
                <a:lnTo>
                  <a:pt x="986" y="7215"/>
                </a:lnTo>
                <a:lnTo>
                  <a:pt x="996" y="7285"/>
                </a:lnTo>
                <a:lnTo>
                  <a:pt x="1005" y="7355"/>
                </a:lnTo>
                <a:lnTo>
                  <a:pt x="1017" y="7425"/>
                </a:lnTo>
                <a:lnTo>
                  <a:pt x="1029" y="7495"/>
                </a:lnTo>
                <a:lnTo>
                  <a:pt x="1042" y="7564"/>
                </a:lnTo>
                <a:lnTo>
                  <a:pt x="1055" y="7634"/>
                </a:lnTo>
                <a:lnTo>
                  <a:pt x="3458" y="7634"/>
                </a:lnTo>
                <a:lnTo>
                  <a:pt x="3471" y="7611"/>
                </a:lnTo>
                <a:lnTo>
                  <a:pt x="3484" y="7587"/>
                </a:lnTo>
                <a:lnTo>
                  <a:pt x="3511" y="7532"/>
                </a:lnTo>
                <a:lnTo>
                  <a:pt x="3541" y="7465"/>
                </a:lnTo>
                <a:lnTo>
                  <a:pt x="3572" y="7389"/>
                </a:lnTo>
                <a:close/>
                <a:moveTo>
                  <a:pt x="4401" y="1332"/>
                </a:moveTo>
                <a:lnTo>
                  <a:pt x="4401" y="1332"/>
                </a:lnTo>
                <a:lnTo>
                  <a:pt x="4327" y="1362"/>
                </a:lnTo>
                <a:lnTo>
                  <a:pt x="4254" y="1394"/>
                </a:lnTo>
                <a:lnTo>
                  <a:pt x="4181" y="1428"/>
                </a:lnTo>
                <a:lnTo>
                  <a:pt x="4109" y="1461"/>
                </a:lnTo>
                <a:lnTo>
                  <a:pt x="4038" y="1495"/>
                </a:lnTo>
                <a:lnTo>
                  <a:pt x="3968" y="1531"/>
                </a:lnTo>
                <a:lnTo>
                  <a:pt x="3898" y="1568"/>
                </a:lnTo>
                <a:lnTo>
                  <a:pt x="3828" y="1604"/>
                </a:lnTo>
                <a:lnTo>
                  <a:pt x="3759" y="1643"/>
                </a:lnTo>
                <a:lnTo>
                  <a:pt x="3692" y="1683"/>
                </a:lnTo>
                <a:lnTo>
                  <a:pt x="3624" y="1723"/>
                </a:lnTo>
                <a:lnTo>
                  <a:pt x="3558" y="1763"/>
                </a:lnTo>
                <a:lnTo>
                  <a:pt x="3491" y="1806"/>
                </a:lnTo>
                <a:lnTo>
                  <a:pt x="3425" y="1849"/>
                </a:lnTo>
                <a:lnTo>
                  <a:pt x="3361" y="1892"/>
                </a:lnTo>
                <a:lnTo>
                  <a:pt x="3296" y="1936"/>
                </a:lnTo>
                <a:lnTo>
                  <a:pt x="3233" y="1983"/>
                </a:lnTo>
                <a:lnTo>
                  <a:pt x="3170" y="2029"/>
                </a:lnTo>
                <a:lnTo>
                  <a:pt x="3107" y="2076"/>
                </a:lnTo>
                <a:lnTo>
                  <a:pt x="3046" y="2125"/>
                </a:lnTo>
                <a:lnTo>
                  <a:pt x="2985" y="2173"/>
                </a:lnTo>
                <a:lnTo>
                  <a:pt x="2925" y="2224"/>
                </a:lnTo>
                <a:lnTo>
                  <a:pt x="2864" y="2275"/>
                </a:lnTo>
                <a:lnTo>
                  <a:pt x="2805" y="2328"/>
                </a:lnTo>
                <a:lnTo>
                  <a:pt x="2747" y="2381"/>
                </a:lnTo>
                <a:lnTo>
                  <a:pt x="2689" y="2434"/>
                </a:lnTo>
                <a:lnTo>
                  <a:pt x="2632" y="2489"/>
                </a:lnTo>
                <a:lnTo>
                  <a:pt x="2575" y="2545"/>
                </a:lnTo>
                <a:lnTo>
                  <a:pt x="2519" y="2601"/>
                </a:lnTo>
                <a:lnTo>
                  <a:pt x="2463" y="2660"/>
                </a:lnTo>
                <a:lnTo>
                  <a:pt x="2409" y="2718"/>
                </a:lnTo>
                <a:lnTo>
                  <a:pt x="2354" y="2777"/>
                </a:lnTo>
                <a:lnTo>
                  <a:pt x="2301" y="2837"/>
                </a:lnTo>
                <a:lnTo>
                  <a:pt x="2249" y="2898"/>
                </a:lnTo>
                <a:lnTo>
                  <a:pt x="2198" y="2960"/>
                </a:lnTo>
                <a:lnTo>
                  <a:pt x="2147" y="3021"/>
                </a:lnTo>
                <a:lnTo>
                  <a:pt x="2098" y="3083"/>
                </a:lnTo>
                <a:lnTo>
                  <a:pt x="2050" y="3146"/>
                </a:lnTo>
                <a:lnTo>
                  <a:pt x="2002" y="3209"/>
                </a:lnTo>
                <a:lnTo>
                  <a:pt x="1956" y="3273"/>
                </a:lnTo>
                <a:lnTo>
                  <a:pt x="1910" y="3337"/>
                </a:lnTo>
                <a:lnTo>
                  <a:pt x="1866" y="3402"/>
                </a:lnTo>
                <a:lnTo>
                  <a:pt x="1822" y="3467"/>
                </a:lnTo>
                <a:lnTo>
                  <a:pt x="1779" y="3532"/>
                </a:lnTo>
                <a:lnTo>
                  <a:pt x="1738" y="3599"/>
                </a:lnTo>
                <a:lnTo>
                  <a:pt x="1698" y="3665"/>
                </a:lnTo>
                <a:lnTo>
                  <a:pt x="1659" y="3733"/>
                </a:lnTo>
                <a:lnTo>
                  <a:pt x="1619" y="3800"/>
                </a:lnTo>
                <a:lnTo>
                  <a:pt x="1583" y="3869"/>
                </a:lnTo>
                <a:lnTo>
                  <a:pt x="1546" y="3938"/>
                </a:lnTo>
                <a:lnTo>
                  <a:pt x="1510" y="4007"/>
                </a:lnTo>
                <a:lnTo>
                  <a:pt x="1476" y="4077"/>
                </a:lnTo>
                <a:lnTo>
                  <a:pt x="1442" y="4146"/>
                </a:lnTo>
                <a:lnTo>
                  <a:pt x="1410" y="4218"/>
                </a:lnTo>
                <a:lnTo>
                  <a:pt x="1378" y="4289"/>
                </a:lnTo>
                <a:lnTo>
                  <a:pt x="1347" y="4361"/>
                </a:lnTo>
                <a:lnTo>
                  <a:pt x="1317" y="4433"/>
                </a:lnTo>
                <a:lnTo>
                  <a:pt x="1289" y="4506"/>
                </a:lnTo>
                <a:lnTo>
                  <a:pt x="1260" y="4579"/>
                </a:lnTo>
                <a:lnTo>
                  <a:pt x="1234" y="4653"/>
                </a:lnTo>
                <a:lnTo>
                  <a:pt x="1208" y="4727"/>
                </a:lnTo>
                <a:lnTo>
                  <a:pt x="1183" y="4802"/>
                </a:lnTo>
                <a:lnTo>
                  <a:pt x="1159" y="4878"/>
                </a:lnTo>
                <a:lnTo>
                  <a:pt x="1137" y="4954"/>
                </a:lnTo>
                <a:lnTo>
                  <a:pt x="1153" y="4950"/>
                </a:lnTo>
                <a:lnTo>
                  <a:pt x="1170" y="4948"/>
                </a:lnTo>
                <a:lnTo>
                  <a:pt x="1188" y="4948"/>
                </a:lnTo>
                <a:lnTo>
                  <a:pt x="1206" y="4949"/>
                </a:lnTo>
                <a:lnTo>
                  <a:pt x="1225" y="4953"/>
                </a:lnTo>
                <a:lnTo>
                  <a:pt x="1244" y="4956"/>
                </a:lnTo>
                <a:lnTo>
                  <a:pt x="1263" y="4962"/>
                </a:lnTo>
                <a:lnTo>
                  <a:pt x="1283" y="4969"/>
                </a:lnTo>
                <a:lnTo>
                  <a:pt x="1356" y="4923"/>
                </a:lnTo>
                <a:lnTo>
                  <a:pt x="1440" y="4872"/>
                </a:lnTo>
                <a:lnTo>
                  <a:pt x="1533" y="4818"/>
                </a:lnTo>
                <a:lnTo>
                  <a:pt x="1636" y="4758"/>
                </a:lnTo>
                <a:lnTo>
                  <a:pt x="1749" y="4695"/>
                </a:lnTo>
                <a:lnTo>
                  <a:pt x="1871" y="4629"/>
                </a:lnTo>
                <a:lnTo>
                  <a:pt x="2002" y="4558"/>
                </a:lnTo>
                <a:lnTo>
                  <a:pt x="2143" y="4482"/>
                </a:lnTo>
                <a:lnTo>
                  <a:pt x="2191" y="4475"/>
                </a:lnTo>
                <a:lnTo>
                  <a:pt x="2237" y="4469"/>
                </a:lnTo>
                <a:lnTo>
                  <a:pt x="2281" y="4465"/>
                </a:lnTo>
                <a:lnTo>
                  <a:pt x="2322" y="4462"/>
                </a:lnTo>
                <a:lnTo>
                  <a:pt x="2362" y="4461"/>
                </a:lnTo>
                <a:lnTo>
                  <a:pt x="2399" y="4461"/>
                </a:lnTo>
                <a:lnTo>
                  <a:pt x="2435" y="4463"/>
                </a:lnTo>
                <a:lnTo>
                  <a:pt x="2468" y="4467"/>
                </a:lnTo>
                <a:lnTo>
                  <a:pt x="2500" y="4471"/>
                </a:lnTo>
                <a:lnTo>
                  <a:pt x="2529" y="4477"/>
                </a:lnTo>
                <a:lnTo>
                  <a:pt x="2556" y="4486"/>
                </a:lnTo>
                <a:lnTo>
                  <a:pt x="2582" y="4495"/>
                </a:lnTo>
                <a:lnTo>
                  <a:pt x="2606" y="4506"/>
                </a:lnTo>
                <a:lnTo>
                  <a:pt x="2626" y="4518"/>
                </a:lnTo>
                <a:lnTo>
                  <a:pt x="2646" y="4532"/>
                </a:lnTo>
                <a:lnTo>
                  <a:pt x="2663" y="4547"/>
                </a:lnTo>
                <a:lnTo>
                  <a:pt x="2811" y="4263"/>
                </a:lnTo>
                <a:lnTo>
                  <a:pt x="2979" y="3945"/>
                </a:lnTo>
                <a:lnTo>
                  <a:pt x="3166" y="3593"/>
                </a:lnTo>
                <a:lnTo>
                  <a:pt x="3374" y="3207"/>
                </a:lnTo>
                <a:lnTo>
                  <a:pt x="3600" y="2789"/>
                </a:lnTo>
                <a:lnTo>
                  <a:pt x="3847" y="2337"/>
                </a:lnTo>
                <a:lnTo>
                  <a:pt x="4114" y="1851"/>
                </a:lnTo>
                <a:lnTo>
                  <a:pt x="4401" y="1332"/>
                </a:lnTo>
                <a:close/>
                <a:moveTo>
                  <a:pt x="4287" y="11612"/>
                </a:moveTo>
                <a:lnTo>
                  <a:pt x="4287" y="11612"/>
                </a:lnTo>
                <a:lnTo>
                  <a:pt x="4267" y="11570"/>
                </a:lnTo>
                <a:lnTo>
                  <a:pt x="4232" y="11503"/>
                </a:lnTo>
                <a:lnTo>
                  <a:pt x="4128" y="11296"/>
                </a:lnTo>
                <a:lnTo>
                  <a:pt x="3971" y="10994"/>
                </a:lnTo>
                <a:lnTo>
                  <a:pt x="3763" y="10593"/>
                </a:lnTo>
                <a:lnTo>
                  <a:pt x="3194" y="9502"/>
                </a:lnTo>
                <a:lnTo>
                  <a:pt x="2420" y="8023"/>
                </a:lnTo>
                <a:lnTo>
                  <a:pt x="1137" y="8007"/>
                </a:lnTo>
                <a:lnTo>
                  <a:pt x="1161" y="8083"/>
                </a:lnTo>
                <a:lnTo>
                  <a:pt x="1186" y="8158"/>
                </a:lnTo>
                <a:lnTo>
                  <a:pt x="1210" y="8233"/>
                </a:lnTo>
                <a:lnTo>
                  <a:pt x="1236" y="8307"/>
                </a:lnTo>
                <a:lnTo>
                  <a:pt x="1264" y="8381"/>
                </a:lnTo>
                <a:lnTo>
                  <a:pt x="1292" y="8454"/>
                </a:lnTo>
                <a:lnTo>
                  <a:pt x="1321" y="8527"/>
                </a:lnTo>
                <a:lnTo>
                  <a:pt x="1350" y="8599"/>
                </a:lnTo>
                <a:lnTo>
                  <a:pt x="1380" y="8670"/>
                </a:lnTo>
                <a:lnTo>
                  <a:pt x="1412" y="8741"/>
                </a:lnTo>
                <a:lnTo>
                  <a:pt x="1444" y="8812"/>
                </a:lnTo>
                <a:lnTo>
                  <a:pt x="1476" y="8882"/>
                </a:lnTo>
                <a:lnTo>
                  <a:pt x="1510" y="8951"/>
                </a:lnTo>
                <a:lnTo>
                  <a:pt x="1545" y="9020"/>
                </a:lnTo>
                <a:lnTo>
                  <a:pt x="1579" y="9089"/>
                </a:lnTo>
                <a:lnTo>
                  <a:pt x="1616" y="9156"/>
                </a:lnTo>
                <a:lnTo>
                  <a:pt x="1653" y="9224"/>
                </a:lnTo>
                <a:lnTo>
                  <a:pt x="1691" y="9290"/>
                </a:lnTo>
                <a:lnTo>
                  <a:pt x="1730" y="9357"/>
                </a:lnTo>
                <a:lnTo>
                  <a:pt x="1769" y="9422"/>
                </a:lnTo>
                <a:lnTo>
                  <a:pt x="1809" y="9487"/>
                </a:lnTo>
                <a:lnTo>
                  <a:pt x="1849" y="9551"/>
                </a:lnTo>
                <a:lnTo>
                  <a:pt x="1892" y="9615"/>
                </a:lnTo>
                <a:lnTo>
                  <a:pt x="1935" y="9679"/>
                </a:lnTo>
                <a:lnTo>
                  <a:pt x="1979" y="9742"/>
                </a:lnTo>
                <a:lnTo>
                  <a:pt x="2022" y="9804"/>
                </a:lnTo>
                <a:lnTo>
                  <a:pt x="2068" y="9866"/>
                </a:lnTo>
                <a:lnTo>
                  <a:pt x="2114" y="9927"/>
                </a:lnTo>
                <a:lnTo>
                  <a:pt x="2160" y="9987"/>
                </a:lnTo>
                <a:lnTo>
                  <a:pt x="2209" y="10048"/>
                </a:lnTo>
                <a:lnTo>
                  <a:pt x="2257" y="10108"/>
                </a:lnTo>
                <a:lnTo>
                  <a:pt x="2306" y="10166"/>
                </a:lnTo>
                <a:lnTo>
                  <a:pt x="2360" y="10232"/>
                </a:lnTo>
                <a:lnTo>
                  <a:pt x="2415" y="10294"/>
                </a:lnTo>
                <a:lnTo>
                  <a:pt x="2469" y="10356"/>
                </a:lnTo>
                <a:lnTo>
                  <a:pt x="2525" y="10417"/>
                </a:lnTo>
                <a:lnTo>
                  <a:pt x="2581" y="10476"/>
                </a:lnTo>
                <a:lnTo>
                  <a:pt x="2638" y="10534"/>
                </a:lnTo>
                <a:lnTo>
                  <a:pt x="2695" y="10591"/>
                </a:lnTo>
                <a:lnTo>
                  <a:pt x="2753" y="10647"/>
                </a:lnTo>
                <a:lnTo>
                  <a:pt x="2811" y="10701"/>
                </a:lnTo>
                <a:lnTo>
                  <a:pt x="2869" y="10755"/>
                </a:lnTo>
                <a:lnTo>
                  <a:pt x="2928" y="10807"/>
                </a:lnTo>
                <a:lnTo>
                  <a:pt x="2987" y="10858"/>
                </a:lnTo>
                <a:lnTo>
                  <a:pt x="3048" y="10908"/>
                </a:lnTo>
                <a:lnTo>
                  <a:pt x="3108" y="10955"/>
                </a:lnTo>
                <a:lnTo>
                  <a:pt x="3170" y="11002"/>
                </a:lnTo>
                <a:lnTo>
                  <a:pt x="3232" y="11049"/>
                </a:lnTo>
                <a:lnTo>
                  <a:pt x="3293" y="11092"/>
                </a:lnTo>
                <a:lnTo>
                  <a:pt x="3356" y="11136"/>
                </a:lnTo>
                <a:lnTo>
                  <a:pt x="3419" y="11178"/>
                </a:lnTo>
                <a:lnTo>
                  <a:pt x="3483" y="11219"/>
                </a:lnTo>
                <a:lnTo>
                  <a:pt x="3547" y="11258"/>
                </a:lnTo>
                <a:lnTo>
                  <a:pt x="3612" y="11296"/>
                </a:lnTo>
                <a:lnTo>
                  <a:pt x="3677" y="11334"/>
                </a:lnTo>
                <a:lnTo>
                  <a:pt x="3743" y="11370"/>
                </a:lnTo>
                <a:lnTo>
                  <a:pt x="3809" y="11404"/>
                </a:lnTo>
                <a:lnTo>
                  <a:pt x="3875" y="11438"/>
                </a:lnTo>
                <a:lnTo>
                  <a:pt x="3943" y="11470"/>
                </a:lnTo>
                <a:lnTo>
                  <a:pt x="4011" y="11502"/>
                </a:lnTo>
                <a:lnTo>
                  <a:pt x="4079" y="11531"/>
                </a:lnTo>
                <a:lnTo>
                  <a:pt x="4148" y="11560"/>
                </a:lnTo>
                <a:lnTo>
                  <a:pt x="4217" y="11587"/>
                </a:lnTo>
                <a:lnTo>
                  <a:pt x="4287" y="11612"/>
                </a:lnTo>
                <a:close/>
                <a:moveTo>
                  <a:pt x="5017" y="11873"/>
                </a:moveTo>
                <a:lnTo>
                  <a:pt x="5017" y="11873"/>
                </a:lnTo>
                <a:lnTo>
                  <a:pt x="4991" y="11817"/>
                </a:lnTo>
                <a:lnTo>
                  <a:pt x="4961" y="11756"/>
                </a:lnTo>
                <a:lnTo>
                  <a:pt x="4926" y="11691"/>
                </a:lnTo>
                <a:lnTo>
                  <a:pt x="4888" y="11620"/>
                </a:lnTo>
                <a:lnTo>
                  <a:pt x="4845" y="11545"/>
                </a:lnTo>
                <a:lnTo>
                  <a:pt x="4799" y="11465"/>
                </a:lnTo>
                <a:lnTo>
                  <a:pt x="4748" y="11378"/>
                </a:lnTo>
                <a:lnTo>
                  <a:pt x="4692" y="11288"/>
                </a:lnTo>
                <a:lnTo>
                  <a:pt x="4035" y="10029"/>
                </a:lnTo>
                <a:lnTo>
                  <a:pt x="2842" y="7746"/>
                </a:lnTo>
                <a:lnTo>
                  <a:pt x="2712" y="7746"/>
                </a:lnTo>
                <a:lnTo>
                  <a:pt x="4871" y="11823"/>
                </a:lnTo>
                <a:lnTo>
                  <a:pt x="5017" y="11873"/>
                </a:lnTo>
                <a:close/>
                <a:moveTo>
                  <a:pt x="5067" y="1104"/>
                </a:moveTo>
                <a:lnTo>
                  <a:pt x="4921" y="1153"/>
                </a:lnTo>
                <a:lnTo>
                  <a:pt x="2728" y="5197"/>
                </a:lnTo>
                <a:lnTo>
                  <a:pt x="2825" y="5197"/>
                </a:lnTo>
                <a:lnTo>
                  <a:pt x="3246" y="4436"/>
                </a:lnTo>
                <a:lnTo>
                  <a:pt x="3759" y="3500"/>
                </a:lnTo>
                <a:lnTo>
                  <a:pt x="4366" y="2389"/>
                </a:lnTo>
                <a:lnTo>
                  <a:pt x="5067" y="1104"/>
                </a:lnTo>
                <a:close/>
                <a:moveTo>
                  <a:pt x="7534" y="8721"/>
                </a:moveTo>
                <a:lnTo>
                  <a:pt x="7534" y="8721"/>
                </a:lnTo>
                <a:lnTo>
                  <a:pt x="7471" y="8702"/>
                </a:lnTo>
                <a:lnTo>
                  <a:pt x="7396" y="8677"/>
                </a:lnTo>
                <a:lnTo>
                  <a:pt x="7309" y="8645"/>
                </a:lnTo>
                <a:lnTo>
                  <a:pt x="7210" y="8608"/>
                </a:lnTo>
                <a:lnTo>
                  <a:pt x="7165" y="8573"/>
                </a:lnTo>
                <a:lnTo>
                  <a:pt x="7123" y="8538"/>
                </a:lnTo>
                <a:lnTo>
                  <a:pt x="7085" y="8503"/>
                </a:lnTo>
                <a:lnTo>
                  <a:pt x="7049" y="8467"/>
                </a:lnTo>
                <a:lnTo>
                  <a:pt x="7017" y="8432"/>
                </a:lnTo>
                <a:lnTo>
                  <a:pt x="6989" y="8396"/>
                </a:lnTo>
                <a:lnTo>
                  <a:pt x="6976" y="8378"/>
                </a:lnTo>
                <a:lnTo>
                  <a:pt x="6964" y="8361"/>
                </a:lnTo>
                <a:lnTo>
                  <a:pt x="6952" y="8342"/>
                </a:lnTo>
                <a:lnTo>
                  <a:pt x="6942" y="8324"/>
                </a:lnTo>
                <a:lnTo>
                  <a:pt x="6932" y="8305"/>
                </a:lnTo>
                <a:lnTo>
                  <a:pt x="6923" y="8287"/>
                </a:lnTo>
                <a:lnTo>
                  <a:pt x="6915" y="8268"/>
                </a:lnTo>
                <a:lnTo>
                  <a:pt x="6908" y="8250"/>
                </a:lnTo>
                <a:lnTo>
                  <a:pt x="6901" y="8231"/>
                </a:lnTo>
                <a:lnTo>
                  <a:pt x="6896" y="8212"/>
                </a:lnTo>
                <a:lnTo>
                  <a:pt x="6891" y="8195"/>
                </a:lnTo>
                <a:lnTo>
                  <a:pt x="6887" y="8176"/>
                </a:lnTo>
                <a:lnTo>
                  <a:pt x="6884" y="8157"/>
                </a:lnTo>
                <a:lnTo>
                  <a:pt x="6882" y="8138"/>
                </a:lnTo>
                <a:lnTo>
                  <a:pt x="6880" y="8119"/>
                </a:lnTo>
                <a:lnTo>
                  <a:pt x="6880" y="8100"/>
                </a:lnTo>
                <a:lnTo>
                  <a:pt x="6880" y="8081"/>
                </a:lnTo>
                <a:lnTo>
                  <a:pt x="6881" y="8062"/>
                </a:lnTo>
                <a:lnTo>
                  <a:pt x="6882" y="8043"/>
                </a:lnTo>
                <a:lnTo>
                  <a:pt x="6885" y="8023"/>
                </a:lnTo>
                <a:lnTo>
                  <a:pt x="3410" y="8023"/>
                </a:lnTo>
                <a:lnTo>
                  <a:pt x="3591" y="8376"/>
                </a:lnTo>
                <a:lnTo>
                  <a:pt x="3795" y="8770"/>
                </a:lnTo>
                <a:lnTo>
                  <a:pt x="4267" y="9680"/>
                </a:lnTo>
                <a:lnTo>
                  <a:pt x="4826" y="10752"/>
                </a:lnTo>
                <a:lnTo>
                  <a:pt x="5472" y="11987"/>
                </a:lnTo>
                <a:lnTo>
                  <a:pt x="5765" y="12035"/>
                </a:lnTo>
                <a:lnTo>
                  <a:pt x="5937" y="11715"/>
                </a:lnTo>
                <a:lnTo>
                  <a:pt x="6146" y="11324"/>
                </a:lnTo>
                <a:lnTo>
                  <a:pt x="6392" y="10862"/>
                </a:lnTo>
                <a:lnTo>
                  <a:pt x="6674" y="10329"/>
                </a:lnTo>
                <a:lnTo>
                  <a:pt x="6686" y="10321"/>
                </a:lnTo>
                <a:lnTo>
                  <a:pt x="6698" y="10309"/>
                </a:lnTo>
                <a:lnTo>
                  <a:pt x="6709" y="10296"/>
                </a:lnTo>
                <a:lnTo>
                  <a:pt x="6721" y="10280"/>
                </a:lnTo>
                <a:lnTo>
                  <a:pt x="6731" y="10264"/>
                </a:lnTo>
                <a:lnTo>
                  <a:pt x="6742" y="10243"/>
                </a:lnTo>
                <a:lnTo>
                  <a:pt x="6753" y="10222"/>
                </a:lnTo>
                <a:lnTo>
                  <a:pt x="6763" y="10200"/>
                </a:lnTo>
                <a:lnTo>
                  <a:pt x="6774" y="10176"/>
                </a:lnTo>
                <a:lnTo>
                  <a:pt x="6783" y="10153"/>
                </a:lnTo>
                <a:lnTo>
                  <a:pt x="6795" y="10133"/>
                </a:lnTo>
                <a:lnTo>
                  <a:pt x="6806" y="10114"/>
                </a:lnTo>
                <a:lnTo>
                  <a:pt x="6817" y="10096"/>
                </a:lnTo>
                <a:lnTo>
                  <a:pt x="6829" y="10081"/>
                </a:lnTo>
                <a:lnTo>
                  <a:pt x="6840" y="10066"/>
                </a:lnTo>
                <a:lnTo>
                  <a:pt x="6852" y="10054"/>
                </a:lnTo>
                <a:lnTo>
                  <a:pt x="6880" y="9993"/>
                </a:lnTo>
                <a:lnTo>
                  <a:pt x="6910" y="9927"/>
                </a:lnTo>
                <a:lnTo>
                  <a:pt x="6946" y="9855"/>
                </a:lnTo>
                <a:lnTo>
                  <a:pt x="6986" y="9775"/>
                </a:lnTo>
                <a:lnTo>
                  <a:pt x="7031" y="9690"/>
                </a:lnTo>
                <a:lnTo>
                  <a:pt x="7081" y="9598"/>
                </a:lnTo>
                <a:lnTo>
                  <a:pt x="7136" y="9500"/>
                </a:lnTo>
                <a:lnTo>
                  <a:pt x="7194" y="9396"/>
                </a:lnTo>
                <a:lnTo>
                  <a:pt x="7252" y="9291"/>
                </a:lnTo>
                <a:lnTo>
                  <a:pt x="7306" y="9192"/>
                </a:lnTo>
                <a:lnTo>
                  <a:pt x="7356" y="9099"/>
                </a:lnTo>
                <a:lnTo>
                  <a:pt x="7401" y="9012"/>
                </a:lnTo>
                <a:lnTo>
                  <a:pt x="7441" y="8931"/>
                </a:lnTo>
                <a:lnTo>
                  <a:pt x="7477" y="8855"/>
                </a:lnTo>
                <a:lnTo>
                  <a:pt x="7508" y="8785"/>
                </a:lnTo>
                <a:lnTo>
                  <a:pt x="7534" y="8721"/>
                </a:lnTo>
                <a:close/>
                <a:moveTo>
                  <a:pt x="7551" y="4288"/>
                </a:moveTo>
                <a:lnTo>
                  <a:pt x="6804" y="2924"/>
                </a:lnTo>
                <a:lnTo>
                  <a:pt x="6373" y="2107"/>
                </a:lnTo>
                <a:lnTo>
                  <a:pt x="5765" y="958"/>
                </a:lnTo>
                <a:lnTo>
                  <a:pt x="5521" y="1023"/>
                </a:lnTo>
                <a:lnTo>
                  <a:pt x="3426" y="4969"/>
                </a:lnTo>
                <a:lnTo>
                  <a:pt x="6901" y="4969"/>
                </a:lnTo>
                <a:lnTo>
                  <a:pt x="6885" y="4904"/>
                </a:lnTo>
                <a:lnTo>
                  <a:pt x="6889" y="4885"/>
                </a:lnTo>
                <a:lnTo>
                  <a:pt x="6894" y="4866"/>
                </a:lnTo>
                <a:lnTo>
                  <a:pt x="6900" y="4847"/>
                </a:lnTo>
                <a:lnTo>
                  <a:pt x="6906" y="4827"/>
                </a:lnTo>
                <a:lnTo>
                  <a:pt x="6914" y="4808"/>
                </a:lnTo>
                <a:lnTo>
                  <a:pt x="6923" y="4789"/>
                </a:lnTo>
                <a:lnTo>
                  <a:pt x="6933" y="4770"/>
                </a:lnTo>
                <a:lnTo>
                  <a:pt x="6945" y="4750"/>
                </a:lnTo>
                <a:lnTo>
                  <a:pt x="6958" y="4731"/>
                </a:lnTo>
                <a:lnTo>
                  <a:pt x="6971" y="4712"/>
                </a:lnTo>
                <a:lnTo>
                  <a:pt x="6985" y="4693"/>
                </a:lnTo>
                <a:lnTo>
                  <a:pt x="7002" y="4673"/>
                </a:lnTo>
                <a:lnTo>
                  <a:pt x="7018" y="4654"/>
                </a:lnTo>
                <a:lnTo>
                  <a:pt x="7036" y="4635"/>
                </a:lnTo>
                <a:lnTo>
                  <a:pt x="7055" y="4616"/>
                </a:lnTo>
                <a:lnTo>
                  <a:pt x="7075" y="4596"/>
                </a:lnTo>
                <a:lnTo>
                  <a:pt x="7096" y="4577"/>
                </a:lnTo>
                <a:lnTo>
                  <a:pt x="7119" y="4558"/>
                </a:lnTo>
                <a:lnTo>
                  <a:pt x="7168" y="4519"/>
                </a:lnTo>
                <a:lnTo>
                  <a:pt x="7221" y="4481"/>
                </a:lnTo>
                <a:lnTo>
                  <a:pt x="7278" y="4442"/>
                </a:lnTo>
                <a:lnTo>
                  <a:pt x="7339" y="4404"/>
                </a:lnTo>
                <a:lnTo>
                  <a:pt x="7405" y="4365"/>
                </a:lnTo>
                <a:lnTo>
                  <a:pt x="7476" y="4327"/>
                </a:lnTo>
                <a:lnTo>
                  <a:pt x="7551" y="4288"/>
                </a:lnTo>
                <a:close/>
                <a:moveTo>
                  <a:pt x="8866" y="6529"/>
                </a:moveTo>
                <a:lnTo>
                  <a:pt x="8866" y="6529"/>
                </a:lnTo>
                <a:lnTo>
                  <a:pt x="8785" y="6448"/>
                </a:lnTo>
                <a:lnTo>
                  <a:pt x="3702" y="6399"/>
                </a:lnTo>
                <a:lnTo>
                  <a:pt x="3637" y="6480"/>
                </a:lnTo>
                <a:lnTo>
                  <a:pt x="3648" y="6499"/>
                </a:lnTo>
                <a:lnTo>
                  <a:pt x="3662" y="6522"/>
                </a:lnTo>
                <a:lnTo>
                  <a:pt x="3680" y="6548"/>
                </a:lnTo>
                <a:lnTo>
                  <a:pt x="3702" y="6577"/>
                </a:lnTo>
                <a:lnTo>
                  <a:pt x="8785" y="6610"/>
                </a:lnTo>
                <a:lnTo>
                  <a:pt x="8866" y="6529"/>
                </a:lnTo>
                <a:close/>
                <a:moveTo>
                  <a:pt x="5926" y="6788"/>
                </a:moveTo>
                <a:lnTo>
                  <a:pt x="3784" y="6788"/>
                </a:lnTo>
                <a:lnTo>
                  <a:pt x="3785" y="6811"/>
                </a:lnTo>
                <a:lnTo>
                  <a:pt x="3785" y="6833"/>
                </a:lnTo>
                <a:lnTo>
                  <a:pt x="3784" y="6855"/>
                </a:lnTo>
                <a:lnTo>
                  <a:pt x="3782" y="6876"/>
                </a:lnTo>
                <a:lnTo>
                  <a:pt x="3778" y="6897"/>
                </a:lnTo>
                <a:lnTo>
                  <a:pt x="3773" y="6919"/>
                </a:lnTo>
                <a:lnTo>
                  <a:pt x="3766" y="6939"/>
                </a:lnTo>
                <a:lnTo>
                  <a:pt x="3759" y="6959"/>
                </a:lnTo>
                <a:lnTo>
                  <a:pt x="3751" y="6979"/>
                </a:lnTo>
                <a:lnTo>
                  <a:pt x="3740" y="6999"/>
                </a:lnTo>
                <a:lnTo>
                  <a:pt x="3730" y="7020"/>
                </a:lnTo>
                <a:lnTo>
                  <a:pt x="3717" y="7038"/>
                </a:lnTo>
                <a:lnTo>
                  <a:pt x="3702" y="7057"/>
                </a:lnTo>
                <a:lnTo>
                  <a:pt x="3688" y="7076"/>
                </a:lnTo>
                <a:lnTo>
                  <a:pt x="3672" y="7095"/>
                </a:lnTo>
                <a:lnTo>
                  <a:pt x="3654" y="7113"/>
                </a:lnTo>
                <a:lnTo>
                  <a:pt x="3673" y="7139"/>
                </a:lnTo>
                <a:lnTo>
                  <a:pt x="3690" y="7165"/>
                </a:lnTo>
                <a:lnTo>
                  <a:pt x="3706" y="7190"/>
                </a:lnTo>
                <a:lnTo>
                  <a:pt x="3720" y="7215"/>
                </a:lnTo>
                <a:lnTo>
                  <a:pt x="3733" y="7239"/>
                </a:lnTo>
                <a:lnTo>
                  <a:pt x="3744" y="7263"/>
                </a:lnTo>
                <a:lnTo>
                  <a:pt x="3752" y="7286"/>
                </a:lnTo>
                <a:lnTo>
                  <a:pt x="3759" y="7309"/>
                </a:lnTo>
                <a:lnTo>
                  <a:pt x="3764" y="7330"/>
                </a:lnTo>
                <a:lnTo>
                  <a:pt x="3768" y="7353"/>
                </a:lnTo>
                <a:lnTo>
                  <a:pt x="3770" y="7373"/>
                </a:lnTo>
                <a:lnTo>
                  <a:pt x="3770" y="7394"/>
                </a:lnTo>
                <a:lnTo>
                  <a:pt x="3768" y="7414"/>
                </a:lnTo>
                <a:lnTo>
                  <a:pt x="3764" y="7433"/>
                </a:lnTo>
                <a:lnTo>
                  <a:pt x="3758" y="7452"/>
                </a:lnTo>
                <a:lnTo>
                  <a:pt x="3751" y="7471"/>
                </a:lnTo>
                <a:lnTo>
                  <a:pt x="3880" y="7470"/>
                </a:lnTo>
                <a:lnTo>
                  <a:pt x="4024" y="7469"/>
                </a:lnTo>
                <a:lnTo>
                  <a:pt x="4180" y="7467"/>
                </a:lnTo>
                <a:lnTo>
                  <a:pt x="4352" y="7463"/>
                </a:lnTo>
                <a:lnTo>
                  <a:pt x="4737" y="7452"/>
                </a:lnTo>
                <a:lnTo>
                  <a:pt x="5181" y="7438"/>
                </a:lnTo>
                <a:lnTo>
                  <a:pt x="5207" y="7433"/>
                </a:lnTo>
                <a:lnTo>
                  <a:pt x="5233" y="7426"/>
                </a:lnTo>
                <a:lnTo>
                  <a:pt x="5259" y="7419"/>
                </a:lnTo>
                <a:lnTo>
                  <a:pt x="5284" y="7411"/>
                </a:lnTo>
                <a:lnTo>
                  <a:pt x="5310" y="7401"/>
                </a:lnTo>
                <a:lnTo>
                  <a:pt x="5335" y="7391"/>
                </a:lnTo>
                <a:lnTo>
                  <a:pt x="5360" y="7380"/>
                </a:lnTo>
                <a:lnTo>
                  <a:pt x="5385" y="7367"/>
                </a:lnTo>
                <a:lnTo>
                  <a:pt x="5409" y="7354"/>
                </a:lnTo>
                <a:lnTo>
                  <a:pt x="5434" y="7340"/>
                </a:lnTo>
                <a:lnTo>
                  <a:pt x="5459" y="7325"/>
                </a:lnTo>
                <a:lnTo>
                  <a:pt x="5483" y="7309"/>
                </a:lnTo>
                <a:lnTo>
                  <a:pt x="5507" y="7292"/>
                </a:lnTo>
                <a:lnTo>
                  <a:pt x="5530" y="7274"/>
                </a:lnTo>
                <a:lnTo>
                  <a:pt x="5554" y="7255"/>
                </a:lnTo>
                <a:lnTo>
                  <a:pt x="5578" y="7235"/>
                </a:lnTo>
                <a:lnTo>
                  <a:pt x="5602" y="7215"/>
                </a:lnTo>
                <a:lnTo>
                  <a:pt x="5624" y="7193"/>
                </a:lnTo>
                <a:lnTo>
                  <a:pt x="5647" y="7170"/>
                </a:lnTo>
                <a:lnTo>
                  <a:pt x="5669" y="7146"/>
                </a:lnTo>
                <a:lnTo>
                  <a:pt x="5692" y="7123"/>
                </a:lnTo>
                <a:lnTo>
                  <a:pt x="5714" y="7097"/>
                </a:lnTo>
                <a:lnTo>
                  <a:pt x="5737" y="7070"/>
                </a:lnTo>
                <a:lnTo>
                  <a:pt x="5758" y="7042"/>
                </a:lnTo>
                <a:lnTo>
                  <a:pt x="5781" y="7015"/>
                </a:lnTo>
                <a:lnTo>
                  <a:pt x="5802" y="6985"/>
                </a:lnTo>
                <a:lnTo>
                  <a:pt x="5845" y="6923"/>
                </a:lnTo>
                <a:lnTo>
                  <a:pt x="5886" y="6858"/>
                </a:lnTo>
                <a:lnTo>
                  <a:pt x="5926" y="6788"/>
                </a:lnTo>
                <a:close/>
                <a:moveTo>
                  <a:pt x="6674" y="5554"/>
                </a:moveTo>
                <a:lnTo>
                  <a:pt x="6577" y="5554"/>
                </a:lnTo>
                <a:lnTo>
                  <a:pt x="3784" y="5539"/>
                </a:lnTo>
                <a:lnTo>
                  <a:pt x="3751" y="5733"/>
                </a:lnTo>
                <a:lnTo>
                  <a:pt x="3732" y="5750"/>
                </a:lnTo>
                <a:lnTo>
                  <a:pt x="3715" y="5766"/>
                </a:lnTo>
                <a:lnTo>
                  <a:pt x="3701" y="5784"/>
                </a:lnTo>
                <a:lnTo>
                  <a:pt x="3690" y="5802"/>
                </a:lnTo>
                <a:lnTo>
                  <a:pt x="3681" y="5821"/>
                </a:lnTo>
                <a:lnTo>
                  <a:pt x="3675" y="5840"/>
                </a:lnTo>
                <a:lnTo>
                  <a:pt x="3672" y="5860"/>
                </a:lnTo>
                <a:lnTo>
                  <a:pt x="3669" y="5879"/>
                </a:lnTo>
                <a:lnTo>
                  <a:pt x="3670" y="5893"/>
                </a:lnTo>
                <a:lnTo>
                  <a:pt x="3674" y="5908"/>
                </a:lnTo>
                <a:lnTo>
                  <a:pt x="3680" y="5927"/>
                </a:lnTo>
                <a:lnTo>
                  <a:pt x="3688" y="5949"/>
                </a:lnTo>
                <a:lnTo>
                  <a:pt x="3699" y="5973"/>
                </a:lnTo>
                <a:lnTo>
                  <a:pt x="3711" y="5999"/>
                </a:lnTo>
                <a:lnTo>
                  <a:pt x="3726" y="6027"/>
                </a:lnTo>
                <a:lnTo>
                  <a:pt x="3743" y="6058"/>
                </a:lnTo>
                <a:lnTo>
                  <a:pt x="3760" y="6090"/>
                </a:lnTo>
                <a:lnTo>
                  <a:pt x="3773" y="6118"/>
                </a:lnTo>
                <a:lnTo>
                  <a:pt x="3785" y="6147"/>
                </a:lnTo>
                <a:lnTo>
                  <a:pt x="3794" y="6172"/>
                </a:lnTo>
                <a:lnTo>
                  <a:pt x="3800" y="6195"/>
                </a:lnTo>
                <a:lnTo>
                  <a:pt x="3802" y="6217"/>
                </a:lnTo>
                <a:lnTo>
                  <a:pt x="3802" y="6236"/>
                </a:lnTo>
                <a:lnTo>
                  <a:pt x="3802" y="6244"/>
                </a:lnTo>
                <a:lnTo>
                  <a:pt x="3800" y="6252"/>
                </a:lnTo>
                <a:lnTo>
                  <a:pt x="6251" y="6237"/>
                </a:lnTo>
                <a:lnTo>
                  <a:pt x="6261" y="6211"/>
                </a:lnTo>
                <a:lnTo>
                  <a:pt x="6273" y="6185"/>
                </a:lnTo>
                <a:lnTo>
                  <a:pt x="6287" y="6156"/>
                </a:lnTo>
                <a:lnTo>
                  <a:pt x="6302" y="6127"/>
                </a:lnTo>
                <a:lnTo>
                  <a:pt x="6321" y="6096"/>
                </a:lnTo>
                <a:lnTo>
                  <a:pt x="6341" y="6063"/>
                </a:lnTo>
                <a:lnTo>
                  <a:pt x="6365" y="6028"/>
                </a:lnTo>
                <a:lnTo>
                  <a:pt x="6390" y="5993"/>
                </a:lnTo>
                <a:lnTo>
                  <a:pt x="6417" y="5955"/>
                </a:lnTo>
                <a:lnTo>
                  <a:pt x="6447" y="5911"/>
                </a:lnTo>
                <a:lnTo>
                  <a:pt x="6513" y="5810"/>
                </a:lnTo>
                <a:lnTo>
                  <a:pt x="6589" y="5691"/>
                </a:lnTo>
                <a:lnTo>
                  <a:pt x="6674" y="5554"/>
                </a:lnTo>
                <a:close/>
                <a:moveTo>
                  <a:pt x="6382" y="6788"/>
                </a:moveTo>
                <a:lnTo>
                  <a:pt x="6105" y="6788"/>
                </a:lnTo>
                <a:lnTo>
                  <a:pt x="6089" y="6825"/>
                </a:lnTo>
                <a:lnTo>
                  <a:pt x="6070" y="6862"/>
                </a:lnTo>
                <a:lnTo>
                  <a:pt x="6048" y="6899"/>
                </a:lnTo>
                <a:lnTo>
                  <a:pt x="6026" y="6937"/>
                </a:lnTo>
                <a:lnTo>
                  <a:pt x="6001" y="6973"/>
                </a:lnTo>
                <a:lnTo>
                  <a:pt x="5974" y="7010"/>
                </a:lnTo>
                <a:lnTo>
                  <a:pt x="5945" y="7048"/>
                </a:lnTo>
                <a:lnTo>
                  <a:pt x="5914" y="7085"/>
                </a:lnTo>
                <a:lnTo>
                  <a:pt x="5882" y="7123"/>
                </a:lnTo>
                <a:lnTo>
                  <a:pt x="5848" y="7161"/>
                </a:lnTo>
                <a:lnTo>
                  <a:pt x="5811" y="7199"/>
                </a:lnTo>
                <a:lnTo>
                  <a:pt x="5773" y="7236"/>
                </a:lnTo>
                <a:lnTo>
                  <a:pt x="5734" y="7274"/>
                </a:lnTo>
                <a:lnTo>
                  <a:pt x="5692" y="7312"/>
                </a:lnTo>
                <a:lnTo>
                  <a:pt x="5648" y="7352"/>
                </a:lnTo>
                <a:lnTo>
                  <a:pt x="5603" y="7389"/>
                </a:lnTo>
                <a:lnTo>
                  <a:pt x="5562" y="7416"/>
                </a:lnTo>
                <a:lnTo>
                  <a:pt x="5521" y="7439"/>
                </a:lnTo>
                <a:lnTo>
                  <a:pt x="5476" y="7462"/>
                </a:lnTo>
                <a:lnTo>
                  <a:pt x="5428" y="7482"/>
                </a:lnTo>
                <a:lnTo>
                  <a:pt x="5380" y="7501"/>
                </a:lnTo>
                <a:lnTo>
                  <a:pt x="5328" y="7519"/>
                </a:lnTo>
                <a:lnTo>
                  <a:pt x="5273" y="7534"/>
                </a:lnTo>
                <a:lnTo>
                  <a:pt x="5216" y="7548"/>
                </a:lnTo>
                <a:lnTo>
                  <a:pt x="5157" y="7560"/>
                </a:lnTo>
                <a:lnTo>
                  <a:pt x="5096" y="7571"/>
                </a:lnTo>
                <a:lnTo>
                  <a:pt x="5032" y="7580"/>
                </a:lnTo>
                <a:lnTo>
                  <a:pt x="4966" y="7587"/>
                </a:lnTo>
                <a:lnTo>
                  <a:pt x="4897" y="7593"/>
                </a:lnTo>
                <a:lnTo>
                  <a:pt x="4826" y="7598"/>
                </a:lnTo>
                <a:lnTo>
                  <a:pt x="4753" y="7601"/>
                </a:lnTo>
                <a:lnTo>
                  <a:pt x="4677" y="7601"/>
                </a:lnTo>
                <a:lnTo>
                  <a:pt x="4299" y="7595"/>
                </a:lnTo>
                <a:lnTo>
                  <a:pt x="4143" y="7593"/>
                </a:lnTo>
                <a:lnTo>
                  <a:pt x="4011" y="7592"/>
                </a:lnTo>
                <a:lnTo>
                  <a:pt x="3900" y="7593"/>
                </a:lnTo>
                <a:lnTo>
                  <a:pt x="3813" y="7595"/>
                </a:lnTo>
                <a:lnTo>
                  <a:pt x="3746" y="7597"/>
                </a:lnTo>
                <a:lnTo>
                  <a:pt x="3702" y="7601"/>
                </a:lnTo>
                <a:lnTo>
                  <a:pt x="3686" y="7634"/>
                </a:lnTo>
                <a:lnTo>
                  <a:pt x="5894" y="7634"/>
                </a:lnTo>
                <a:lnTo>
                  <a:pt x="5935" y="7583"/>
                </a:lnTo>
                <a:lnTo>
                  <a:pt x="5973" y="7532"/>
                </a:lnTo>
                <a:lnTo>
                  <a:pt x="6011" y="7480"/>
                </a:lnTo>
                <a:lnTo>
                  <a:pt x="6046" y="7429"/>
                </a:lnTo>
                <a:lnTo>
                  <a:pt x="6082" y="7376"/>
                </a:lnTo>
                <a:lnTo>
                  <a:pt x="6115" y="7324"/>
                </a:lnTo>
                <a:lnTo>
                  <a:pt x="6148" y="7272"/>
                </a:lnTo>
                <a:lnTo>
                  <a:pt x="6179" y="7219"/>
                </a:lnTo>
                <a:lnTo>
                  <a:pt x="6209" y="7167"/>
                </a:lnTo>
                <a:lnTo>
                  <a:pt x="6237" y="7113"/>
                </a:lnTo>
                <a:lnTo>
                  <a:pt x="6264" y="7060"/>
                </a:lnTo>
                <a:lnTo>
                  <a:pt x="6290" y="7006"/>
                </a:lnTo>
                <a:lnTo>
                  <a:pt x="6315" y="6952"/>
                </a:lnTo>
                <a:lnTo>
                  <a:pt x="6339" y="6897"/>
                </a:lnTo>
                <a:lnTo>
                  <a:pt x="6360" y="6844"/>
                </a:lnTo>
                <a:lnTo>
                  <a:pt x="6382" y="6788"/>
                </a:lnTo>
                <a:close/>
                <a:moveTo>
                  <a:pt x="7421" y="5392"/>
                </a:moveTo>
                <a:lnTo>
                  <a:pt x="7323" y="5392"/>
                </a:lnTo>
                <a:lnTo>
                  <a:pt x="3736" y="5359"/>
                </a:lnTo>
                <a:lnTo>
                  <a:pt x="6901" y="5441"/>
                </a:lnTo>
                <a:lnTo>
                  <a:pt x="6818" y="5549"/>
                </a:lnTo>
                <a:lnTo>
                  <a:pt x="6740" y="5657"/>
                </a:lnTo>
                <a:lnTo>
                  <a:pt x="6703" y="5710"/>
                </a:lnTo>
                <a:lnTo>
                  <a:pt x="6666" y="5763"/>
                </a:lnTo>
                <a:lnTo>
                  <a:pt x="6631" y="5815"/>
                </a:lnTo>
                <a:lnTo>
                  <a:pt x="6596" y="5867"/>
                </a:lnTo>
                <a:lnTo>
                  <a:pt x="6564" y="5919"/>
                </a:lnTo>
                <a:lnTo>
                  <a:pt x="6532" y="5970"/>
                </a:lnTo>
                <a:lnTo>
                  <a:pt x="6501" y="6021"/>
                </a:lnTo>
                <a:lnTo>
                  <a:pt x="6472" y="6071"/>
                </a:lnTo>
                <a:lnTo>
                  <a:pt x="6443" y="6121"/>
                </a:lnTo>
                <a:lnTo>
                  <a:pt x="6416" y="6171"/>
                </a:lnTo>
                <a:lnTo>
                  <a:pt x="6390" y="6220"/>
                </a:lnTo>
                <a:lnTo>
                  <a:pt x="6366" y="6269"/>
                </a:lnTo>
                <a:lnTo>
                  <a:pt x="6641" y="6269"/>
                </a:lnTo>
                <a:lnTo>
                  <a:pt x="6759" y="6093"/>
                </a:lnTo>
                <a:lnTo>
                  <a:pt x="6852" y="5956"/>
                </a:lnTo>
                <a:lnTo>
                  <a:pt x="6921" y="5857"/>
                </a:lnTo>
                <a:lnTo>
                  <a:pt x="6947" y="5823"/>
                </a:lnTo>
                <a:lnTo>
                  <a:pt x="6966" y="5798"/>
                </a:lnTo>
                <a:lnTo>
                  <a:pt x="6993" y="5764"/>
                </a:lnTo>
                <a:lnTo>
                  <a:pt x="7019" y="5732"/>
                </a:lnTo>
                <a:lnTo>
                  <a:pt x="7047" y="5700"/>
                </a:lnTo>
                <a:lnTo>
                  <a:pt x="7074" y="5669"/>
                </a:lnTo>
                <a:lnTo>
                  <a:pt x="7101" y="5639"/>
                </a:lnTo>
                <a:lnTo>
                  <a:pt x="7130" y="5612"/>
                </a:lnTo>
                <a:lnTo>
                  <a:pt x="7157" y="5585"/>
                </a:lnTo>
                <a:lnTo>
                  <a:pt x="7185" y="5559"/>
                </a:lnTo>
                <a:lnTo>
                  <a:pt x="7214" y="5534"/>
                </a:lnTo>
                <a:lnTo>
                  <a:pt x="7242" y="5510"/>
                </a:lnTo>
                <a:lnTo>
                  <a:pt x="7272" y="5488"/>
                </a:lnTo>
                <a:lnTo>
                  <a:pt x="7302" y="5466"/>
                </a:lnTo>
                <a:lnTo>
                  <a:pt x="7331" y="5446"/>
                </a:lnTo>
                <a:lnTo>
                  <a:pt x="7361" y="5427"/>
                </a:lnTo>
                <a:lnTo>
                  <a:pt x="7390" y="5409"/>
                </a:lnTo>
                <a:lnTo>
                  <a:pt x="7421" y="5392"/>
                </a:lnTo>
                <a:close/>
                <a:moveTo>
                  <a:pt x="8185" y="7438"/>
                </a:moveTo>
                <a:lnTo>
                  <a:pt x="8185" y="7438"/>
                </a:lnTo>
                <a:lnTo>
                  <a:pt x="8192" y="7388"/>
                </a:lnTo>
                <a:lnTo>
                  <a:pt x="8198" y="7340"/>
                </a:lnTo>
                <a:lnTo>
                  <a:pt x="8201" y="7292"/>
                </a:lnTo>
                <a:lnTo>
                  <a:pt x="8205" y="7247"/>
                </a:lnTo>
                <a:lnTo>
                  <a:pt x="8206" y="7202"/>
                </a:lnTo>
                <a:lnTo>
                  <a:pt x="8205" y="7159"/>
                </a:lnTo>
                <a:lnTo>
                  <a:pt x="8204" y="7118"/>
                </a:lnTo>
                <a:lnTo>
                  <a:pt x="8200" y="7078"/>
                </a:lnTo>
                <a:lnTo>
                  <a:pt x="8195" y="7038"/>
                </a:lnTo>
                <a:lnTo>
                  <a:pt x="8189" y="7001"/>
                </a:lnTo>
                <a:lnTo>
                  <a:pt x="8181" y="6965"/>
                </a:lnTo>
                <a:lnTo>
                  <a:pt x="8172" y="6929"/>
                </a:lnTo>
                <a:lnTo>
                  <a:pt x="8161" y="6896"/>
                </a:lnTo>
                <a:lnTo>
                  <a:pt x="8148" y="6864"/>
                </a:lnTo>
                <a:lnTo>
                  <a:pt x="8135" y="6835"/>
                </a:lnTo>
                <a:lnTo>
                  <a:pt x="8120" y="6805"/>
                </a:lnTo>
                <a:lnTo>
                  <a:pt x="6561" y="6788"/>
                </a:lnTo>
                <a:lnTo>
                  <a:pt x="6521" y="6867"/>
                </a:lnTo>
                <a:lnTo>
                  <a:pt x="6476" y="6951"/>
                </a:lnTo>
                <a:lnTo>
                  <a:pt x="6425" y="7044"/>
                </a:lnTo>
                <a:lnTo>
                  <a:pt x="6370" y="7146"/>
                </a:lnTo>
                <a:lnTo>
                  <a:pt x="6308" y="7255"/>
                </a:lnTo>
                <a:lnTo>
                  <a:pt x="6241" y="7374"/>
                </a:lnTo>
                <a:lnTo>
                  <a:pt x="6168" y="7500"/>
                </a:lnTo>
                <a:lnTo>
                  <a:pt x="6089" y="7634"/>
                </a:lnTo>
                <a:lnTo>
                  <a:pt x="8071" y="7649"/>
                </a:lnTo>
                <a:lnTo>
                  <a:pt x="8185" y="7438"/>
                </a:lnTo>
                <a:close/>
                <a:moveTo>
                  <a:pt x="8135" y="8624"/>
                </a:moveTo>
                <a:lnTo>
                  <a:pt x="8135" y="8624"/>
                </a:lnTo>
                <a:lnTo>
                  <a:pt x="8121" y="8620"/>
                </a:lnTo>
                <a:lnTo>
                  <a:pt x="8108" y="8618"/>
                </a:lnTo>
                <a:lnTo>
                  <a:pt x="8095" y="8617"/>
                </a:lnTo>
                <a:lnTo>
                  <a:pt x="8083" y="8615"/>
                </a:lnTo>
                <a:lnTo>
                  <a:pt x="8071" y="8617"/>
                </a:lnTo>
                <a:lnTo>
                  <a:pt x="8059" y="8618"/>
                </a:lnTo>
                <a:lnTo>
                  <a:pt x="8048" y="8620"/>
                </a:lnTo>
                <a:lnTo>
                  <a:pt x="8038" y="8624"/>
                </a:lnTo>
                <a:lnTo>
                  <a:pt x="8028" y="8629"/>
                </a:lnTo>
                <a:lnTo>
                  <a:pt x="8019" y="8634"/>
                </a:lnTo>
                <a:lnTo>
                  <a:pt x="8010" y="8640"/>
                </a:lnTo>
                <a:lnTo>
                  <a:pt x="8001" y="8649"/>
                </a:lnTo>
                <a:lnTo>
                  <a:pt x="7994" y="8657"/>
                </a:lnTo>
                <a:lnTo>
                  <a:pt x="7987" y="8666"/>
                </a:lnTo>
                <a:lnTo>
                  <a:pt x="7980" y="8677"/>
                </a:lnTo>
                <a:lnTo>
                  <a:pt x="7974" y="8689"/>
                </a:lnTo>
                <a:lnTo>
                  <a:pt x="7875" y="8868"/>
                </a:lnTo>
                <a:lnTo>
                  <a:pt x="6154" y="12084"/>
                </a:lnTo>
                <a:lnTo>
                  <a:pt x="6268" y="12084"/>
                </a:lnTo>
                <a:lnTo>
                  <a:pt x="6357" y="11932"/>
                </a:lnTo>
                <a:lnTo>
                  <a:pt x="6455" y="11762"/>
                </a:lnTo>
                <a:lnTo>
                  <a:pt x="6561" y="11574"/>
                </a:lnTo>
                <a:lnTo>
                  <a:pt x="6674" y="11366"/>
                </a:lnTo>
                <a:lnTo>
                  <a:pt x="6795" y="11141"/>
                </a:lnTo>
                <a:lnTo>
                  <a:pt x="6926" y="10897"/>
                </a:lnTo>
                <a:lnTo>
                  <a:pt x="7063" y="10635"/>
                </a:lnTo>
                <a:lnTo>
                  <a:pt x="7210" y="10354"/>
                </a:lnTo>
                <a:lnTo>
                  <a:pt x="7356" y="10073"/>
                </a:lnTo>
                <a:lnTo>
                  <a:pt x="7492" y="9811"/>
                </a:lnTo>
                <a:lnTo>
                  <a:pt x="7622" y="9566"/>
                </a:lnTo>
                <a:lnTo>
                  <a:pt x="7741" y="9341"/>
                </a:lnTo>
                <a:lnTo>
                  <a:pt x="7853" y="9134"/>
                </a:lnTo>
                <a:lnTo>
                  <a:pt x="7956" y="8945"/>
                </a:lnTo>
                <a:lnTo>
                  <a:pt x="8050" y="8776"/>
                </a:lnTo>
                <a:lnTo>
                  <a:pt x="8135" y="8624"/>
                </a:lnTo>
                <a:close/>
                <a:moveTo>
                  <a:pt x="8120" y="4433"/>
                </a:moveTo>
                <a:lnTo>
                  <a:pt x="8120" y="4433"/>
                </a:lnTo>
                <a:lnTo>
                  <a:pt x="8122" y="4418"/>
                </a:lnTo>
                <a:lnTo>
                  <a:pt x="8124" y="4401"/>
                </a:lnTo>
                <a:lnTo>
                  <a:pt x="8125" y="4385"/>
                </a:lnTo>
                <a:lnTo>
                  <a:pt x="8124" y="4368"/>
                </a:lnTo>
                <a:lnTo>
                  <a:pt x="8122" y="4352"/>
                </a:lnTo>
                <a:lnTo>
                  <a:pt x="8118" y="4334"/>
                </a:lnTo>
                <a:lnTo>
                  <a:pt x="8114" y="4317"/>
                </a:lnTo>
                <a:lnTo>
                  <a:pt x="8107" y="4299"/>
                </a:lnTo>
                <a:lnTo>
                  <a:pt x="8099" y="4283"/>
                </a:lnTo>
                <a:lnTo>
                  <a:pt x="8090" y="4265"/>
                </a:lnTo>
                <a:lnTo>
                  <a:pt x="8079" y="4247"/>
                </a:lnTo>
                <a:lnTo>
                  <a:pt x="8067" y="4229"/>
                </a:lnTo>
                <a:lnTo>
                  <a:pt x="8054" y="4212"/>
                </a:lnTo>
                <a:lnTo>
                  <a:pt x="8039" y="4194"/>
                </a:lnTo>
                <a:lnTo>
                  <a:pt x="8024" y="4176"/>
                </a:lnTo>
                <a:lnTo>
                  <a:pt x="8006" y="4157"/>
                </a:lnTo>
                <a:lnTo>
                  <a:pt x="7869" y="3903"/>
                </a:lnTo>
                <a:lnTo>
                  <a:pt x="7705" y="3594"/>
                </a:lnTo>
                <a:lnTo>
                  <a:pt x="7291" y="2810"/>
                </a:lnTo>
                <a:lnTo>
                  <a:pt x="7281" y="2781"/>
                </a:lnTo>
                <a:lnTo>
                  <a:pt x="7267" y="2749"/>
                </a:lnTo>
                <a:lnTo>
                  <a:pt x="7251" y="2715"/>
                </a:lnTo>
                <a:lnTo>
                  <a:pt x="7230" y="2680"/>
                </a:lnTo>
                <a:lnTo>
                  <a:pt x="7206" y="2642"/>
                </a:lnTo>
                <a:lnTo>
                  <a:pt x="7178" y="2603"/>
                </a:lnTo>
                <a:lnTo>
                  <a:pt x="7147" y="2561"/>
                </a:lnTo>
                <a:lnTo>
                  <a:pt x="7112" y="2517"/>
                </a:lnTo>
                <a:lnTo>
                  <a:pt x="6763" y="1864"/>
                </a:lnTo>
                <a:lnTo>
                  <a:pt x="6268" y="941"/>
                </a:lnTo>
                <a:lnTo>
                  <a:pt x="6187" y="941"/>
                </a:lnTo>
                <a:lnTo>
                  <a:pt x="6229" y="1039"/>
                </a:lnTo>
                <a:lnTo>
                  <a:pt x="6273" y="1136"/>
                </a:lnTo>
                <a:lnTo>
                  <a:pt x="6320" y="1232"/>
                </a:lnTo>
                <a:lnTo>
                  <a:pt x="6370" y="1328"/>
                </a:lnTo>
                <a:lnTo>
                  <a:pt x="6422" y="1423"/>
                </a:lnTo>
                <a:lnTo>
                  <a:pt x="6476" y="1518"/>
                </a:lnTo>
                <a:lnTo>
                  <a:pt x="6533" y="1611"/>
                </a:lnTo>
                <a:lnTo>
                  <a:pt x="6593" y="1705"/>
                </a:lnTo>
                <a:lnTo>
                  <a:pt x="6604" y="1724"/>
                </a:lnTo>
                <a:lnTo>
                  <a:pt x="6626" y="1762"/>
                </a:lnTo>
                <a:lnTo>
                  <a:pt x="6702" y="1901"/>
                </a:lnTo>
                <a:lnTo>
                  <a:pt x="6819" y="2120"/>
                </a:lnTo>
                <a:lnTo>
                  <a:pt x="6978" y="2420"/>
                </a:lnTo>
                <a:lnTo>
                  <a:pt x="7424" y="3264"/>
                </a:lnTo>
                <a:lnTo>
                  <a:pt x="8038" y="4433"/>
                </a:lnTo>
                <a:lnTo>
                  <a:pt x="8120" y="4433"/>
                </a:lnTo>
                <a:close/>
                <a:moveTo>
                  <a:pt x="8980" y="8706"/>
                </a:moveTo>
                <a:lnTo>
                  <a:pt x="8297" y="8657"/>
                </a:lnTo>
                <a:lnTo>
                  <a:pt x="6415" y="12084"/>
                </a:lnTo>
                <a:lnTo>
                  <a:pt x="6436" y="12085"/>
                </a:lnTo>
                <a:lnTo>
                  <a:pt x="6457" y="12084"/>
                </a:lnTo>
                <a:lnTo>
                  <a:pt x="6479" y="12083"/>
                </a:lnTo>
                <a:lnTo>
                  <a:pt x="6498" y="12079"/>
                </a:lnTo>
                <a:lnTo>
                  <a:pt x="6518" y="12073"/>
                </a:lnTo>
                <a:lnTo>
                  <a:pt x="6537" y="12066"/>
                </a:lnTo>
                <a:lnTo>
                  <a:pt x="6555" y="12058"/>
                </a:lnTo>
                <a:lnTo>
                  <a:pt x="6572" y="12047"/>
                </a:lnTo>
                <a:lnTo>
                  <a:pt x="6589" y="12035"/>
                </a:lnTo>
                <a:lnTo>
                  <a:pt x="6606" y="12021"/>
                </a:lnTo>
                <a:lnTo>
                  <a:pt x="6621" y="12005"/>
                </a:lnTo>
                <a:lnTo>
                  <a:pt x="6636" y="11989"/>
                </a:lnTo>
                <a:lnTo>
                  <a:pt x="6651" y="11970"/>
                </a:lnTo>
                <a:lnTo>
                  <a:pt x="6665" y="11950"/>
                </a:lnTo>
                <a:lnTo>
                  <a:pt x="6678" y="11928"/>
                </a:lnTo>
                <a:lnTo>
                  <a:pt x="6690" y="11905"/>
                </a:lnTo>
                <a:lnTo>
                  <a:pt x="6738" y="11809"/>
                </a:lnTo>
                <a:lnTo>
                  <a:pt x="6788" y="11714"/>
                </a:lnTo>
                <a:lnTo>
                  <a:pt x="6837" y="11621"/>
                </a:lnTo>
                <a:lnTo>
                  <a:pt x="6885" y="11531"/>
                </a:lnTo>
                <a:lnTo>
                  <a:pt x="6977" y="11360"/>
                </a:lnTo>
                <a:lnTo>
                  <a:pt x="7080" y="11171"/>
                </a:lnTo>
                <a:lnTo>
                  <a:pt x="7196" y="10964"/>
                </a:lnTo>
                <a:lnTo>
                  <a:pt x="7323" y="10739"/>
                </a:lnTo>
                <a:lnTo>
                  <a:pt x="7464" y="10497"/>
                </a:lnTo>
                <a:lnTo>
                  <a:pt x="7616" y="10238"/>
                </a:lnTo>
                <a:lnTo>
                  <a:pt x="7780" y="9959"/>
                </a:lnTo>
                <a:lnTo>
                  <a:pt x="7957" y="9664"/>
                </a:lnTo>
                <a:lnTo>
                  <a:pt x="7964" y="9667"/>
                </a:lnTo>
                <a:lnTo>
                  <a:pt x="7977" y="9673"/>
                </a:lnTo>
                <a:lnTo>
                  <a:pt x="7996" y="9678"/>
                </a:lnTo>
                <a:lnTo>
                  <a:pt x="8021" y="9684"/>
                </a:lnTo>
                <a:lnTo>
                  <a:pt x="8091" y="9697"/>
                </a:lnTo>
                <a:lnTo>
                  <a:pt x="8185" y="9712"/>
                </a:lnTo>
                <a:lnTo>
                  <a:pt x="8217" y="9704"/>
                </a:lnTo>
                <a:lnTo>
                  <a:pt x="8249" y="9693"/>
                </a:lnTo>
                <a:lnTo>
                  <a:pt x="8280" y="9681"/>
                </a:lnTo>
                <a:lnTo>
                  <a:pt x="8310" y="9668"/>
                </a:lnTo>
                <a:lnTo>
                  <a:pt x="8340" y="9653"/>
                </a:lnTo>
                <a:lnTo>
                  <a:pt x="8371" y="9638"/>
                </a:lnTo>
                <a:lnTo>
                  <a:pt x="8399" y="9620"/>
                </a:lnTo>
                <a:lnTo>
                  <a:pt x="8429" y="9601"/>
                </a:lnTo>
                <a:lnTo>
                  <a:pt x="8457" y="9579"/>
                </a:lnTo>
                <a:lnTo>
                  <a:pt x="8485" y="9558"/>
                </a:lnTo>
                <a:lnTo>
                  <a:pt x="8512" y="9534"/>
                </a:lnTo>
                <a:lnTo>
                  <a:pt x="8539" y="9510"/>
                </a:lnTo>
                <a:lnTo>
                  <a:pt x="8566" y="9483"/>
                </a:lnTo>
                <a:lnTo>
                  <a:pt x="8593" y="9455"/>
                </a:lnTo>
                <a:lnTo>
                  <a:pt x="8617" y="9427"/>
                </a:lnTo>
                <a:lnTo>
                  <a:pt x="8642" y="9396"/>
                </a:lnTo>
                <a:lnTo>
                  <a:pt x="8667" y="9364"/>
                </a:lnTo>
                <a:lnTo>
                  <a:pt x="8691" y="9329"/>
                </a:lnTo>
                <a:lnTo>
                  <a:pt x="8715" y="9295"/>
                </a:lnTo>
                <a:lnTo>
                  <a:pt x="8738" y="9258"/>
                </a:lnTo>
                <a:lnTo>
                  <a:pt x="8761" y="9220"/>
                </a:lnTo>
                <a:lnTo>
                  <a:pt x="8783" y="9180"/>
                </a:lnTo>
                <a:lnTo>
                  <a:pt x="8805" y="9140"/>
                </a:lnTo>
                <a:lnTo>
                  <a:pt x="8826" y="9097"/>
                </a:lnTo>
                <a:lnTo>
                  <a:pt x="8847" y="9053"/>
                </a:lnTo>
                <a:lnTo>
                  <a:pt x="8868" y="9008"/>
                </a:lnTo>
                <a:lnTo>
                  <a:pt x="8888" y="8961"/>
                </a:lnTo>
                <a:lnTo>
                  <a:pt x="8907" y="8913"/>
                </a:lnTo>
                <a:lnTo>
                  <a:pt x="8926" y="8863"/>
                </a:lnTo>
                <a:lnTo>
                  <a:pt x="8945" y="8812"/>
                </a:lnTo>
                <a:lnTo>
                  <a:pt x="8962" y="8759"/>
                </a:lnTo>
                <a:lnTo>
                  <a:pt x="8980" y="8706"/>
                </a:lnTo>
                <a:close/>
                <a:moveTo>
                  <a:pt x="8996" y="4369"/>
                </a:moveTo>
                <a:lnTo>
                  <a:pt x="8996" y="4369"/>
                </a:lnTo>
                <a:lnTo>
                  <a:pt x="8983" y="4326"/>
                </a:lnTo>
                <a:lnTo>
                  <a:pt x="8965" y="4278"/>
                </a:lnTo>
                <a:lnTo>
                  <a:pt x="8945" y="4226"/>
                </a:lnTo>
                <a:lnTo>
                  <a:pt x="8921" y="4168"/>
                </a:lnTo>
                <a:lnTo>
                  <a:pt x="8894" y="4105"/>
                </a:lnTo>
                <a:lnTo>
                  <a:pt x="8864" y="4039"/>
                </a:lnTo>
                <a:lnTo>
                  <a:pt x="8830" y="3966"/>
                </a:lnTo>
                <a:lnTo>
                  <a:pt x="8793" y="3889"/>
                </a:lnTo>
                <a:lnTo>
                  <a:pt x="8773" y="3850"/>
                </a:lnTo>
                <a:lnTo>
                  <a:pt x="8750" y="3812"/>
                </a:lnTo>
                <a:lnTo>
                  <a:pt x="8727" y="3774"/>
                </a:lnTo>
                <a:lnTo>
                  <a:pt x="8700" y="3737"/>
                </a:lnTo>
                <a:lnTo>
                  <a:pt x="8672" y="3701"/>
                </a:lnTo>
                <a:lnTo>
                  <a:pt x="8642" y="3665"/>
                </a:lnTo>
                <a:lnTo>
                  <a:pt x="8610" y="3630"/>
                </a:lnTo>
                <a:lnTo>
                  <a:pt x="8576" y="3595"/>
                </a:lnTo>
                <a:lnTo>
                  <a:pt x="8540" y="3562"/>
                </a:lnTo>
                <a:lnTo>
                  <a:pt x="8502" y="3529"/>
                </a:lnTo>
                <a:lnTo>
                  <a:pt x="8462" y="3497"/>
                </a:lnTo>
                <a:lnTo>
                  <a:pt x="8419" y="3465"/>
                </a:lnTo>
                <a:lnTo>
                  <a:pt x="8377" y="3434"/>
                </a:lnTo>
                <a:lnTo>
                  <a:pt x="8331" y="3404"/>
                </a:lnTo>
                <a:lnTo>
                  <a:pt x="8283" y="3375"/>
                </a:lnTo>
                <a:lnTo>
                  <a:pt x="8233" y="3346"/>
                </a:lnTo>
                <a:lnTo>
                  <a:pt x="8054" y="3296"/>
                </a:lnTo>
                <a:lnTo>
                  <a:pt x="8026" y="3294"/>
                </a:lnTo>
                <a:lnTo>
                  <a:pt x="8000" y="3294"/>
                </a:lnTo>
                <a:lnTo>
                  <a:pt x="7976" y="3296"/>
                </a:lnTo>
                <a:lnTo>
                  <a:pt x="7952" y="3301"/>
                </a:lnTo>
                <a:lnTo>
                  <a:pt x="7942" y="3305"/>
                </a:lnTo>
                <a:lnTo>
                  <a:pt x="7931" y="3308"/>
                </a:lnTo>
                <a:lnTo>
                  <a:pt x="7920" y="3313"/>
                </a:lnTo>
                <a:lnTo>
                  <a:pt x="7911" y="3319"/>
                </a:lnTo>
                <a:lnTo>
                  <a:pt x="7901" y="3325"/>
                </a:lnTo>
                <a:lnTo>
                  <a:pt x="7892" y="3331"/>
                </a:lnTo>
                <a:lnTo>
                  <a:pt x="7884" y="3338"/>
                </a:lnTo>
                <a:lnTo>
                  <a:pt x="7875" y="3346"/>
                </a:lnTo>
                <a:lnTo>
                  <a:pt x="7759" y="3130"/>
                </a:lnTo>
                <a:lnTo>
                  <a:pt x="7626" y="2891"/>
                </a:lnTo>
                <a:lnTo>
                  <a:pt x="7481" y="2628"/>
                </a:lnTo>
                <a:lnTo>
                  <a:pt x="7319" y="2338"/>
                </a:lnTo>
                <a:lnTo>
                  <a:pt x="7144" y="2026"/>
                </a:lnTo>
                <a:lnTo>
                  <a:pt x="6953" y="1688"/>
                </a:lnTo>
                <a:lnTo>
                  <a:pt x="6748" y="1328"/>
                </a:lnTo>
                <a:lnTo>
                  <a:pt x="6527" y="941"/>
                </a:lnTo>
                <a:lnTo>
                  <a:pt x="6430" y="941"/>
                </a:lnTo>
                <a:lnTo>
                  <a:pt x="6481" y="1033"/>
                </a:lnTo>
                <a:lnTo>
                  <a:pt x="6537" y="1135"/>
                </a:lnTo>
                <a:lnTo>
                  <a:pt x="6597" y="1249"/>
                </a:lnTo>
                <a:lnTo>
                  <a:pt x="6661" y="1372"/>
                </a:lnTo>
                <a:lnTo>
                  <a:pt x="6731" y="1508"/>
                </a:lnTo>
                <a:lnTo>
                  <a:pt x="6805" y="1654"/>
                </a:lnTo>
                <a:lnTo>
                  <a:pt x="6883" y="1812"/>
                </a:lnTo>
                <a:lnTo>
                  <a:pt x="6966" y="1981"/>
                </a:lnTo>
                <a:lnTo>
                  <a:pt x="7185" y="2358"/>
                </a:lnTo>
                <a:lnTo>
                  <a:pt x="7485" y="2874"/>
                </a:lnTo>
                <a:lnTo>
                  <a:pt x="7541" y="2983"/>
                </a:lnTo>
                <a:lnTo>
                  <a:pt x="7609" y="3115"/>
                </a:lnTo>
                <a:lnTo>
                  <a:pt x="7782" y="3447"/>
                </a:lnTo>
                <a:lnTo>
                  <a:pt x="8007" y="3870"/>
                </a:lnTo>
                <a:lnTo>
                  <a:pt x="8282" y="4385"/>
                </a:lnTo>
                <a:lnTo>
                  <a:pt x="8996" y="4369"/>
                </a:lnTo>
                <a:close/>
                <a:moveTo>
                  <a:pt x="9256" y="4369"/>
                </a:moveTo>
                <a:lnTo>
                  <a:pt x="9256" y="4369"/>
                </a:lnTo>
                <a:lnTo>
                  <a:pt x="9202" y="4203"/>
                </a:lnTo>
                <a:lnTo>
                  <a:pt x="9138" y="3999"/>
                </a:lnTo>
                <a:lnTo>
                  <a:pt x="9064" y="3756"/>
                </a:lnTo>
                <a:lnTo>
                  <a:pt x="8980" y="3475"/>
                </a:lnTo>
                <a:lnTo>
                  <a:pt x="8955" y="3441"/>
                </a:lnTo>
                <a:lnTo>
                  <a:pt x="8930" y="3401"/>
                </a:lnTo>
                <a:lnTo>
                  <a:pt x="8904" y="3356"/>
                </a:lnTo>
                <a:lnTo>
                  <a:pt x="8878" y="3305"/>
                </a:lnTo>
                <a:lnTo>
                  <a:pt x="8851" y="3250"/>
                </a:lnTo>
                <a:lnTo>
                  <a:pt x="8824" y="3190"/>
                </a:lnTo>
                <a:lnTo>
                  <a:pt x="8796" y="3124"/>
                </a:lnTo>
                <a:lnTo>
                  <a:pt x="8768" y="3053"/>
                </a:lnTo>
                <a:lnTo>
                  <a:pt x="8716" y="2955"/>
                </a:lnTo>
                <a:lnTo>
                  <a:pt x="8663" y="2859"/>
                </a:lnTo>
                <a:lnTo>
                  <a:pt x="8609" y="2765"/>
                </a:lnTo>
                <a:lnTo>
                  <a:pt x="8557" y="2674"/>
                </a:lnTo>
                <a:lnTo>
                  <a:pt x="8504" y="2585"/>
                </a:lnTo>
                <a:lnTo>
                  <a:pt x="8450" y="2497"/>
                </a:lnTo>
                <a:lnTo>
                  <a:pt x="8396" y="2413"/>
                </a:lnTo>
                <a:lnTo>
                  <a:pt x="8342" y="2331"/>
                </a:lnTo>
                <a:lnTo>
                  <a:pt x="8289" y="2251"/>
                </a:lnTo>
                <a:lnTo>
                  <a:pt x="8235" y="2172"/>
                </a:lnTo>
                <a:lnTo>
                  <a:pt x="8180" y="2098"/>
                </a:lnTo>
                <a:lnTo>
                  <a:pt x="8127" y="2024"/>
                </a:lnTo>
                <a:lnTo>
                  <a:pt x="8072" y="1953"/>
                </a:lnTo>
                <a:lnTo>
                  <a:pt x="8018" y="1884"/>
                </a:lnTo>
                <a:lnTo>
                  <a:pt x="7963" y="1818"/>
                </a:lnTo>
                <a:lnTo>
                  <a:pt x="7909" y="1754"/>
                </a:lnTo>
                <a:lnTo>
                  <a:pt x="7909" y="1705"/>
                </a:lnTo>
                <a:lnTo>
                  <a:pt x="7777" y="1573"/>
                </a:lnTo>
                <a:lnTo>
                  <a:pt x="7612" y="1405"/>
                </a:lnTo>
                <a:lnTo>
                  <a:pt x="7412" y="1200"/>
                </a:lnTo>
                <a:lnTo>
                  <a:pt x="7177" y="958"/>
                </a:lnTo>
                <a:lnTo>
                  <a:pt x="6690" y="941"/>
                </a:lnTo>
                <a:lnTo>
                  <a:pt x="6801" y="1151"/>
                </a:lnTo>
                <a:lnTo>
                  <a:pt x="6940" y="1407"/>
                </a:lnTo>
                <a:lnTo>
                  <a:pt x="7106" y="1707"/>
                </a:lnTo>
                <a:lnTo>
                  <a:pt x="7299" y="2055"/>
                </a:lnTo>
                <a:lnTo>
                  <a:pt x="7492" y="2401"/>
                </a:lnTo>
                <a:lnTo>
                  <a:pt x="7658" y="2702"/>
                </a:lnTo>
                <a:lnTo>
                  <a:pt x="7797" y="2957"/>
                </a:lnTo>
                <a:lnTo>
                  <a:pt x="7856" y="3067"/>
                </a:lnTo>
                <a:lnTo>
                  <a:pt x="7909" y="3167"/>
                </a:lnTo>
                <a:lnTo>
                  <a:pt x="8038" y="3150"/>
                </a:lnTo>
                <a:lnTo>
                  <a:pt x="8080" y="3160"/>
                </a:lnTo>
                <a:lnTo>
                  <a:pt x="8122" y="3172"/>
                </a:lnTo>
                <a:lnTo>
                  <a:pt x="8162" y="3184"/>
                </a:lnTo>
                <a:lnTo>
                  <a:pt x="8203" y="3198"/>
                </a:lnTo>
                <a:lnTo>
                  <a:pt x="8243" y="3212"/>
                </a:lnTo>
                <a:lnTo>
                  <a:pt x="8281" y="3229"/>
                </a:lnTo>
                <a:lnTo>
                  <a:pt x="8319" y="3247"/>
                </a:lnTo>
                <a:lnTo>
                  <a:pt x="8357" y="3265"/>
                </a:lnTo>
                <a:lnTo>
                  <a:pt x="8393" y="3286"/>
                </a:lnTo>
                <a:lnTo>
                  <a:pt x="8429" y="3307"/>
                </a:lnTo>
                <a:lnTo>
                  <a:pt x="8465" y="3330"/>
                </a:lnTo>
                <a:lnTo>
                  <a:pt x="8499" y="3354"/>
                </a:lnTo>
                <a:lnTo>
                  <a:pt x="8533" y="3379"/>
                </a:lnTo>
                <a:lnTo>
                  <a:pt x="8566" y="3407"/>
                </a:lnTo>
                <a:lnTo>
                  <a:pt x="8598" y="3434"/>
                </a:lnTo>
                <a:lnTo>
                  <a:pt x="8630" y="3464"/>
                </a:lnTo>
                <a:lnTo>
                  <a:pt x="8661" y="3494"/>
                </a:lnTo>
                <a:lnTo>
                  <a:pt x="8692" y="3526"/>
                </a:lnTo>
                <a:lnTo>
                  <a:pt x="8722" y="3560"/>
                </a:lnTo>
                <a:lnTo>
                  <a:pt x="8750" y="3594"/>
                </a:lnTo>
                <a:lnTo>
                  <a:pt x="8779" y="3630"/>
                </a:lnTo>
                <a:lnTo>
                  <a:pt x="8807" y="3666"/>
                </a:lnTo>
                <a:lnTo>
                  <a:pt x="8833" y="3705"/>
                </a:lnTo>
                <a:lnTo>
                  <a:pt x="8860" y="3745"/>
                </a:lnTo>
                <a:lnTo>
                  <a:pt x="8885" y="3786"/>
                </a:lnTo>
                <a:lnTo>
                  <a:pt x="8910" y="3828"/>
                </a:lnTo>
                <a:lnTo>
                  <a:pt x="8934" y="3871"/>
                </a:lnTo>
                <a:lnTo>
                  <a:pt x="8958" y="3916"/>
                </a:lnTo>
                <a:lnTo>
                  <a:pt x="8980" y="3963"/>
                </a:lnTo>
                <a:lnTo>
                  <a:pt x="9003" y="4010"/>
                </a:lnTo>
                <a:lnTo>
                  <a:pt x="9024" y="4059"/>
                </a:lnTo>
                <a:lnTo>
                  <a:pt x="9044" y="4109"/>
                </a:lnTo>
                <a:lnTo>
                  <a:pt x="9062" y="4157"/>
                </a:lnTo>
                <a:lnTo>
                  <a:pt x="9080" y="4207"/>
                </a:lnTo>
                <a:lnTo>
                  <a:pt x="9098" y="4256"/>
                </a:lnTo>
                <a:lnTo>
                  <a:pt x="9118" y="4304"/>
                </a:lnTo>
                <a:lnTo>
                  <a:pt x="9122" y="4316"/>
                </a:lnTo>
                <a:lnTo>
                  <a:pt x="9128" y="4327"/>
                </a:lnTo>
                <a:lnTo>
                  <a:pt x="9136" y="4336"/>
                </a:lnTo>
                <a:lnTo>
                  <a:pt x="9141" y="4345"/>
                </a:lnTo>
                <a:lnTo>
                  <a:pt x="9149" y="4352"/>
                </a:lnTo>
                <a:lnTo>
                  <a:pt x="9156" y="4359"/>
                </a:lnTo>
                <a:lnTo>
                  <a:pt x="9164" y="4365"/>
                </a:lnTo>
                <a:lnTo>
                  <a:pt x="9172" y="4369"/>
                </a:lnTo>
                <a:lnTo>
                  <a:pt x="9182" y="4373"/>
                </a:lnTo>
                <a:lnTo>
                  <a:pt x="9191" y="4375"/>
                </a:lnTo>
                <a:lnTo>
                  <a:pt x="9201" y="4377"/>
                </a:lnTo>
                <a:lnTo>
                  <a:pt x="9210" y="4377"/>
                </a:lnTo>
                <a:lnTo>
                  <a:pt x="9221" y="4377"/>
                </a:lnTo>
                <a:lnTo>
                  <a:pt x="9233" y="4375"/>
                </a:lnTo>
                <a:lnTo>
                  <a:pt x="9243" y="4373"/>
                </a:lnTo>
                <a:lnTo>
                  <a:pt x="9256" y="4369"/>
                </a:lnTo>
                <a:close/>
                <a:moveTo>
                  <a:pt x="9256" y="8672"/>
                </a:moveTo>
                <a:lnTo>
                  <a:pt x="9256" y="8672"/>
                </a:lnTo>
                <a:lnTo>
                  <a:pt x="9219" y="8687"/>
                </a:lnTo>
                <a:lnTo>
                  <a:pt x="9187" y="8697"/>
                </a:lnTo>
                <a:lnTo>
                  <a:pt x="9162" y="8703"/>
                </a:lnTo>
                <a:lnTo>
                  <a:pt x="9151" y="8704"/>
                </a:lnTo>
                <a:lnTo>
                  <a:pt x="9141" y="8706"/>
                </a:lnTo>
                <a:lnTo>
                  <a:pt x="9133" y="8736"/>
                </a:lnTo>
                <a:lnTo>
                  <a:pt x="9122" y="8770"/>
                </a:lnTo>
                <a:lnTo>
                  <a:pt x="9111" y="8804"/>
                </a:lnTo>
                <a:lnTo>
                  <a:pt x="9098" y="8841"/>
                </a:lnTo>
                <a:lnTo>
                  <a:pt x="9082" y="8878"/>
                </a:lnTo>
                <a:lnTo>
                  <a:pt x="9066" y="8918"/>
                </a:lnTo>
                <a:lnTo>
                  <a:pt x="9048" y="8959"/>
                </a:lnTo>
                <a:lnTo>
                  <a:pt x="9029" y="9002"/>
                </a:lnTo>
                <a:lnTo>
                  <a:pt x="8985" y="9092"/>
                </a:lnTo>
                <a:lnTo>
                  <a:pt x="8935" y="9189"/>
                </a:lnTo>
                <a:lnTo>
                  <a:pt x="8879" y="9294"/>
                </a:lnTo>
                <a:lnTo>
                  <a:pt x="8818" y="9404"/>
                </a:lnTo>
                <a:lnTo>
                  <a:pt x="8775" y="9456"/>
                </a:lnTo>
                <a:lnTo>
                  <a:pt x="8732" y="9506"/>
                </a:lnTo>
                <a:lnTo>
                  <a:pt x="8690" y="9552"/>
                </a:lnTo>
                <a:lnTo>
                  <a:pt x="8647" y="9595"/>
                </a:lnTo>
                <a:lnTo>
                  <a:pt x="8604" y="9635"/>
                </a:lnTo>
                <a:lnTo>
                  <a:pt x="8562" y="9671"/>
                </a:lnTo>
                <a:lnTo>
                  <a:pt x="8519" y="9703"/>
                </a:lnTo>
                <a:lnTo>
                  <a:pt x="8476" y="9732"/>
                </a:lnTo>
                <a:lnTo>
                  <a:pt x="8455" y="9745"/>
                </a:lnTo>
                <a:lnTo>
                  <a:pt x="8434" y="9759"/>
                </a:lnTo>
                <a:lnTo>
                  <a:pt x="8412" y="9769"/>
                </a:lnTo>
                <a:lnTo>
                  <a:pt x="8391" y="9780"/>
                </a:lnTo>
                <a:lnTo>
                  <a:pt x="8370" y="9791"/>
                </a:lnTo>
                <a:lnTo>
                  <a:pt x="8348" y="9799"/>
                </a:lnTo>
                <a:lnTo>
                  <a:pt x="8327" y="9807"/>
                </a:lnTo>
                <a:lnTo>
                  <a:pt x="8306" y="9814"/>
                </a:lnTo>
                <a:lnTo>
                  <a:pt x="8284" y="9821"/>
                </a:lnTo>
                <a:lnTo>
                  <a:pt x="8263" y="9826"/>
                </a:lnTo>
                <a:lnTo>
                  <a:pt x="8242" y="9831"/>
                </a:lnTo>
                <a:lnTo>
                  <a:pt x="8220" y="9836"/>
                </a:lnTo>
                <a:lnTo>
                  <a:pt x="8199" y="9838"/>
                </a:lnTo>
                <a:lnTo>
                  <a:pt x="8178" y="9840"/>
                </a:lnTo>
                <a:lnTo>
                  <a:pt x="8156" y="9842"/>
                </a:lnTo>
                <a:lnTo>
                  <a:pt x="8135" y="9842"/>
                </a:lnTo>
                <a:lnTo>
                  <a:pt x="8095" y="9842"/>
                </a:lnTo>
                <a:lnTo>
                  <a:pt x="8054" y="9838"/>
                </a:lnTo>
                <a:lnTo>
                  <a:pt x="8014" y="9833"/>
                </a:lnTo>
                <a:lnTo>
                  <a:pt x="7974" y="9826"/>
                </a:lnTo>
                <a:lnTo>
                  <a:pt x="7743" y="10247"/>
                </a:lnTo>
                <a:lnTo>
                  <a:pt x="7457" y="10764"/>
                </a:lnTo>
                <a:lnTo>
                  <a:pt x="7118" y="11376"/>
                </a:lnTo>
                <a:lnTo>
                  <a:pt x="6723" y="12084"/>
                </a:lnTo>
                <a:lnTo>
                  <a:pt x="6740" y="12087"/>
                </a:lnTo>
                <a:lnTo>
                  <a:pt x="6760" y="12088"/>
                </a:lnTo>
                <a:lnTo>
                  <a:pt x="6782" y="12088"/>
                </a:lnTo>
                <a:lnTo>
                  <a:pt x="6807" y="12087"/>
                </a:lnTo>
                <a:lnTo>
                  <a:pt x="6836" y="12085"/>
                </a:lnTo>
                <a:lnTo>
                  <a:pt x="6865" y="12080"/>
                </a:lnTo>
                <a:lnTo>
                  <a:pt x="6898" y="12074"/>
                </a:lnTo>
                <a:lnTo>
                  <a:pt x="6934" y="12067"/>
                </a:lnTo>
                <a:lnTo>
                  <a:pt x="6965" y="12064"/>
                </a:lnTo>
                <a:lnTo>
                  <a:pt x="6994" y="12061"/>
                </a:lnTo>
                <a:lnTo>
                  <a:pt x="7022" y="12060"/>
                </a:lnTo>
                <a:lnTo>
                  <a:pt x="7048" y="12059"/>
                </a:lnTo>
                <a:lnTo>
                  <a:pt x="7070" y="12060"/>
                </a:lnTo>
                <a:lnTo>
                  <a:pt x="7092" y="12061"/>
                </a:lnTo>
                <a:lnTo>
                  <a:pt x="7111" y="12064"/>
                </a:lnTo>
                <a:lnTo>
                  <a:pt x="7128" y="12067"/>
                </a:lnTo>
                <a:lnTo>
                  <a:pt x="7226" y="11976"/>
                </a:lnTo>
                <a:lnTo>
                  <a:pt x="7322" y="11882"/>
                </a:lnTo>
                <a:lnTo>
                  <a:pt x="7415" y="11789"/>
                </a:lnTo>
                <a:lnTo>
                  <a:pt x="7507" y="11695"/>
                </a:lnTo>
                <a:lnTo>
                  <a:pt x="7596" y="11599"/>
                </a:lnTo>
                <a:lnTo>
                  <a:pt x="7683" y="11503"/>
                </a:lnTo>
                <a:lnTo>
                  <a:pt x="7769" y="11406"/>
                </a:lnTo>
                <a:lnTo>
                  <a:pt x="7852" y="11307"/>
                </a:lnTo>
                <a:lnTo>
                  <a:pt x="7933" y="11207"/>
                </a:lnTo>
                <a:lnTo>
                  <a:pt x="8013" y="11108"/>
                </a:lnTo>
                <a:lnTo>
                  <a:pt x="8090" y="11007"/>
                </a:lnTo>
                <a:lnTo>
                  <a:pt x="8166" y="10905"/>
                </a:lnTo>
                <a:lnTo>
                  <a:pt x="8239" y="10802"/>
                </a:lnTo>
                <a:lnTo>
                  <a:pt x="8310" y="10698"/>
                </a:lnTo>
                <a:lnTo>
                  <a:pt x="8380" y="10593"/>
                </a:lnTo>
                <a:lnTo>
                  <a:pt x="8448" y="10488"/>
                </a:lnTo>
                <a:lnTo>
                  <a:pt x="8513" y="10381"/>
                </a:lnTo>
                <a:lnTo>
                  <a:pt x="8577" y="10274"/>
                </a:lnTo>
                <a:lnTo>
                  <a:pt x="8639" y="10165"/>
                </a:lnTo>
                <a:lnTo>
                  <a:pt x="8698" y="10056"/>
                </a:lnTo>
                <a:lnTo>
                  <a:pt x="8755" y="9946"/>
                </a:lnTo>
                <a:lnTo>
                  <a:pt x="8811" y="9834"/>
                </a:lnTo>
                <a:lnTo>
                  <a:pt x="8864" y="9723"/>
                </a:lnTo>
                <a:lnTo>
                  <a:pt x="8916" y="9609"/>
                </a:lnTo>
                <a:lnTo>
                  <a:pt x="8965" y="9495"/>
                </a:lnTo>
                <a:lnTo>
                  <a:pt x="9012" y="9381"/>
                </a:lnTo>
                <a:lnTo>
                  <a:pt x="9058" y="9265"/>
                </a:lnTo>
                <a:lnTo>
                  <a:pt x="9102" y="9149"/>
                </a:lnTo>
                <a:lnTo>
                  <a:pt x="9144" y="9030"/>
                </a:lnTo>
                <a:lnTo>
                  <a:pt x="9183" y="8912"/>
                </a:lnTo>
                <a:lnTo>
                  <a:pt x="9221" y="8793"/>
                </a:lnTo>
                <a:lnTo>
                  <a:pt x="9256" y="8672"/>
                </a:lnTo>
                <a:close/>
                <a:moveTo>
                  <a:pt x="9630" y="5830"/>
                </a:moveTo>
                <a:lnTo>
                  <a:pt x="9630" y="5830"/>
                </a:lnTo>
                <a:lnTo>
                  <a:pt x="9612" y="5797"/>
                </a:lnTo>
                <a:lnTo>
                  <a:pt x="9591" y="5761"/>
                </a:lnTo>
                <a:lnTo>
                  <a:pt x="9567" y="5724"/>
                </a:lnTo>
                <a:lnTo>
                  <a:pt x="9540" y="5684"/>
                </a:lnTo>
                <a:lnTo>
                  <a:pt x="9510" y="5643"/>
                </a:lnTo>
                <a:lnTo>
                  <a:pt x="9477" y="5599"/>
                </a:lnTo>
                <a:lnTo>
                  <a:pt x="9441" y="5554"/>
                </a:lnTo>
                <a:lnTo>
                  <a:pt x="9402" y="5505"/>
                </a:lnTo>
                <a:lnTo>
                  <a:pt x="9394" y="5496"/>
                </a:lnTo>
                <a:lnTo>
                  <a:pt x="9380" y="5477"/>
                </a:lnTo>
                <a:lnTo>
                  <a:pt x="9329" y="5405"/>
                </a:lnTo>
                <a:lnTo>
                  <a:pt x="9141" y="5132"/>
                </a:lnTo>
                <a:lnTo>
                  <a:pt x="9124" y="5107"/>
                </a:lnTo>
                <a:lnTo>
                  <a:pt x="9105" y="5082"/>
                </a:lnTo>
                <a:lnTo>
                  <a:pt x="9085" y="5059"/>
                </a:lnTo>
                <a:lnTo>
                  <a:pt x="9064" y="5039"/>
                </a:lnTo>
                <a:lnTo>
                  <a:pt x="9044" y="5019"/>
                </a:lnTo>
                <a:lnTo>
                  <a:pt x="9023" y="5001"/>
                </a:lnTo>
                <a:lnTo>
                  <a:pt x="9002" y="4985"/>
                </a:lnTo>
                <a:lnTo>
                  <a:pt x="8980" y="4969"/>
                </a:lnTo>
                <a:lnTo>
                  <a:pt x="8958" y="4956"/>
                </a:lnTo>
                <a:lnTo>
                  <a:pt x="8934" y="4944"/>
                </a:lnTo>
                <a:lnTo>
                  <a:pt x="8910" y="4934"/>
                </a:lnTo>
                <a:lnTo>
                  <a:pt x="8887" y="4926"/>
                </a:lnTo>
                <a:lnTo>
                  <a:pt x="8862" y="4917"/>
                </a:lnTo>
                <a:lnTo>
                  <a:pt x="8837" y="4912"/>
                </a:lnTo>
                <a:lnTo>
                  <a:pt x="8811" y="4908"/>
                </a:lnTo>
                <a:lnTo>
                  <a:pt x="8785" y="4904"/>
                </a:lnTo>
                <a:lnTo>
                  <a:pt x="8750" y="4920"/>
                </a:lnTo>
                <a:lnTo>
                  <a:pt x="8712" y="4936"/>
                </a:lnTo>
                <a:lnTo>
                  <a:pt x="8673" y="4955"/>
                </a:lnTo>
                <a:lnTo>
                  <a:pt x="8633" y="4975"/>
                </a:lnTo>
                <a:lnTo>
                  <a:pt x="8590" y="4998"/>
                </a:lnTo>
                <a:lnTo>
                  <a:pt x="8546" y="5022"/>
                </a:lnTo>
                <a:lnTo>
                  <a:pt x="8451" y="5075"/>
                </a:lnTo>
                <a:lnTo>
                  <a:pt x="8351" y="5135"/>
                </a:lnTo>
                <a:lnTo>
                  <a:pt x="8243" y="5203"/>
                </a:lnTo>
                <a:lnTo>
                  <a:pt x="8128" y="5278"/>
                </a:lnTo>
                <a:lnTo>
                  <a:pt x="8006" y="5359"/>
                </a:lnTo>
                <a:lnTo>
                  <a:pt x="7961" y="5358"/>
                </a:lnTo>
                <a:lnTo>
                  <a:pt x="7917" y="5359"/>
                </a:lnTo>
                <a:lnTo>
                  <a:pt x="7874" y="5362"/>
                </a:lnTo>
                <a:lnTo>
                  <a:pt x="7831" y="5367"/>
                </a:lnTo>
                <a:lnTo>
                  <a:pt x="7789" y="5374"/>
                </a:lnTo>
                <a:lnTo>
                  <a:pt x="7746" y="5382"/>
                </a:lnTo>
                <a:lnTo>
                  <a:pt x="7706" y="5392"/>
                </a:lnTo>
                <a:lnTo>
                  <a:pt x="7664" y="5405"/>
                </a:lnTo>
                <a:lnTo>
                  <a:pt x="7624" y="5419"/>
                </a:lnTo>
                <a:lnTo>
                  <a:pt x="7584" y="5434"/>
                </a:lnTo>
                <a:lnTo>
                  <a:pt x="7545" y="5452"/>
                </a:lnTo>
                <a:lnTo>
                  <a:pt x="7507" y="5472"/>
                </a:lnTo>
                <a:lnTo>
                  <a:pt x="7468" y="5495"/>
                </a:lnTo>
                <a:lnTo>
                  <a:pt x="7430" y="5517"/>
                </a:lnTo>
                <a:lnTo>
                  <a:pt x="7393" y="5543"/>
                </a:lnTo>
                <a:lnTo>
                  <a:pt x="7356" y="5571"/>
                </a:lnTo>
                <a:lnTo>
                  <a:pt x="7319" y="5600"/>
                </a:lnTo>
                <a:lnTo>
                  <a:pt x="7284" y="5631"/>
                </a:lnTo>
                <a:lnTo>
                  <a:pt x="7248" y="5664"/>
                </a:lnTo>
                <a:lnTo>
                  <a:pt x="7214" y="5700"/>
                </a:lnTo>
                <a:lnTo>
                  <a:pt x="7179" y="5737"/>
                </a:lnTo>
                <a:lnTo>
                  <a:pt x="7146" y="5776"/>
                </a:lnTo>
                <a:lnTo>
                  <a:pt x="7113" y="5816"/>
                </a:lnTo>
                <a:lnTo>
                  <a:pt x="7080" y="5859"/>
                </a:lnTo>
                <a:lnTo>
                  <a:pt x="7048" y="5904"/>
                </a:lnTo>
                <a:lnTo>
                  <a:pt x="7016" y="5950"/>
                </a:lnTo>
                <a:lnTo>
                  <a:pt x="6985" y="5999"/>
                </a:lnTo>
                <a:lnTo>
                  <a:pt x="6954" y="6048"/>
                </a:lnTo>
                <a:lnTo>
                  <a:pt x="6923" y="6101"/>
                </a:lnTo>
                <a:lnTo>
                  <a:pt x="6894" y="6155"/>
                </a:lnTo>
                <a:lnTo>
                  <a:pt x="6865" y="6211"/>
                </a:lnTo>
                <a:lnTo>
                  <a:pt x="6837" y="6269"/>
                </a:lnTo>
                <a:lnTo>
                  <a:pt x="6912" y="6272"/>
                </a:lnTo>
                <a:lnTo>
                  <a:pt x="6991" y="6275"/>
                </a:lnTo>
                <a:lnTo>
                  <a:pt x="7073" y="6277"/>
                </a:lnTo>
                <a:lnTo>
                  <a:pt x="7160" y="6277"/>
                </a:lnTo>
                <a:lnTo>
                  <a:pt x="7251" y="6277"/>
                </a:lnTo>
                <a:lnTo>
                  <a:pt x="7345" y="6275"/>
                </a:lnTo>
                <a:lnTo>
                  <a:pt x="7444" y="6272"/>
                </a:lnTo>
                <a:lnTo>
                  <a:pt x="7547" y="6269"/>
                </a:lnTo>
                <a:lnTo>
                  <a:pt x="7654" y="6264"/>
                </a:lnTo>
                <a:lnTo>
                  <a:pt x="7764" y="6259"/>
                </a:lnTo>
                <a:lnTo>
                  <a:pt x="7878" y="6252"/>
                </a:lnTo>
                <a:lnTo>
                  <a:pt x="7996" y="6245"/>
                </a:lnTo>
                <a:lnTo>
                  <a:pt x="8118" y="6236"/>
                </a:lnTo>
                <a:lnTo>
                  <a:pt x="8244" y="6226"/>
                </a:lnTo>
                <a:lnTo>
                  <a:pt x="8508" y="6204"/>
                </a:lnTo>
                <a:lnTo>
                  <a:pt x="8534" y="6181"/>
                </a:lnTo>
                <a:lnTo>
                  <a:pt x="8558" y="6157"/>
                </a:lnTo>
                <a:lnTo>
                  <a:pt x="8581" y="6133"/>
                </a:lnTo>
                <a:lnTo>
                  <a:pt x="8601" y="6108"/>
                </a:lnTo>
                <a:lnTo>
                  <a:pt x="8620" y="6082"/>
                </a:lnTo>
                <a:lnTo>
                  <a:pt x="8638" y="6054"/>
                </a:lnTo>
                <a:lnTo>
                  <a:pt x="8653" y="6026"/>
                </a:lnTo>
                <a:lnTo>
                  <a:pt x="8667" y="5997"/>
                </a:lnTo>
                <a:lnTo>
                  <a:pt x="8679" y="5967"/>
                </a:lnTo>
                <a:lnTo>
                  <a:pt x="8690" y="5936"/>
                </a:lnTo>
                <a:lnTo>
                  <a:pt x="8699" y="5905"/>
                </a:lnTo>
                <a:lnTo>
                  <a:pt x="8706" y="5872"/>
                </a:lnTo>
                <a:lnTo>
                  <a:pt x="8712" y="5839"/>
                </a:lnTo>
                <a:lnTo>
                  <a:pt x="8717" y="5804"/>
                </a:lnTo>
                <a:lnTo>
                  <a:pt x="8719" y="5769"/>
                </a:lnTo>
                <a:lnTo>
                  <a:pt x="8719" y="5733"/>
                </a:lnTo>
                <a:lnTo>
                  <a:pt x="8717" y="5732"/>
                </a:lnTo>
                <a:lnTo>
                  <a:pt x="8713" y="5729"/>
                </a:lnTo>
                <a:lnTo>
                  <a:pt x="8700" y="5721"/>
                </a:lnTo>
                <a:lnTo>
                  <a:pt x="8683" y="5706"/>
                </a:lnTo>
                <a:lnTo>
                  <a:pt x="8659" y="5684"/>
                </a:lnTo>
                <a:lnTo>
                  <a:pt x="8595" y="5624"/>
                </a:lnTo>
                <a:lnTo>
                  <a:pt x="8508" y="5539"/>
                </a:lnTo>
                <a:lnTo>
                  <a:pt x="8574" y="5490"/>
                </a:lnTo>
                <a:lnTo>
                  <a:pt x="8602" y="5516"/>
                </a:lnTo>
                <a:lnTo>
                  <a:pt x="8632" y="5543"/>
                </a:lnTo>
                <a:lnTo>
                  <a:pt x="8664" y="5571"/>
                </a:lnTo>
                <a:lnTo>
                  <a:pt x="8699" y="5599"/>
                </a:lnTo>
                <a:lnTo>
                  <a:pt x="8736" y="5627"/>
                </a:lnTo>
                <a:lnTo>
                  <a:pt x="8775" y="5657"/>
                </a:lnTo>
                <a:lnTo>
                  <a:pt x="8818" y="5687"/>
                </a:lnTo>
                <a:lnTo>
                  <a:pt x="8862" y="5716"/>
                </a:lnTo>
                <a:lnTo>
                  <a:pt x="8909" y="5747"/>
                </a:lnTo>
                <a:lnTo>
                  <a:pt x="8958" y="5779"/>
                </a:lnTo>
                <a:lnTo>
                  <a:pt x="9010" y="5810"/>
                </a:lnTo>
                <a:lnTo>
                  <a:pt x="9064" y="5843"/>
                </a:lnTo>
                <a:lnTo>
                  <a:pt x="9120" y="5875"/>
                </a:lnTo>
                <a:lnTo>
                  <a:pt x="9179" y="5908"/>
                </a:lnTo>
                <a:lnTo>
                  <a:pt x="9305" y="5977"/>
                </a:lnTo>
                <a:lnTo>
                  <a:pt x="9320" y="5976"/>
                </a:lnTo>
                <a:lnTo>
                  <a:pt x="9338" y="5975"/>
                </a:lnTo>
                <a:lnTo>
                  <a:pt x="9355" y="5971"/>
                </a:lnTo>
                <a:lnTo>
                  <a:pt x="9374" y="5968"/>
                </a:lnTo>
                <a:lnTo>
                  <a:pt x="9392" y="5963"/>
                </a:lnTo>
                <a:lnTo>
                  <a:pt x="9411" y="5956"/>
                </a:lnTo>
                <a:lnTo>
                  <a:pt x="9431" y="5949"/>
                </a:lnTo>
                <a:lnTo>
                  <a:pt x="9451" y="5940"/>
                </a:lnTo>
                <a:lnTo>
                  <a:pt x="9471" y="5931"/>
                </a:lnTo>
                <a:lnTo>
                  <a:pt x="9492" y="5919"/>
                </a:lnTo>
                <a:lnTo>
                  <a:pt x="9514" y="5907"/>
                </a:lnTo>
                <a:lnTo>
                  <a:pt x="9536" y="5894"/>
                </a:lnTo>
                <a:lnTo>
                  <a:pt x="9581" y="5865"/>
                </a:lnTo>
                <a:lnTo>
                  <a:pt x="9630" y="5830"/>
                </a:lnTo>
                <a:close/>
                <a:moveTo>
                  <a:pt x="10392" y="4807"/>
                </a:moveTo>
                <a:lnTo>
                  <a:pt x="10392" y="4807"/>
                </a:lnTo>
                <a:lnTo>
                  <a:pt x="10358" y="4788"/>
                </a:lnTo>
                <a:lnTo>
                  <a:pt x="10322" y="4770"/>
                </a:lnTo>
                <a:lnTo>
                  <a:pt x="10284" y="4752"/>
                </a:lnTo>
                <a:lnTo>
                  <a:pt x="10245" y="4736"/>
                </a:lnTo>
                <a:lnTo>
                  <a:pt x="10205" y="4719"/>
                </a:lnTo>
                <a:lnTo>
                  <a:pt x="10163" y="4704"/>
                </a:lnTo>
                <a:lnTo>
                  <a:pt x="10119" y="4688"/>
                </a:lnTo>
                <a:lnTo>
                  <a:pt x="10073" y="4674"/>
                </a:lnTo>
                <a:lnTo>
                  <a:pt x="10027" y="4661"/>
                </a:lnTo>
                <a:lnTo>
                  <a:pt x="9978" y="4648"/>
                </a:lnTo>
                <a:lnTo>
                  <a:pt x="9929" y="4635"/>
                </a:lnTo>
                <a:lnTo>
                  <a:pt x="9876" y="4624"/>
                </a:lnTo>
                <a:lnTo>
                  <a:pt x="9823" y="4612"/>
                </a:lnTo>
                <a:lnTo>
                  <a:pt x="9769" y="4603"/>
                </a:lnTo>
                <a:lnTo>
                  <a:pt x="9712" y="4594"/>
                </a:lnTo>
                <a:lnTo>
                  <a:pt x="9654" y="4584"/>
                </a:lnTo>
                <a:lnTo>
                  <a:pt x="9594" y="4576"/>
                </a:lnTo>
                <a:lnTo>
                  <a:pt x="9533" y="4569"/>
                </a:lnTo>
                <a:lnTo>
                  <a:pt x="9470" y="4561"/>
                </a:lnTo>
                <a:lnTo>
                  <a:pt x="9406" y="4554"/>
                </a:lnTo>
                <a:lnTo>
                  <a:pt x="9339" y="4550"/>
                </a:lnTo>
                <a:lnTo>
                  <a:pt x="9272" y="4545"/>
                </a:lnTo>
                <a:lnTo>
                  <a:pt x="9203" y="4540"/>
                </a:lnTo>
                <a:lnTo>
                  <a:pt x="9132" y="4537"/>
                </a:lnTo>
                <a:lnTo>
                  <a:pt x="9060" y="4533"/>
                </a:lnTo>
                <a:lnTo>
                  <a:pt x="8986" y="4531"/>
                </a:lnTo>
                <a:lnTo>
                  <a:pt x="8833" y="4528"/>
                </a:lnTo>
                <a:lnTo>
                  <a:pt x="8674" y="4528"/>
                </a:lnTo>
                <a:lnTo>
                  <a:pt x="8508" y="4532"/>
                </a:lnTo>
                <a:lnTo>
                  <a:pt x="8465" y="4534"/>
                </a:lnTo>
                <a:lnTo>
                  <a:pt x="8419" y="4538"/>
                </a:lnTo>
                <a:lnTo>
                  <a:pt x="8371" y="4543"/>
                </a:lnTo>
                <a:lnTo>
                  <a:pt x="8320" y="4548"/>
                </a:lnTo>
                <a:lnTo>
                  <a:pt x="8267" y="4556"/>
                </a:lnTo>
                <a:lnTo>
                  <a:pt x="8212" y="4564"/>
                </a:lnTo>
                <a:lnTo>
                  <a:pt x="8154" y="4573"/>
                </a:lnTo>
                <a:lnTo>
                  <a:pt x="8095" y="4584"/>
                </a:lnTo>
                <a:lnTo>
                  <a:pt x="7968" y="4609"/>
                </a:lnTo>
                <a:lnTo>
                  <a:pt x="7833" y="4637"/>
                </a:lnTo>
                <a:lnTo>
                  <a:pt x="7688" y="4672"/>
                </a:lnTo>
                <a:lnTo>
                  <a:pt x="7534" y="4710"/>
                </a:lnTo>
                <a:lnTo>
                  <a:pt x="7529" y="4722"/>
                </a:lnTo>
                <a:lnTo>
                  <a:pt x="7521" y="4735"/>
                </a:lnTo>
                <a:lnTo>
                  <a:pt x="7511" y="4746"/>
                </a:lnTo>
                <a:lnTo>
                  <a:pt x="7498" y="4758"/>
                </a:lnTo>
                <a:lnTo>
                  <a:pt x="7483" y="4771"/>
                </a:lnTo>
                <a:lnTo>
                  <a:pt x="7464" y="4783"/>
                </a:lnTo>
                <a:lnTo>
                  <a:pt x="7444" y="4795"/>
                </a:lnTo>
                <a:lnTo>
                  <a:pt x="7421" y="4807"/>
                </a:lnTo>
                <a:lnTo>
                  <a:pt x="7399" y="4820"/>
                </a:lnTo>
                <a:lnTo>
                  <a:pt x="7379" y="4833"/>
                </a:lnTo>
                <a:lnTo>
                  <a:pt x="7362" y="4846"/>
                </a:lnTo>
                <a:lnTo>
                  <a:pt x="7348" y="4860"/>
                </a:lnTo>
                <a:lnTo>
                  <a:pt x="7337" y="4875"/>
                </a:lnTo>
                <a:lnTo>
                  <a:pt x="7332" y="4882"/>
                </a:lnTo>
                <a:lnTo>
                  <a:pt x="7330" y="4890"/>
                </a:lnTo>
                <a:lnTo>
                  <a:pt x="7326" y="4897"/>
                </a:lnTo>
                <a:lnTo>
                  <a:pt x="7325" y="4905"/>
                </a:lnTo>
                <a:lnTo>
                  <a:pt x="7324" y="4912"/>
                </a:lnTo>
                <a:lnTo>
                  <a:pt x="7323" y="4921"/>
                </a:lnTo>
                <a:lnTo>
                  <a:pt x="7324" y="4937"/>
                </a:lnTo>
                <a:lnTo>
                  <a:pt x="7328" y="4954"/>
                </a:lnTo>
                <a:lnTo>
                  <a:pt x="7332" y="4969"/>
                </a:lnTo>
                <a:lnTo>
                  <a:pt x="7339" y="4986"/>
                </a:lnTo>
                <a:lnTo>
                  <a:pt x="7353" y="5003"/>
                </a:lnTo>
                <a:lnTo>
                  <a:pt x="7367" y="5019"/>
                </a:lnTo>
                <a:lnTo>
                  <a:pt x="7381" y="5035"/>
                </a:lnTo>
                <a:lnTo>
                  <a:pt x="7395" y="5050"/>
                </a:lnTo>
                <a:lnTo>
                  <a:pt x="7411" y="5064"/>
                </a:lnTo>
                <a:lnTo>
                  <a:pt x="7426" y="5077"/>
                </a:lnTo>
                <a:lnTo>
                  <a:pt x="7441" y="5090"/>
                </a:lnTo>
                <a:lnTo>
                  <a:pt x="7457" y="5103"/>
                </a:lnTo>
                <a:lnTo>
                  <a:pt x="7473" y="5114"/>
                </a:lnTo>
                <a:lnTo>
                  <a:pt x="7490" y="5126"/>
                </a:lnTo>
                <a:lnTo>
                  <a:pt x="7508" y="5135"/>
                </a:lnTo>
                <a:lnTo>
                  <a:pt x="7526" y="5145"/>
                </a:lnTo>
                <a:lnTo>
                  <a:pt x="7543" y="5154"/>
                </a:lnTo>
                <a:lnTo>
                  <a:pt x="7561" y="5163"/>
                </a:lnTo>
                <a:lnTo>
                  <a:pt x="7580" y="5170"/>
                </a:lnTo>
                <a:lnTo>
                  <a:pt x="7599" y="5177"/>
                </a:lnTo>
                <a:lnTo>
                  <a:pt x="7619" y="5183"/>
                </a:lnTo>
                <a:lnTo>
                  <a:pt x="7638" y="5189"/>
                </a:lnTo>
                <a:lnTo>
                  <a:pt x="7660" y="5193"/>
                </a:lnTo>
                <a:lnTo>
                  <a:pt x="7680" y="5198"/>
                </a:lnTo>
                <a:lnTo>
                  <a:pt x="7701" y="5202"/>
                </a:lnTo>
                <a:lnTo>
                  <a:pt x="7722" y="5204"/>
                </a:lnTo>
                <a:lnTo>
                  <a:pt x="7766" y="5209"/>
                </a:lnTo>
                <a:lnTo>
                  <a:pt x="7811" y="5210"/>
                </a:lnTo>
                <a:lnTo>
                  <a:pt x="7859" y="5208"/>
                </a:lnTo>
                <a:lnTo>
                  <a:pt x="7906" y="5204"/>
                </a:lnTo>
                <a:lnTo>
                  <a:pt x="7957" y="5197"/>
                </a:lnTo>
                <a:lnTo>
                  <a:pt x="7984" y="5186"/>
                </a:lnTo>
                <a:lnTo>
                  <a:pt x="8020" y="5170"/>
                </a:lnTo>
                <a:lnTo>
                  <a:pt x="8061" y="5147"/>
                </a:lnTo>
                <a:lnTo>
                  <a:pt x="8111" y="5120"/>
                </a:lnTo>
                <a:lnTo>
                  <a:pt x="8167" y="5087"/>
                </a:lnTo>
                <a:lnTo>
                  <a:pt x="8231" y="5048"/>
                </a:lnTo>
                <a:lnTo>
                  <a:pt x="8301" y="5004"/>
                </a:lnTo>
                <a:lnTo>
                  <a:pt x="8379" y="4954"/>
                </a:lnTo>
                <a:lnTo>
                  <a:pt x="8411" y="4931"/>
                </a:lnTo>
                <a:lnTo>
                  <a:pt x="8443" y="4911"/>
                </a:lnTo>
                <a:lnTo>
                  <a:pt x="8474" y="4892"/>
                </a:lnTo>
                <a:lnTo>
                  <a:pt x="8504" y="4876"/>
                </a:lnTo>
                <a:lnTo>
                  <a:pt x="8533" y="4859"/>
                </a:lnTo>
                <a:lnTo>
                  <a:pt x="8563" y="4845"/>
                </a:lnTo>
                <a:lnTo>
                  <a:pt x="8590" y="4832"/>
                </a:lnTo>
                <a:lnTo>
                  <a:pt x="8619" y="4820"/>
                </a:lnTo>
                <a:lnTo>
                  <a:pt x="8646" y="4809"/>
                </a:lnTo>
                <a:lnTo>
                  <a:pt x="8672" y="4800"/>
                </a:lnTo>
                <a:lnTo>
                  <a:pt x="8698" y="4793"/>
                </a:lnTo>
                <a:lnTo>
                  <a:pt x="8723" y="4786"/>
                </a:lnTo>
                <a:lnTo>
                  <a:pt x="8748" y="4781"/>
                </a:lnTo>
                <a:lnTo>
                  <a:pt x="8772" y="4777"/>
                </a:lnTo>
                <a:lnTo>
                  <a:pt x="8795" y="4776"/>
                </a:lnTo>
                <a:lnTo>
                  <a:pt x="8818" y="4775"/>
                </a:lnTo>
                <a:lnTo>
                  <a:pt x="8842" y="4775"/>
                </a:lnTo>
                <a:lnTo>
                  <a:pt x="8865" y="4777"/>
                </a:lnTo>
                <a:lnTo>
                  <a:pt x="8888" y="4780"/>
                </a:lnTo>
                <a:lnTo>
                  <a:pt x="8910" y="4783"/>
                </a:lnTo>
                <a:lnTo>
                  <a:pt x="8933" y="4788"/>
                </a:lnTo>
                <a:lnTo>
                  <a:pt x="8954" y="4793"/>
                </a:lnTo>
                <a:lnTo>
                  <a:pt x="8975" y="4800"/>
                </a:lnTo>
                <a:lnTo>
                  <a:pt x="8996" y="4807"/>
                </a:lnTo>
                <a:lnTo>
                  <a:pt x="9030" y="4829"/>
                </a:lnTo>
                <a:lnTo>
                  <a:pt x="9062" y="4853"/>
                </a:lnTo>
                <a:lnTo>
                  <a:pt x="9093" y="4877"/>
                </a:lnTo>
                <a:lnTo>
                  <a:pt x="9121" y="4901"/>
                </a:lnTo>
                <a:lnTo>
                  <a:pt x="9150" y="4926"/>
                </a:lnTo>
                <a:lnTo>
                  <a:pt x="9176" y="4950"/>
                </a:lnTo>
                <a:lnTo>
                  <a:pt x="9201" y="4976"/>
                </a:lnTo>
                <a:lnTo>
                  <a:pt x="9223" y="5003"/>
                </a:lnTo>
                <a:lnTo>
                  <a:pt x="9245" y="5029"/>
                </a:lnTo>
                <a:lnTo>
                  <a:pt x="9265" y="5056"/>
                </a:lnTo>
                <a:lnTo>
                  <a:pt x="9284" y="5083"/>
                </a:lnTo>
                <a:lnTo>
                  <a:pt x="9300" y="5112"/>
                </a:lnTo>
                <a:lnTo>
                  <a:pt x="9316" y="5140"/>
                </a:lnTo>
                <a:lnTo>
                  <a:pt x="9330" y="5170"/>
                </a:lnTo>
                <a:lnTo>
                  <a:pt x="9342" y="5199"/>
                </a:lnTo>
                <a:lnTo>
                  <a:pt x="9354" y="5229"/>
                </a:lnTo>
                <a:lnTo>
                  <a:pt x="9446" y="5235"/>
                </a:lnTo>
                <a:lnTo>
                  <a:pt x="9536" y="5237"/>
                </a:lnTo>
                <a:lnTo>
                  <a:pt x="9622" y="5240"/>
                </a:lnTo>
                <a:lnTo>
                  <a:pt x="9702" y="5239"/>
                </a:lnTo>
                <a:lnTo>
                  <a:pt x="9779" y="5236"/>
                </a:lnTo>
                <a:lnTo>
                  <a:pt x="9853" y="5231"/>
                </a:lnTo>
                <a:lnTo>
                  <a:pt x="9922" y="5226"/>
                </a:lnTo>
                <a:lnTo>
                  <a:pt x="9987" y="5217"/>
                </a:lnTo>
                <a:lnTo>
                  <a:pt x="10047" y="5208"/>
                </a:lnTo>
                <a:lnTo>
                  <a:pt x="10104" y="5196"/>
                </a:lnTo>
                <a:lnTo>
                  <a:pt x="10131" y="5189"/>
                </a:lnTo>
                <a:lnTo>
                  <a:pt x="10157" y="5182"/>
                </a:lnTo>
                <a:lnTo>
                  <a:pt x="10182" y="5173"/>
                </a:lnTo>
                <a:lnTo>
                  <a:pt x="10206" y="5166"/>
                </a:lnTo>
                <a:lnTo>
                  <a:pt x="10229" y="5157"/>
                </a:lnTo>
                <a:lnTo>
                  <a:pt x="10250" y="5148"/>
                </a:lnTo>
                <a:lnTo>
                  <a:pt x="10271" y="5139"/>
                </a:lnTo>
                <a:lnTo>
                  <a:pt x="10291" y="5128"/>
                </a:lnTo>
                <a:lnTo>
                  <a:pt x="10309" y="5118"/>
                </a:lnTo>
                <a:lnTo>
                  <a:pt x="10327" y="5107"/>
                </a:lnTo>
                <a:lnTo>
                  <a:pt x="10345" y="5095"/>
                </a:lnTo>
                <a:lnTo>
                  <a:pt x="10360" y="5083"/>
                </a:lnTo>
                <a:lnTo>
                  <a:pt x="10425" y="4954"/>
                </a:lnTo>
                <a:lnTo>
                  <a:pt x="10431" y="4943"/>
                </a:lnTo>
                <a:lnTo>
                  <a:pt x="10435" y="4934"/>
                </a:lnTo>
                <a:lnTo>
                  <a:pt x="10438" y="4923"/>
                </a:lnTo>
                <a:lnTo>
                  <a:pt x="10441" y="4914"/>
                </a:lnTo>
                <a:lnTo>
                  <a:pt x="10443" y="4904"/>
                </a:lnTo>
                <a:lnTo>
                  <a:pt x="10443" y="4895"/>
                </a:lnTo>
                <a:lnTo>
                  <a:pt x="10443" y="4885"/>
                </a:lnTo>
                <a:lnTo>
                  <a:pt x="10441" y="4877"/>
                </a:lnTo>
                <a:lnTo>
                  <a:pt x="10438" y="4867"/>
                </a:lnTo>
                <a:lnTo>
                  <a:pt x="10435" y="4858"/>
                </a:lnTo>
                <a:lnTo>
                  <a:pt x="10430" y="4850"/>
                </a:lnTo>
                <a:lnTo>
                  <a:pt x="10425" y="4841"/>
                </a:lnTo>
                <a:lnTo>
                  <a:pt x="10418" y="4832"/>
                </a:lnTo>
                <a:lnTo>
                  <a:pt x="10411" y="4824"/>
                </a:lnTo>
                <a:lnTo>
                  <a:pt x="10402" y="4815"/>
                </a:lnTo>
                <a:lnTo>
                  <a:pt x="10392" y="4807"/>
                </a:lnTo>
                <a:close/>
                <a:moveTo>
                  <a:pt x="9531" y="8657"/>
                </a:moveTo>
                <a:lnTo>
                  <a:pt x="9531" y="8657"/>
                </a:lnTo>
                <a:lnTo>
                  <a:pt x="9523" y="8664"/>
                </a:lnTo>
                <a:lnTo>
                  <a:pt x="9513" y="8670"/>
                </a:lnTo>
                <a:lnTo>
                  <a:pt x="9501" y="8674"/>
                </a:lnTo>
                <a:lnTo>
                  <a:pt x="9488" y="8677"/>
                </a:lnTo>
                <a:lnTo>
                  <a:pt x="9472" y="8678"/>
                </a:lnTo>
                <a:lnTo>
                  <a:pt x="9456" y="8678"/>
                </a:lnTo>
                <a:lnTo>
                  <a:pt x="9438" y="8676"/>
                </a:lnTo>
                <a:lnTo>
                  <a:pt x="9419" y="8672"/>
                </a:lnTo>
                <a:lnTo>
                  <a:pt x="9383" y="8767"/>
                </a:lnTo>
                <a:lnTo>
                  <a:pt x="9343" y="8873"/>
                </a:lnTo>
                <a:lnTo>
                  <a:pt x="9298" y="8989"/>
                </a:lnTo>
                <a:lnTo>
                  <a:pt x="9248" y="9116"/>
                </a:lnTo>
                <a:lnTo>
                  <a:pt x="9132" y="9400"/>
                </a:lnTo>
                <a:lnTo>
                  <a:pt x="8996" y="9729"/>
                </a:lnTo>
                <a:lnTo>
                  <a:pt x="8952" y="9818"/>
                </a:lnTo>
                <a:lnTo>
                  <a:pt x="8906" y="9907"/>
                </a:lnTo>
                <a:lnTo>
                  <a:pt x="8860" y="9994"/>
                </a:lnTo>
                <a:lnTo>
                  <a:pt x="8814" y="10081"/>
                </a:lnTo>
                <a:lnTo>
                  <a:pt x="8767" y="10166"/>
                </a:lnTo>
                <a:lnTo>
                  <a:pt x="8721" y="10249"/>
                </a:lnTo>
                <a:lnTo>
                  <a:pt x="8672" y="10332"/>
                </a:lnTo>
                <a:lnTo>
                  <a:pt x="8625" y="10414"/>
                </a:lnTo>
                <a:lnTo>
                  <a:pt x="8576" y="10495"/>
                </a:lnTo>
                <a:lnTo>
                  <a:pt x="8527" y="10574"/>
                </a:lnTo>
                <a:lnTo>
                  <a:pt x="8478" y="10654"/>
                </a:lnTo>
                <a:lnTo>
                  <a:pt x="8428" y="10731"/>
                </a:lnTo>
                <a:lnTo>
                  <a:pt x="8378" y="10807"/>
                </a:lnTo>
                <a:lnTo>
                  <a:pt x="8327" y="10881"/>
                </a:lnTo>
                <a:lnTo>
                  <a:pt x="8276" y="10955"/>
                </a:lnTo>
                <a:lnTo>
                  <a:pt x="8225" y="11027"/>
                </a:lnTo>
                <a:lnTo>
                  <a:pt x="8173" y="11100"/>
                </a:lnTo>
                <a:lnTo>
                  <a:pt x="8121" y="11170"/>
                </a:lnTo>
                <a:lnTo>
                  <a:pt x="8067" y="11238"/>
                </a:lnTo>
                <a:lnTo>
                  <a:pt x="8014" y="11307"/>
                </a:lnTo>
                <a:lnTo>
                  <a:pt x="7961" y="11373"/>
                </a:lnTo>
                <a:lnTo>
                  <a:pt x="7906" y="11440"/>
                </a:lnTo>
                <a:lnTo>
                  <a:pt x="7852" y="11504"/>
                </a:lnTo>
                <a:lnTo>
                  <a:pt x="7796" y="11568"/>
                </a:lnTo>
                <a:lnTo>
                  <a:pt x="7740" y="11630"/>
                </a:lnTo>
                <a:lnTo>
                  <a:pt x="7684" y="11691"/>
                </a:lnTo>
                <a:lnTo>
                  <a:pt x="7629" y="11752"/>
                </a:lnTo>
                <a:lnTo>
                  <a:pt x="7572" y="11811"/>
                </a:lnTo>
                <a:lnTo>
                  <a:pt x="7514" y="11868"/>
                </a:lnTo>
                <a:lnTo>
                  <a:pt x="7457" y="11925"/>
                </a:lnTo>
                <a:lnTo>
                  <a:pt x="7398" y="11981"/>
                </a:lnTo>
                <a:lnTo>
                  <a:pt x="7339" y="12035"/>
                </a:lnTo>
                <a:lnTo>
                  <a:pt x="7370" y="12034"/>
                </a:lnTo>
                <a:lnTo>
                  <a:pt x="7413" y="12030"/>
                </a:lnTo>
                <a:lnTo>
                  <a:pt x="7468" y="12026"/>
                </a:lnTo>
                <a:lnTo>
                  <a:pt x="7534" y="12019"/>
                </a:lnTo>
                <a:lnTo>
                  <a:pt x="7620" y="11936"/>
                </a:lnTo>
                <a:lnTo>
                  <a:pt x="7703" y="11851"/>
                </a:lnTo>
                <a:lnTo>
                  <a:pt x="7786" y="11765"/>
                </a:lnTo>
                <a:lnTo>
                  <a:pt x="7867" y="11678"/>
                </a:lnTo>
                <a:lnTo>
                  <a:pt x="7948" y="11589"/>
                </a:lnTo>
                <a:lnTo>
                  <a:pt x="8025" y="11499"/>
                </a:lnTo>
                <a:lnTo>
                  <a:pt x="8102" y="11408"/>
                </a:lnTo>
                <a:lnTo>
                  <a:pt x="8176" y="11315"/>
                </a:lnTo>
                <a:lnTo>
                  <a:pt x="8250" y="11221"/>
                </a:lnTo>
                <a:lnTo>
                  <a:pt x="8322" y="11124"/>
                </a:lnTo>
                <a:lnTo>
                  <a:pt x="8393" y="11027"/>
                </a:lnTo>
                <a:lnTo>
                  <a:pt x="8462" y="10929"/>
                </a:lnTo>
                <a:lnTo>
                  <a:pt x="8530" y="10829"/>
                </a:lnTo>
                <a:lnTo>
                  <a:pt x="8596" y="10727"/>
                </a:lnTo>
                <a:lnTo>
                  <a:pt x="8661" y="10624"/>
                </a:lnTo>
                <a:lnTo>
                  <a:pt x="8724" y="10520"/>
                </a:lnTo>
                <a:lnTo>
                  <a:pt x="8786" y="10414"/>
                </a:lnTo>
                <a:lnTo>
                  <a:pt x="8846" y="10308"/>
                </a:lnTo>
                <a:lnTo>
                  <a:pt x="8904" y="10198"/>
                </a:lnTo>
                <a:lnTo>
                  <a:pt x="8961" y="10088"/>
                </a:lnTo>
                <a:lnTo>
                  <a:pt x="9017" y="9977"/>
                </a:lnTo>
                <a:lnTo>
                  <a:pt x="9072" y="9864"/>
                </a:lnTo>
                <a:lnTo>
                  <a:pt x="9125" y="9750"/>
                </a:lnTo>
                <a:lnTo>
                  <a:pt x="9176" y="9634"/>
                </a:lnTo>
                <a:lnTo>
                  <a:pt x="9226" y="9517"/>
                </a:lnTo>
                <a:lnTo>
                  <a:pt x="9273" y="9398"/>
                </a:lnTo>
                <a:lnTo>
                  <a:pt x="9320" y="9278"/>
                </a:lnTo>
                <a:lnTo>
                  <a:pt x="9366" y="9156"/>
                </a:lnTo>
                <a:lnTo>
                  <a:pt x="9409" y="9034"/>
                </a:lnTo>
                <a:lnTo>
                  <a:pt x="9452" y="8910"/>
                </a:lnTo>
                <a:lnTo>
                  <a:pt x="9492" y="8784"/>
                </a:lnTo>
                <a:lnTo>
                  <a:pt x="9531" y="8657"/>
                </a:lnTo>
                <a:close/>
                <a:moveTo>
                  <a:pt x="10441" y="8088"/>
                </a:moveTo>
                <a:lnTo>
                  <a:pt x="10441" y="8088"/>
                </a:lnTo>
                <a:lnTo>
                  <a:pt x="10435" y="8076"/>
                </a:lnTo>
                <a:lnTo>
                  <a:pt x="10428" y="8064"/>
                </a:lnTo>
                <a:lnTo>
                  <a:pt x="10419" y="8053"/>
                </a:lnTo>
                <a:lnTo>
                  <a:pt x="10411" y="8043"/>
                </a:lnTo>
                <a:lnTo>
                  <a:pt x="10402" y="8032"/>
                </a:lnTo>
                <a:lnTo>
                  <a:pt x="10391" y="8021"/>
                </a:lnTo>
                <a:lnTo>
                  <a:pt x="10380" y="8012"/>
                </a:lnTo>
                <a:lnTo>
                  <a:pt x="10368" y="8002"/>
                </a:lnTo>
                <a:lnTo>
                  <a:pt x="10355" y="7994"/>
                </a:lnTo>
                <a:lnTo>
                  <a:pt x="10342" y="7986"/>
                </a:lnTo>
                <a:lnTo>
                  <a:pt x="10314" y="7969"/>
                </a:lnTo>
                <a:lnTo>
                  <a:pt x="10282" y="7955"/>
                </a:lnTo>
                <a:lnTo>
                  <a:pt x="10246" y="7942"/>
                </a:lnTo>
                <a:lnTo>
                  <a:pt x="10080" y="7877"/>
                </a:lnTo>
                <a:lnTo>
                  <a:pt x="10031" y="7857"/>
                </a:lnTo>
                <a:lnTo>
                  <a:pt x="10003" y="7845"/>
                </a:lnTo>
                <a:lnTo>
                  <a:pt x="7860" y="7812"/>
                </a:lnTo>
                <a:lnTo>
                  <a:pt x="7852" y="7813"/>
                </a:lnTo>
                <a:lnTo>
                  <a:pt x="7841" y="7815"/>
                </a:lnTo>
                <a:lnTo>
                  <a:pt x="7810" y="7825"/>
                </a:lnTo>
                <a:lnTo>
                  <a:pt x="7767" y="7839"/>
                </a:lnTo>
                <a:lnTo>
                  <a:pt x="7713" y="7860"/>
                </a:lnTo>
                <a:lnTo>
                  <a:pt x="7647" y="7889"/>
                </a:lnTo>
                <a:lnTo>
                  <a:pt x="7567" y="7922"/>
                </a:lnTo>
                <a:lnTo>
                  <a:pt x="7373" y="8007"/>
                </a:lnTo>
                <a:lnTo>
                  <a:pt x="7363" y="8023"/>
                </a:lnTo>
                <a:lnTo>
                  <a:pt x="7355" y="8039"/>
                </a:lnTo>
                <a:lnTo>
                  <a:pt x="7349" y="8056"/>
                </a:lnTo>
                <a:lnTo>
                  <a:pt x="7344" y="8072"/>
                </a:lnTo>
                <a:lnTo>
                  <a:pt x="7342" y="8088"/>
                </a:lnTo>
                <a:lnTo>
                  <a:pt x="7341" y="8104"/>
                </a:lnTo>
                <a:lnTo>
                  <a:pt x="7342" y="8121"/>
                </a:lnTo>
                <a:lnTo>
                  <a:pt x="7344" y="8136"/>
                </a:lnTo>
                <a:lnTo>
                  <a:pt x="7348" y="8153"/>
                </a:lnTo>
                <a:lnTo>
                  <a:pt x="7353" y="8170"/>
                </a:lnTo>
                <a:lnTo>
                  <a:pt x="7361" y="8185"/>
                </a:lnTo>
                <a:lnTo>
                  <a:pt x="7369" y="8202"/>
                </a:lnTo>
                <a:lnTo>
                  <a:pt x="7380" y="8218"/>
                </a:lnTo>
                <a:lnTo>
                  <a:pt x="7392" y="8234"/>
                </a:lnTo>
                <a:lnTo>
                  <a:pt x="7406" y="8250"/>
                </a:lnTo>
                <a:lnTo>
                  <a:pt x="7421" y="8267"/>
                </a:lnTo>
                <a:lnTo>
                  <a:pt x="7505" y="8302"/>
                </a:lnTo>
                <a:lnTo>
                  <a:pt x="7591" y="8336"/>
                </a:lnTo>
                <a:lnTo>
                  <a:pt x="7677" y="8366"/>
                </a:lnTo>
                <a:lnTo>
                  <a:pt x="7766" y="8395"/>
                </a:lnTo>
                <a:lnTo>
                  <a:pt x="7856" y="8421"/>
                </a:lnTo>
                <a:lnTo>
                  <a:pt x="7948" y="8445"/>
                </a:lnTo>
                <a:lnTo>
                  <a:pt x="8040" y="8466"/>
                </a:lnTo>
                <a:lnTo>
                  <a:pt x="8135" y="8486"/>
                </a:lnTo>
                <a:lnTo>
                  <a:pt x="8231" y="8503"/>
                </a:lnTo>
                <a:lnTo>
                  <a:pt x="8329" y="8518"/>
                </a:lnTo>
                <a:lnTo>
                  <a:pt x="8428" y="8530"/>
                </a:lnTo>
                <a:lnTo>
                  <a:pt x="8529" y="8541"/>
                </a:lnTo>
                <a:lnTo>
                  <a:pt x="8632" y="8549"/>
                </a:lnTo>
                <a:lnTo>
                  <a:pt x="8735" y="8554"/>
                </a:lnTo>
                <a:lnTo>
                  <a:pt x="8840" y="8557"/>
                </a:lnTo>
                <a:lnTo>
                  <a:pt x="8947" y="8559"/>
                </a:lnTo>
                <a:lnTo>
                  <a:pt x="9004" y="8559"/>
                </a:lnTo>
                <a:lnTo>
                  <a:pt x="9060" y="8557"/>
                </a:lnTo>
                <a:lnTo>
                  <a:pt x="9117" y="8555"/>
                </a:lnTo>
                <a:lnTo>
                  <a:pt x="9172" y="8553"/>
                </a:lnTo>
                <a:lnTo>
                  <a:pt x="9228" y="8549"/>
                </a:lnTo>
                <a:lnTo>
                  <a:pt x="9284" y="8546"/>
                </a:lnTo>
                <a:lnTo>
                  <a:pt x="9338" y="8541"/>
                </a:lnTo>
                <a:lnTo>
                  <a:pt x="9394" y="8535"/>
                </a:lnTo>
                <a:lnTo>
                  <a:pt x="9448" y="8528"/>
                </a:lnTo>
                <a:lnTo>
                  <a:pt x="9503" y="8521"/>
                </a:lnTo>
                <a:lnTo>
                  <a:pt x="9558" y="8514"/>
                </a:lnTo>
                <a:lnTo>
                  <a:pt x="9611" y="8504"/>
                </a:lnTo>
                <a:lnTo>
                  <a:pt x="9664" y="8495"/>
                </a:lnTo>
                <a:lnTo>
                  <a:pt x="9718" y="8484"/>
                </a:lnTo>
                <a:lnTo>
                  <a:pt x="9771" y="8473"/>
                </a:lnTo>
                <a:lnTo>
                  <a:pt x="9824" y="8461"/>
                </a:lnTo>
                <a:lnTo>
                  <a:pt x="9916" y="8436"/>
                </a:lnTo>
                <a:lnTo>
                  <a:pt x="10010" y="8409"/>
                </a:lnTo>
                <a:lnTo>
                  <a:pt x="10110" y="8380"/>
                </a:lnTo>
                <a:lnTo>
                  <a:pt x="10214" y="8348"/>
                </a:lnTo>
                <a:lnTo>
                  <a:pt x="10239" y="8339"/>
                </a:lnTo>
                <a:lnTo>
                  <a:pt x="10264" y="8330"/>
                </a:lnTo>
                <a:lnTo>
                  <a:pt x="10287" y="8319"/>
                </a:lnTo>
                <a:lnTo>
                  <a:pt x="10307" y="8307"/>
                </a:lnTo>
                <a:lnTo>
                  <a:pt x="10327" y="8295"/>
                </a:lnTo>
                <a:lnTo>
                  <a:pt x="10345" y="8281"/>
                </a:lnTo>
                <a:lnTo>
                  <a:pt x="10361" y="8267"/>
                </a:lnTo>
                <a:lnTo>
                  <a:pt x="10376" y="8250"/>
                </a:lnTo>
                <a:lnTo>
                  <a:pt x="10390" y="8234"/>
                </a:lnTo>
                <a:lnTo>
                  <a:pt x="10402" y="8216"/>
                </a:lnTo>
                <a:lnTo>
                  <a:pt x="10412" y="8197"/>
                </a:lnTo>
                <a:lnTo>
                  <a:pt x="10421" y="8178"/>
                </a:lnTo>
                <a:lnTo>
                  <a:pt x="10428" y="8157"/>
                </a:lnTo>
                <a:lnTo>
                  <a:pt x="10434" y="8135"/>
                </a:lnTo>
                <a:lnTo>
                  <a:pt x="10438" y="8112"/>
                </a:lnTo>
                <a:lnTo>
                  <a:pt x="10441" y="8088"/>
                </a:lnTo>
                <a:close/>
                <a:moveTo>
                  <a:pt x="9565" y="4385"/>
                </a:moveTo>
                <a:lnTo>
                  <a:pt x="9565" y="4385"/>
                </a:lnTo>
                <a:lnTo>
                  <a:pt x="9503" y="4199"/>
                </a:lnTo>
                <a:lnTo>
                  <a:pt x="9440" y="4017"/>
                </a:lnTo>
                <a:lnTo>
                  <a:pt x="9376" y="3841"/>
                </a:lnTo>
                <a:lnTo>
                  <a:pt x="9312" y="3669"/>
                </a:lnTo>
                <a:lnTo>
                  <a:pt x="9246" y="3501"/>
                </a:lnTo>
                <a:lnTo>
                  <a:pt x="9213" y="3420"/>
                </a:lnTo>
                <a:lnTo>
                  <a:pt x="9178" y="3339"/>
                </a:lnTo>
                <a:lnTo>
                  <a:pt x="9145" y="3260"/>
                </a:lnTo>
                <a:lnTo>
                  <a:pt x="9111" y="3181"/>
                </a:lnTo>
                <a:lnTo>
                  <a:pt x="9075" y="3104"/>
                </a:lnTo>
                <a:lnTo>
                  <a:pt x="9041" y="3030"/>
                </a:lnTo>
                <a:lnTo>
                  <a:pt x="9005" y="2955"/>
                </a:lnTo>
                <a:lnTo>
                  <a:pt x="8970" y="2881"/>
                </a:lnTo>
                <a:lnTo>
                  <a:pt x="8934" y="2809"/>
                </a:lnTo>
                <a:lnTo>
                  <a:pt x="8898" y="2738"/>
                </a:lnTo>
                <a:lnTo>
                  <a:pt x="8862" y="2668"/>
                </a:lnTo>
                <a:lnTo>
                  <a:pt x="8825" y="2600"/>
                </a:lnTo>
                <a:lnTo>
                  <a:pt x="8788" y="2533"/>
                </a:lnTo>
                <a:lnTo>
                  <a:pt x="8751" y="2466"/>
                </a:lnTo>
                <a:lnTo>
                  <a:pt x="8713" y="2402"/>
                </a:lnTo>
                <a:lnTo>
                  <a:pt x="8677" y="2338"/>
                </a:lnTo>
                <a:lnTo>
                  <a:pt x="8639" y="2275"/>
                </a:lnTo>
                <a:lnTo>
                  <a:pt x="8600" y="2214"/>
                </a:lnTo>
                <a:lnTo>
                  <a:pt x="8562" y="2154"/>
                </a:lnTo>
                <a:lnTo>
                  <a:pt x="8523" y="2095"/>
                </a:lnTo>
                <a:lnTo>
                  <a:pt x="8483" y="2038"/>
                </a:lnTo>
                <a:lnTo>
                  <a:pt x="8444" y="1981"/>
                </a:lnTo>
                <a:lnTo>
                  <a:pt x="8321" y="1833"/>
                </a:lnTo>
                <a:lnTo>
                  <a:pt x="8197" y="1679"/>
                </a:lnTo>
                <a:lnTo>
                  <a:pt x="8070" y="1520"/>
                </a:lnTo>
                <a:lnTo>
                  <a:pt x="7941" y="1356"/>
                </a:lnTo>
                <a:lnTo>
                  <a:pt x="7907" y="1315"/>
                </a:lnTo>
                <a:lnTo>
                  <a:pt x="7874" y="1277"/>
                </a:lnTo>
                <a:lnTo>
                  <a:pt x="7841" y="1240"/>
                </a:lnTo>
                <a:lnTo>
                  <a:pt x="7808" y="1206"/>
                </a:lnTo>
                <a:lnTo>
                  <a:pt x="7773" y="1174"/>
                </a:lnTo>
                <a:lnTo>
                  <a:pt x="7739" y="1144"/>
                </a:lnTo>
                <a:lnTo>
                  <a:pt x="7703" y="1116"/>
                </a:lnTo>
                <a:lnTo>
                  <a:pt x="7668" y="1090"/>
                </a:lnTo>
                <a:lnTo>
                  <a:pt x="7632" y="1066"/>
                </a:lnTo>
                <a:lnTo>
                  <a:pt x="7597" y="1045"/>
                </a:lnTo>
                <a:lnTo>
                  <a:pt x="7560" y="1024"/>
                </a:lnTo>
                <a:lnTo>
                  <a:pt x="7523" y="1008"/>
                </a:lnTo>
                <a:lnTo>
                  <a:pt x="7486" y="992"/>
                </a:lnTo>
                <a:lnTo>
                  <a:pt x="7449" y="978"/>
                </a:lnTo>
                <a:lnTo>
                  <a:pt x="7411" y="968"/>
                </a:lnTo>
                <a:lnTo>
                  <a:pt x="7373" y="958"/>
                </a:lnTo>
                <a:lnTo>
                  <a:pt x="7470" y="1055"/>
                </a:lnTo>
                <a:lnTo>
                  <a:pt x="7565" y="1154"/>
                </a:lnTo>
                <a:lnTo>
                  <a:pt x="7658" y="1253"/>
                </a:lnTo>
                <a:lnTo>
                  <a:pt x="7750" y="1353"/>
                </a:lnTo>
                <a:lnTo>
                  <a:pt x="7839" y="1453"/>
                </a:lnTo>
                <a:lnTo>
                  <a:pt x="7925" y="1553"/>
                </a:lnTo>
                <a:lnTo>
                  <a:pt x="8010" y="1655"/>
                </a:lnTo>
                <a:lnTo>
                  <a:pt x="8092" y="1757"/>
                </a:lnTo>
                <a:lnTo>
                  <a:pt x="8173" y="1859"/>
                </a:lnTo>
                <a:lnTo>
                  <a:pt x="8252" y="1962"/>
                </a:lnTo>
                <a:lnTo>
                  <a:pt x="8328" y="2067"/>
                </a:lnTo>
                <a:lnTo>
                  <a:pt x="8403" y="2171"/>
                </a:lnTo>
                <a:lnTo>
                  <a:pt x="8475" y="2277"/>
                </a:lnTo>
                <a:lnTo>
                  <a:pt x="8545" y="2382"/>
                </a:lnTo>
                <a:lnTo>
                  <a:pt x="8613" y="2488"/>
                </a:lnTo>
                <a:lnTo>
                  <a:pt x="8679" y="2594"/>
                </a:lnTo>
                <a:lnTo>
                  <a:pt x="8743" y="2702"/>
                </a:lnTo>
                <a:lnTo>
                  <a:pt x="8805" y="2810"/>
                </a:lnTo>
                <a:lnTo>
                  <a:pt x="8865" y="2918"/>
                </a:lnTo>
                <a:lnTo>
                  <a:pt x="8922" y="3028"/>
                </a:lnTo>
                <a:lnTo>
                  <a:pt x="8978" y="3137"/>
                </a:lnTo>
                <a:lnTo>
                  <a:pt x="9031" y="3248"/>
                </a:lnTo>
                <a:lnTo>
                  <a:pt x="9082" y="3359"/>
                </a:lnTo>
                <a:lnTo>
                  <a:pt x="9132" y="3471"/>
                </a:lnTo>
                <a:lnTo>
                  <a:pt x="9179" y="3583"/>
                </a:lnTo>
                <a:lnTo>
                  <a:pt x="9224" y="3696"/>
                </a:lnTo>
                <a:lnTo>
                  <a:pt x="9267" y="3809"/>
                </a:lnTo>
                <a:lnTo>
                  <a:pt x="9309" y="3924"/>
                </a:lnTo>
                <a:lnTo>
                  <a:pt x="9347" y="4037"/>
                </a:lnTo>
                <a:lnTo>
                  <a:pt x="9383" y="4152"/>
                </a:lnTo>
                <a:lnTo>
                  <a:pt x="9418" y="4269"/>
                </a:lnTo>
                <a:lnTo>
                  <a:pt x="9451" y="4385"/>
                </a:lnTo>
                <a:lnTo>
                  <a:pt x="9565" y="4385"/>
                </a:lnTo>
                <a:close/>
                <a:moveTo>
                  <a:pt x="12082" y="7276"/>
                </a:moveTo>
                <a:lnTo>
                  <a:pt x="12082" y="7276"/>
                </a:lnTo>
                <a:lnTo>
                  <a:pt x="12000" y="7318"/>
                </a:lnTo>
                <a:lnTo>
                  <a:pt x="11907" y="7362"/>
                </a:lnTo>
                <a:lnTo>
                  <a:pt x="11804" y="7410"/>
                </a:lnTo>
                <a:lnTo>
                  <a:pt x="11691" y="7458"/>
                </a:lnTo>
                <a:lnTo>
                  <a:pt x="11568" y="7510"/>
                </a:lnTo>
                <a:lnTo>
                  <a:pt x="11435" y="7565"/>
                </a:lnTo>
                <a:lnTo>
                  <a:pt x="11293" y="7623"/>
                </a:lnTo>
                <a:lnTo>
                  <a:pt x="11139" y="7682"/>
                </a:lnTo>
                <a:lnTo>
                  <a:pt x="11130" y="7684"/>
                </a:lnTo>
                <a:lnTo>
                  <a:pt x="11118" y="7687"/>
                </a:lnTo>
                <a:lnTo>
                  <a:pt x="11102" y="7692"/>
                </a:lnTo>
                <a:lnTo>
                  <a:pt x="11085" y="7700"/>
                </a:lnTo>
                <a:lnTo>
                  <a:pt x="11064" y="7711"/>
                </a:lnTo>
                <a:lnTo>
                  <a:pt x="11041" y="7723"/>
                </a:lnTo>
                <a:lnTo>
                  <a:pt x="10985" y="7755"/>
                </a:lnTo>
                <a:lnTo>
                  <a:pt x="10955" y="7772"/>
                </a:lnTo>
                <a:lnTo>
                  <a:pt x="10926" y="7785"/>
                </a:lnTo>
                <a:lnTo>
                  <a:pt x="10897" y="7797"/>
                </a:lnTo>
                <a:lnTo>
                  <a:pt x="10870" y="7806"/>
                </a:lnTo>
                <a:lnTo>
                  <a:pt x="10843" y="7812"/>
                </a:lnTo>
                <a:lnTo>
                  <a:pt x="10817" y="7814"/>
                </a:lnTo>
                <a:lnTo>
                  <a:pt x="10790" y="7815"/>
                </a:lnTo>
                <a:lnTo>
                  <a:pt x="10779" y="7814"/>
                </a:lnTo>
                <a:lnTo>
                  <a:pt x="10766" y="7812"/>
                </a:lnTo>
                <a:lnTo>
                  <a:pt x="10753" y="7794"/>
                </a:lnTo>
                <a:lnTo>
                  <a:pt x="10741" y="7775"/>
                </a:lnTo>
                <a:lnTo>
                  <a:pt x="10729" y="7755"/>
                </a:lnTo>
                <a:lnTo>
                  <a:pt x="10717" y="7736"/>
                </a:lnTo>
                <a:lnTo>
                  <a:pt x="10697" y="7694"/>
                </a:lnTo>
                <a:lnTo>
                  <a:pt x="10679" y="7651"/>
                </a:lnTo>
                <a:lnTo>
                  <a:pt x="10662" y="7608"/>
                </a:lnTo>
                <a:lnTo>
                  <a:pt x="10648" y="7560"/>
                </a:lnTo>
                <a:lnTo>
                  <a:pt x="10638" y="7513"/>
                </a:lnTo>
                <a:lnTo>
                  <a:pt x="10628" y="7463"/>
                </a:lnTo>
                <a:lnTo>
                  <a:pt x="10621" y="7411"/>
                </a:lnTo>
                <a:lnTo>
                  <a:pt x="10616" y="7357"/>
                </a:lnTo>
                <a:lnTo>
                  <a:pt x="10614" y="7303"/>
                </a:lnTo>
                <a:lnTo>
                  <a:pt x="10614" y="7246"/>
                </a:lnTo>
                <a:lnTo>
                  <a:pt x="10616" y="7187"/>
                </a:lnTo>
                <a:lnTo>
                  <a:pt x="10620" y="7126"/>
                </a:lnTo>
                <a:lnTo>
                  <a:pt x="10627" y="7065"/>
                </a:lnTo>
                <a:lnTo>
                  <a:pt x="10636" y="6999"/>
                </a:lnTo>
                <a:lnTo>
                  <a:pt x="10609" y="7001"/>
                </a:lnTo>
                <a:lnTo>
                  <a:pt x="10583" y="7002"/>
                </a:lnTo>
                <a:lnTo>
                  <a:pt x="10559" y="7004"/>
                </a:lnTo>
                <a:lnTo>
                  <a:pt x="10537" y="7008"/>
                </a:lnTo>
                <a:lnTo>
                  <a:pt x="10517" y="7012"/>
                </a:lnTo>
                <a:lnTo>
                  <a:pt x="10498" y="7018"/>
                </a:lnTo>
                <a:lnTo>
                  <a:pt x="10481" y="7024"/>
                </a:lnTo>
                <a:lnTo>
                  <a:pt x="10466" y="7033"/>
                </a:lnTo>
                <a:lnTo>
                  <a:pt x="10453" y="7041"/>
                </a:lnTo>
                <a:lnTo>
                  <a:pt x="10441" y="7050"/>
                </a:lnTo>
                <a:lnTo>
                  <a:pt x="10431" y="7061"/>
                </a:lnTo>
                <a:lnTo>
                  <a:pt x="10423" y="7073"/>
                </a:lnTo>
                <a:lnTo>
                  <a:pt x="10417" y="7086"/>
                </a:lnTo>
                <a:lnTo>
                  <a:pt x="10412" y="7099"/>
                </a:lnTo>
                <a:lnTo>
                  <a:pt x="10410" y="7114"/>
                </a:lnTo>
                <a:lnTo>
                  <a:pt x="10409" y="7130"/>
                </a:lnTo>
                <a:lnTo>
                  <a:pt x="10410" y="7139"/>
                </a:lnTo>
                <a:lnTo>
                  <a:pt x="10411" y="7152"/>
                </a:lnTo>
                <a:lnTo>
                  <a:pt x="10419" y="7189"/>
                </a:lnTo>
                <a:lnTo>
                  <a:pt x="10431" y="7238"/>
                </a:lnTo>
                <a:lnTo>
                  <a:pt x="10449" y="7301"/>
                </a:lnTo>
                <a:lnTo>
                  <a:pt x="10467" y="7365"/>
                </a:lnTo>
                <a:lnTo>
                  <a:pt x="10474" y="7394"/>
                </a:lnTo>
                <a:lnTo>
                  <a:pt x="10480" y="7420"/>
                </a:lnTo>
                <a:lnTo>
                  <a:pt x="10485" y="7444"/>
                </a:lnTo>
                <a:lnTo>
                  <a:pt x="10487" y="7467"/>
                </a:lnTo>
                <a:lnTo>
                  <a:pt x="10489" y="7485"/>
                </a:lnTo>
                <a:lnTo>
                  <a:pt x="10489" y="7503"/>
                </a:lnTo>
                <a:lnTo>
                  <a:pt x="10489" y="7523"/>
                </a:lnTo>
                <a:lnTo>
                  <a:pt x="10487" y="7544"/>
                </a:lnTo>
                <a:lnTo>
                  <a:pt x="10483" y="7563"/>
                </a:lnTo>
                <a:lnTo>
                  <a:pt x="10478" y="7580"/>
                </a:lnTo>
                <a:lnTo>
                  <a:pt x="10470" y="7598"/>
                </a:lnTo>
                <a:lnTo>
                  <a:pt x="10462" y="7616"/>
                </a:lnTo>
                <a:lnTo>
                  <a:pt x="10453" y="7633"/>
                </a:lnTo>
                <a:lnTo>
                  <a:pt x="10441" y="7649"/>
                </a:lnTo>
                <a:lnTo>
                  <a:pt x="10575" y="7751"/>
                </a:lnTo>
                <a:lnTo>
                  <a:pt x="10717" y="7860"/>
                </a:lnTo>
                <a:lnTo>
                  <a:pt x="10735" y="7874"/>
                </a:lnTo>
                <a:lnTo>
                  <a:pt x="10753" y="7890"/>
                </a:lnTo>
                <a:lnTo>
                  <a:pt x="10768" y="7904"/>
                </a:lnTo>
                <a:lnTo>
                  <a:pt x="10783" y="7919"/>
                </a:lnTo>
                <a:lnTo>
                  <a:pt x="10798" y="7935"/>
                </a:lnTo>
                <a:lnTo>
                  <a:pt x="10811" y="7950"/>
                </a:lnTo>
                <a:lnTo>
                  <a:pt x="10824" y="7967"/>
                </a:lnTo>
                <a:lnTo>
                  <a:pt x="10834" y="7982"/>
                </a:lnTo>
                <a:lnTo>
                  <a:pt x="10845" y="7999"/>
                </a:lnTo>
                <a:lnTo>
                  <a:pt x="10856" y="8016"/>
                </a:lnTo>
                <a:lnTo>
                  <a:pt x="10864" y="8032"/>
                </a:lnTo>
                <a:lnTo>
                  <a:pt x="10872" y="8050"/>
                </a:lnTo>
                <a:lnTo>
                  <a:pt x="10879" y="8067"/>
                </a:lnTo>
                <a:lnTo>
                  <a:pt x="10885" y="8084"/>
                </a:lnTo>
                <a:lnTo>
                  <a:pt x="10891" y="8102"/>
                </a:lnTo>
                <a:lnTo>
                  <a:pt x="10896" y="8121"/>
                </a:lnTo>
                <a:lnTo>
                  <a:pt x="10888" y="8157"/>
                </a:lnTo>
                <a:lnTo>
                  <a:pt x="10879" y="8192"/>
                </a:lnTo>
                <a:lnTo>
                  <a:pt x="10870" y="8227"/>
                </a:lnTo>
                <a:lnTo>
                  <a:pt x="10858" y="8260"/>
                </a:lnTo>
                <a:lnTo>
                  <a:pt x="10846" y="8292"/>
                </a:lnTo>
                <a:lnTo>
                  <a:pt x="10833" y="8324"/>
                </a:lnTo>
                <a:lnTo>
                  <a:pt x="10819" y="8353"/>
                </a:lnTo>
                <a:lnTo>
                  <a:pt x="10804" y="8383"/>
                </a:lnTo>
                <a:lnTo>
                  <a:pt x="10787" y="8413"/>
                </a:lnTo>
                <a:lnTo>
                  <a:pt x="10769" y="8440"/>
                </a:lnTo>
                <a:lnTo>
                  <a:pt x="10750" y="8467"/>
                </a:lnTo>
                <a:lnTo>
                  <a:pt x="10730" y="8493"/>
                </a:lnTo>
                <a:lnTo>
                  <a:pt x="10710" y="8518"/>
                </a:lnTo>
                <a:lnTo>
                  <a:pt x="10687" y="8542"/>
                </a:lnTo>
                <a:lnTo>
                  <a:pt x="10665" y="8566"/>
                </a:lnTo>
                <a:lnTo>
                  <a:pt x="10640" y="8587"/>
                </a:lnTo>
                <a:lnTo>
                  <a:pt x="10615" y="8608"/>
                </a:lnTo>
                <a:lnTo>
                  <a:pt x="10588" y="8630"/>
                </a:lnTo>
                <a:lnTo>
                  <a:pt x="10561" y="8649"/>
                </a:lnTo>
                <a:lnTo>
                  <a:pt x="10532" y="8668"/>
                </a:lnTo>
                <a:lnTo>
                  <a:pt x="10501" y="8685"/>
                </a:lnTo>
                <a:lnTo>
                  <a:pt x="10470" y="8702"/>
                </a:lnTo>
                <a:lnTo>
                  <a:pt x="10438" y="8717"/>
                </a:lnTo>
                <a:lnTo>
                  <a:pt x="10405" y="8733"/>
                </a:lnTo>
                <a:lnTo>
                  <a:pt x="10371" y="8747"/>
                </a:lnTo>
                <a:lnTo>
                  <a:pt x="10336" y="8760"/>
                </a:lnTo>
                <a:lnTo>
                  <a:pt x="10300" y="8772"/>
                </a:lnTo>
                <a:lnTo>
                  <a:pt x="10262" y="8783"/>
                </a:lnTo>
                <a:lnTo>
                  <a:pt x="10223" y="8793"/>
                </a:lnTo>
                <a:lnTo>
                  <a:pt x="10184" y="8803"/>
                </a:lnTo>
                <a:lnTo>
                  <a:pt x="10142" y="8811"/>
                </a:lnTo>
                <a:lnTo>
                  <a:pt x="10101" y="8819"/>
                </a:lnTo>
                <a:lnTo>
                  <a:pt x="10072" y="8819"/>
                </a:lnTo>
                <a:lnTo>
                  <a:pt x="10046" y="8823"/>
                </a:lnTo>
                <a:lnTo>
                  <a:pt x="10021" y="8828"/>
                </a:lnTo>
                <a:lnTo>
                  <a:pt x="9996" y="8835"/>
                </a:lnTo>
                <a:lnTo>
                  <a:pt x="9974" y="8844"/>
                </a:lnTo>
                <a:lnTo>
                  <a:pt x="9952" y="8855"/>
                </a:lnTo>
                <a:lnTo>
                  <a:pt x="9932" y="8869"/>
                </a:lnTo>
                <a:lnTo>
                  <a:pt x="9913" y="8883"/>
                </a:lnTo>
                <a:lnTo>
                  <a:pt x="9895" y="8901"/>
                </a:lnTo>
                <a:lnTo>
                  <a:pt x="9879" y="8920"/>
                </a:lnTo>
                <a:lnTo>
                  <a:pt x="9865" y="8942"/>
                </a:lnTo>
                <a:lnTo>
                  <a:pt x="9850" y="8965"/>
                </a:lnTo>
                <a:lnTo>
                  <a:pt x="9837" y="8990"/>
                </a:lnTo>
                <a:lnTo>
                  <a:pt x="9827" y="9017"/>
                </a:lnTo>
                <a:lnTo>
                  <a:pt x="9817" y="9047"/>
                </a:lnTo>
                <a:lnTo>
                  <a:pt x="9808" y="9079"/>
                </a:lnTo>
                <a:lnTo>
                  <a:pt x="9784" y="9167"/>
                </a:lnTo>
                <a:lnTo>
                  <a:pt x="9763" y="9246"/>
                </a:lnTo>
                <a:lnTo>
                  <a:pt x="9741" y="9316"/>
                </a:lnTo>
                <a:lnTo>
                  <a:pt x="9722" y="9376"/>
                </a:lnTo>
                <a:lnTo>
                  <a:pt x="9705" y="9425"/>
                </a:lnTo>
                <a:lnTo>
                  <a:pt x="9689" y="9466"/>
                </a:lnTo>
                <a:lnTo>
                  <a:pt x="9675" y="9496"/>
                </a:lnTo>
                <a:lnTo>
                  <a:pt x="9668" y="9508"/>
                </a:lnTo>
                <a:lnTo>
                  <a:pt x="9662" y="9518"/>
                </a:lnTo>
                <a:lnTo>
                  <a:pt x="9628" y="9597"/>
                </a:lnTo>
                <a:lnTo>
                  <a:pt x="9592" y="9677"/>
                </a:lnTo>
                <a:lnTo>
                  <a:pt x="9555" y="9756"/>
                </a:lnTo>
                <a:lnTo>
                  <a:pt x="9518" y="9834"/>
                </a:lnTo>
                <a:lnTo>
                  <a:pt x="9482" y="9911"/>
                </a:lnTo>
                <a:lnTo>
                  <a:pt x="9444" y="9990"/>
                </a:lnTo>
                <a:lnTo>
                  <a:pt x="9405" y="10067"/>
                </a:lnTo>
                <a:lnTo>
                  <a:pt x="9366" y="10143"/>
                </a:lnTo>
                <a:lnTo>
                  <a:pt x="9325" y="10219"/>
                </a:lnTo>
                <a:lnTo>
                  <a:pt x="9285" y="10294"/>
                </a:lnTo>
                <a:lnTo>
                  <a:pt x="9243" y="10369"/>
                </a:lnTo>
                <a:lnTo>
                  <a:pt x="9202" y="10443"/>
                </a:lnTo>
                <a:lnTo>
                  <a:pt x="9159" y="10517"/>
                </a:lnTo>
                <a:lnTo>
                  <a:pt x="9117" y="10591"/>
                </a:lnTo>
                <a:lnTo>
                  <a:pt x="9073" y="10663"/>
                </a:lnTo>
                <a:lnTo>
                  <a:pt x="9029" y="10736"/>
                </a:lnTo>
                <a:lnTo>
                  <a:pt x="8984" y="10807"/>
                </a:lnTo>
                <a:lnTo>
                  <a:pt x="8938" y="10879"/>
                </a:lnTo>
                <a:lnTo>
                  <a:pt x="8891" y="10949"/>
                </a:lnTo>
                <a:lnTo>
                  <a:pt x="8845" y="11020"/>
                </a:lnTo>
                <a:lnTo>
                  <a:pt x="8798" y="11089"/>
                </a:lnTo>
                <a:lnTo>
                  <a:pt x="8749" y="11159"/>
                </a:lnTo>
                <a:lnTo>
                  <a:pt x="8700" y="11228"/>
                </a:lnTo>
                <a:lnTo>
                  <a:pt x="8651" y="11295"/>
                </a:lnTo>
                <a:lnTo>
                  <a:pt x="8601" y="11364"/>
                </a:lnTo>
                <a:lnTo>
                  <a:pt x="8550" y="11430"/>
                </a:lnTo>
                <a:lnTo>
                  <a:pt x="8499" y="11498"/>
                </a:lnTo>
                <a:lnTo>
                  <a:pt x="8447" y="11563"/>
                </a:lnTo>
                <a:lnTo>
                  <a:pt x="8395" y="11630"/>
                </a:lnTo>
                <a:lnTo>
                  <a:pt x="8341" y="11695"/>
                </a:lnTo>
                <a:lnTo>
                  <a:pt x="8288" y="11759"/>
                </a:lnTo>
                <a:lnTo>
                  <a:pt x="8233" y="11823"/>
                </a:lnTo>
                <a:lnTo>
                  <a:pt x="8323" y="11796"/>
                </a:lnTo>
                <a:lnTo>
                  <a:pt x="8415" y="11766"/>
                </a:lnTo>
                <a:lnTo>
                  <a:pt x="8504" y="11734"/>
                </a:lnTo>
                <a:lnTo>
                  <a:pt x="8593" y="11701"/>
                </a:lnTo>
                <a:lnTo>
                  <a:pt x="8681" y="11666"/>
                </a:lnTo>
                <a:lnTo>
                  <a:pt x="8769" y="11630"/>
                </a:lnTo>
                <a:lnTo>
                  <a:pt x="8856" y="11592"/>
                </a:lnTo>
                <a:lnTo>
                  <a:pt x="8942" y="11553"/>
                </a:lnTo>
                <a:lnTo>
                  <a:pt x="9028" y="11511"/>
                </a:lnTo>
                <a:lnTo>
                  <a:pt x="9113" y="11468"/>
                </a:lnTo>
                <a:lnTo>
                  <a:pt x="9197" y="11424"/>
                </a:lnTo>
                <a:lnTo>
                  <a:pt x="9281" y="11378"/>
                </a:lnTo>
                <a:lnTo>
                  <a:pt x="9364" y="11331"/>
                </a:lnTo>
                <a:lnTo>
                  <a:pt x="9446" y="11281"/>
                </a:lnTo>
                <a:lnTo>
                  <a:pt x="9528" y="11230"/>
                </a:lnTo>
                <a:lnTo>
                  <a:pt x="9609" y="11178"/>
                </a:lnTo>
                <a:lnTo>
                  <a:pt x="9689" y="11123"/>
                </a:lnTo>
                <a:lnTo>
                  <a:pt x="9769" y="11069"/>
                </a:lnTo>
                <a:lnTo>
                  <a:pt x="9848" y="11011"/>
                </a:lnTo>
                <a:lnTo>
                  <a:pt x="9926" y="10951"/>
                </a:lnTo>
                <a:lnTo>
                  <a:pt x="10005" y="10891"/>
                </a:lnTo>
                <a:lnTo>
                  <a:pt x="10082" y="10829"/>
                </a:lnTo>
                <a:lnTo>
                  <a:pt x="10157" y="10765"/>
                </a:lnTo>
                <a:lnTo>
                  <a:pt x="10233" y="10700"/>
                </a:lnTo>
                <a:lnTo>
                  <a:pt x="10308" y="10632"/>
                </a:lnTo>
                <a:lnTo>
                  <a:pt x="10383" y="10564"/>
                </a:lnTo>
                <a:lnTo>
                  <a:pt x="10456" y="10494"/>
                </a:lnTo>
                <a:lnTo>
                  <a:pt x="10530" y="10423"/>
                </a:lnTo>
                <a:lnTo>
                  <a:pt x="10602" y="10349"/>
                </a:lnTo>
                <a:lnTo>
                  <a:pt x="10673" y="10273"/>
                </a:lnTo>
                <a:lnTo>
                  <a:pt x="10744" y="10196"/>
                </a:lnTo>
                <a:lnTo>
                  <a:pt x="10815" y="10118"/>
                </a:lnTo>
                <a:lnTo>
                  <a:pt x="10879" y="10047"/>
                </a:lnTo>
                <a:lnTo>
                  <a:pt x="10941" y="9974"/>
                </a:lnTo>
                <a:lnTo>
                  <a:pt x="11003" y="9900"/>
                </a:lnTo>
                <a:lnTo>
                  <a:pt x="11062" y="9825"/>
                </a:lnTo>
                <a:lnTo>
                  <a:pt x="11120" y="9749"/>
                </a:lnTo>
                <a:lnTo>
                  <a:pt x="11176" y="9672"/>
                </a:lnTo>
                <a:lnTo>
                  <a:pt x="11230" y="9594"/>
                </a:lnTo>
                <a:lnTo>
                  <a:pt x="11284" y="9514"/>
                </a:lnTo>
                <a:lnTo>
                  <a:pt x="11335" y="9434"/>
                </a:lnTo>
                <a:lnTo>
                  <a:pt x="11384" y="9352"/>
                </a:lnTo>
                <a:lnTo>
                  <a:pt x="11433" y="9270"/>
                </a:lnTo>
                <a:lnTo>
                  <a:pt x="11480" y="9186"/>
                </a:lnTo>
                <a:lnTo>
                  <a:pt x="11526" y="9100"/>
                </a:lnTo>
                <a:lnTo>
                  <a:pt x="11568" y="9015"/>
                </a:lnTo>
                <a:lnTo>
                  <a:pt x="11611" y="8927"/>
                </a:lnTo>
                <a:lnTo>
                  <a:pt x="11651" y="8840"/>
                </a:lnTo>
                <a:lnTo>
                  <a:pt x="11690" y="8749"/>
                </a:lnTo>
                <a:lnTo>
                  <a:pt x="11727" y="8659"/>
                </a:lnTo>
                <a:lnTo>
                  <a:pt x="11763" y="8568"/>
                </a:lnTo>
                <a:lnTo>
                  <a:pt x="11797" y="8476"/>
                </a:lnTo>
                <a:lnTo>
                  <a:pt x="11829" y="8382"/>
                </a:lnTo>
                <a:lnTo>
                  <a:pt x="11860" y="8286"/>
                </a:lnTo>
                <a:lnTo>
                  <a:pt x="11889" y="8190"/>
                </a:lnTo>
                <a:lnTo>
                  <a:pt x="11917" y="8094"/>
                </a:lnTo>
                <a:lnTo>
                  <a:pt x="11943" y="7995"/>
                </a:lnTo>
                <a:lnTo>
                  <a:pt x="11968" y="7896"/>
                </a:lnTo>
                <a:lnTo>
                  <a:pt x="11990" y="7795"/>
                </a:lnTo>
                <a:lnTo>
                  <a:pt x="12012" y="7693"/>
                </a:lnTo>
                <a:lnTo>
                  <a:pt x="12032" y="7591"/>
                </a:lnTo>
                <a:lnTo>
                  <a:pt x="12050" y="7487"/>
                </a:lnTo>
                <a:lnTo>
                  <a:pt x="12066" y="7382"/>
                </a:lnTo>
                <a:lnTo>
                  <a:pt x="12082" y="7276"/>
                </a:lnTo>
                <a:close/>
                <a:moveTo>
                  <a:pt x="12130" y="5815"/>
                </a:moveTo>
                <a:lnTo>
                  <a:pt x="12130" y="5815"/>
                </a:lnTo>
                <a:lnTo>
                  <a:pt x="12117" y="5715"/>
                </a:lnTo>
                <a:lnTo>
                  <a:pt x="12102" y="5617"/>
                </a:lnTo>
                <a:lnTo>
                  <a:pt x="12086" y="5518"/>
                </a:lnTo>
                <a:lnTo>
                  <a:pt x="12067" y="5421"/>
                </a:lnTo>
                <a:lnTo>
                  <a:pt x="12047" y="5325"/>
                </a:lnTo>
                <a:lnTo>
                  <a:pt x="12026" y="5229"/>
                </a:lnTo>
                <a:lnTo>
                  <a:pt x="12003" y="5133"/>
                </a:lnTo>
                <a:lnTo>
                  <a:pt x="11977" y="5039"/>
                </a:lnTo>
                <a:lnTo>
                  <a:pt x="11951" y="4944"/>
                </a:lnTo>
                <a:lnTo>
                  <a:pt x="11923" y="4851"/>
                </a:lnTo>
                <a:lnTo>
                  <a:pt x="11892" y="4758"/>
                </a:lnTo>
                <a:lnTo>
                  <a:pt x="11861" y="4666"/>
                </a:lnTo>
                <a:lnTo>
                  <a:pt x="11827" y="4575"/>
                </a:lnTo>
                <a:lnTo>
                  <a:pt x="11791" y="4483"/>
                </a:lnTo>
                <a:lnTo>
                  <a:pt x="11754" y="4393"/>
                </a:lnTo>
                <a:lnTo>
                  <a:pt x="11716" y="4304"/>
                </a:lnTo>
                <a:lnTo>
                  <a:pt x="11675" y="4215"/>
                </a:lnTo>
                <a:lnTo>
                  <a:pt x="11633" y="4126"/>
                </a:lnTo>
                <a:lnTo>
                  <a:pt x="11590" y="4039"/>
                </a:lnTo>
                <a:lnTo>
                  <a:pt x="11543" y="3952"/>
                </a:lnTo>
                <a:lnTo>
                  <a:pt x="11497" y="3865"/>
                </a:lnTo>
                <a:lnTo>
                  <a:pt x="11447" y="3779"/>
                </a:lnTo>
                <a:lnTo>
                  <a:pt x="11396" y="3694"/>
                </a:lnTo>
                <a:lnTo>
                  <a:pt x="11344" y="3609"/>
                </a:lnTo>
                <a:lnTo>
                  <a:pt x="11291" y="3525"/>
                </a:lnTo>
                <a:lnTo>
                  <a:pt x="11234" y="3442"/>
                </a:lnTo>
                <a:lnTo>
                  <a:pt x="11177" y="3359"/>
                </a:lnTo>
                <a:lnTo>
                  <a:pt x="11118" y="3277"/>
                </a:lnTo>
                <a:lnTo>
                  <a:pt x="11057" y="3197"/>
                </a:lnTo>
                <a:lnTo>
                  <a:pt x="10994" y="3115"/>
                </a:lnTo>
                <a:lnTo>
                  <a:pt x="10929" y="3035"/>
                </a:lnTo>
                <a:lnTo>
                  <a:pt x="10864" y="2956"/>
                </a:lnTo>
                <a:lnTo>
                  <a:pt x="10796" y="2878"/>
                </a:lnTo>
                <a:lnTo>
                  <a:pt x="10728" y="2801"/>
                </a:lnTo>
                <a:lnTo>
                  <a:pt x="10659" y="2725"/>
                </a:lnTo>
                <a:lnTo>
                  <a:pt x="10589" y="2651"/>
                </a:lnTo>
                <a:lnTo>
                  <a:pt x="10518" y="2579"/>
                </a:lnTo>
                <a:lnTo>
                  <a:pt x="10446" y="2508"/>
                </a:lnTo>
                <a:lnTo>
                  <a:pt x="10373" y="2438"/>
                </a:lnTo>
                <a:lnTo>
                  <a:pt x="10300" y="2370"/>
                </a:lnTo>
                <a:lnTo>
                  <a:pt x="10226" y="2304"/>
                </a:lnTo>
                <a:lnTo>
                  <a:pt x="10150" y="2239"/>
                </a:lnTo>
                <a:lnTo>
                  <a:pt x="10074" y="2175"/>
                </a:lnTo>
                <a:lnTo>
                  <a:pt x="9997" y="2113"/>
                </a:lnTo>
                <a:lnTo>
                  <a:pt x="9920" y="2052"/>
                </a:lnTo>
                <a:lnTo>
                  <a:pt x="9842" y="1993"/>
                </a:lnTo>
                <a:lnTo>
                  <a:pt x="9763" y="1936"/>
                </a:lnTo>
                <a:lnTo>
                  <a:pt x="9682" y="1879"/>
                </a:lnTo>
                <a:lnTo>
                  <a:pt x="9601" y="1825"/>
                </a:lnTo>
                <a:lnTo>
                  <a:pt x="9518" y="1773"/>
                </a:lnTo>
                <a:lnTo>
                  <a:pt x="9437" y="1720"/>
                </a:lnTo>
                <a:lnTo>
                  <a:pt x="9352" y="1671"/>
                </a:lnTo>
                <a:lnTo>
                  <a:pt x="9268" y="1622"/>
                </a:lnTo>
                <a:lnTo>
                  <a:pt x="9183" y="1575"/>
                </a:lnTo>
                <a:lnTo>
                  <a:pt x="9096" y="1530"/>
                </a:lnTo>
                <a:lnTo>
                  <a:pt x="9009" y="1485"/>
                </a:lnTo>
                <a:lnTo>
                  <a:pt x="8921" y="1442"/>
                </a:lnTo>
                <a:lnTo>
                  <a:pt x="8832" y="1402"/>
                </a:lnTo>
                <a:lnTo>
                  <a:pt x="8743" y="1361"/>
                </a:lnTo>
                <a:lnTo>
                  <a:pt x="8652" y="1323"/>
                </a:lnTo>
                <a:lnTo>
                  <a:pt x="8561" y="1287"/>
                </a:lnTo>
                <a:lnTo>
                  <a:pt x="8468" y="1252"/>
                </a:lnTo>
                <a:lnTo>
                  <a:pt x="8376" y="1218"/>
                </a:lnTo>
                <a:lnTo>
                  <a:pt x="8282" y="1186"/>
                </a:lnTo>
                <a:lnTo>
                  <a:pt x="8358" y="1281"/>
                </a:lnTo>
                <a:lnTo>
                  <a:pt x="8433" y="1377"/>
                </a:lnTo>
                <a:lnTo>
                  <a:pt x="8506" y="1471"/>
                </a:lnTo>
                <a:lnTo>
                  <a:pt x="8577" y="1566"/>
                </a:lnTo>
                <a:lnTo>
                  <a:pt x="8647" y="1662"/>
                </a:lnTo>
                <a:lnTo>
                  <a:pt x="8715" y="1757"/>
                </a:lnTo>
                <a:lnTo>
                  <a:pt x="8781" y="1852"/>
                </a:lnTo>
                <a:lnTo>
                  <a:pt x="8846" y="1947"/>
                </a:lnTo>
                <a:lnTo>
                  <a:pt x="8909" y="2042"/>
                </a:lnTo>
                <a:lnTo>
                  <a:pt x="8971" y="2137"/>
                </a:lnTo>
                <a:lnTo>
                  <a:pt x="9030" y="2232"/>
                </a:lnTo>
                <a:lnTo>
                  <a:pt x="9088" y="2326"/>
                </a:lnTo>
                <a:lnTo>
                  <a:pt x="9145" y="2421"/>
                </a:lnTo>
                <a:lnTo>
                  <a:pt x="9200" y="2515"/>
                </a:lnTo>
                <a:lnTo>
                  <a:pt x="9253" y="2610"/>
                </a:lnTo>
                <a:lnTo>
                  <a:pt x="9305" y="2705"/>
                </a:lnTo>
                <a:lnTo>
                  <a:pt x="9355" y="2798"/>
                </a:lnTo>
                <a:lnTo>
                  <a:pt x="9402" y="2893"/>
                </a:lnTo>
                <a:lnTo>
                  <a:pt x="9450" y="2987"/>
                </a:lnTo>
                <a:lnTo>
                  <a:pt x="9495" y="3082"/>
                </a:lnTo>
                <a:lnTo>
                  <a:pt x="9537" y="3175"/>
                </a:lnTo>
                <a:lnTo>
                  <a:pt x="9579" y="3269"/>
                </a:lnTo>
                <a:lnTo>
                  <a:pt x="9619" y="3364"/>
                </a:lnTo>
                <a:lnTo>
                  <a:pt x="9657" y="3458"/>
                </a:lnTo>
                <a:lnTo>
                  <a:pt x="9694" y="3551"/>
                </a:lnTo>
                <a:lnTo>
                  <a:pt x="9729" y="3645"/>
                </a:lnTo>
                <a:lnTo>
                  <a:pt x="9763" y="3739"/>
                </a:lnTo>
                <a:lnTo>
                  <a:pt x="9795" y="3832"/>
                </a:lnTo>
                <a:lnTo>
                  <a:pt x="9824" y="3926"/>
                </a:lnTo>
                <a:lnTo>
                  <a:pt x="9853" y="4020"/>
                </a:lnTo>
                <a:lnTo>
                  <a:pt x="9880" y="4113"/>
                </a:lnTo>
                <a:lnTo>
                  <a:pt x="9905" y="4206"/>
                </a:lnTo>
                <a:lnTo>
                  <a:pt x="9961" y="4219"/>
                </a:lnTo>
                <a:lnTo>
                  <a:pt x="10014" y="4232"/>
                </a:lnTo>
                <a:lnTo>
                  <a:pt x="10066" y="4245"/>
                </a:lnTo>
                <a:lnTo>
                  <a:pt x="10116" y="4259"/>
                </a:lnTo>
                <a:lnTo>
                  <a:pt x="10165" y="4275"/>
                </a:lnTo>
                <a:lnTo>
                  <a:pt x="10212" y="4289"/>
                </a:lnTo>
                <a:lnTo>
                  <a:pt x="10258" y="4305"/>
                </a:lnTo>
                <a:lnTo>
                  <a:pt x="10302" y="4321"/>
                </a:lnTo>
                <a:lnTo>
                  <a:pt x="10345" y="4337"/>
                </a:lnTo>
                <a:lnTo>
                  <a:pt x="10386" y="4355"/>
                </a:lnTo>
                <a:lnTo>
                  <a:pt x="10425" y="4373"/>
                </a:lnTo>
                <a:lnTo>
                  <a:pt x="10463" y="4392"/>
                </a:lnTo>
                <a:lnTo>
                  <a:pt x="10500" y="4411"/>
                </a:lnTo>
                <a:lnTo>
                  <a:pt x="10534" y="4430"/>
                </a:lnTo>
                <a:lnTo>
                  <a:pt x="10568" y="4450"/>
                </a:lnTo>
                <a:lnTo>
                  <a:pt x="10600" y="4470"/>
                </a:lnTo>
                <a:lnTo>
                  <a:pt x="10629" y="4492"/>
                </a:lnTo>
                <a:lnTo>
                  <a:pt x="10659" y="4513"/>
                </a:lnTo>
                <a:lnTo>
                  <a:pt x="10685" y="4535"/>
                </a:lnTo>
                <a:lnTo>
                  <a:pt x="10711" y="4558"/>
                </a:lnTo>
                <a:lnTo>
                  <a:pt x="10735" y="4582"/>
                </a:lnTo>
                <a:lnTo>
                  <a:pt x="10757" y="4605"/>
                </a:lnTo>
                <a:lnTo>
                  <a:pt x="10779" y="4629"/>
                </a:lnTo>
                <a:lnTo>
                  <a:pt x="10798" y="4654"/>
                </a:lnTo>
                <a:lnTo>
                  <a:pt x="10815" y="4680"/>
                </a:lnTo>
                <a:lnTo>
                  <a:pt x="10832" y="4705"/>
                </a:lnTo>
                <a:lnTo>
                  <a:pt x="10846" y="4732"/>
                </a:lnTo>
                <a:lnTo>
                  <a:pt x="10859" y="4758"/>
                </a:lnTo>
                <a:lnTo>
                  <a:pt x="10871" y="4787"/>
                </a:lnTo>
                <a:lnTo>
                  <a:pt x="10881" y="4814"/>
                </a:lnTo>
                <a:lnTo>
                  <a:pt x="10889" y="4844"/>
                </a:lnTo>
                <a:lnTo>
                  <a:pt x="10896" y="4872"/>
                </a:lnTo>
                <a:lnTo>
                  <a:pt x="10895" y="4883"/>
                </a:lnTo>
                <a:lnTo>
                  <a:pt x="10892" y="4896"/>
                </a:lnTo>
                <a:lnTo>
                  <a:pt x="10889" y="4910"/>
                </a:lnTo>
                <a:lnTo>
                  <a:pt x="10884" y="4927"/>
                </a:lnTo>
                <a:lnTo>
                  <a:pt x="10877" y="4943"/>
                </a:lnTo>
                <a:lnTo>
                  <a:pt x="10869" y="4963"/>
                </a:lnTo>
                <a:lnTo>
                  <a:pt x="10847" y="5006"/>
                </a:lnTo>
                <a:lnTo>
                  <a:pt x="10820" y="5056"/>
                </a:lnTo>
                <a:lnTo>
                  <a:pt x="10787" y="5113"/>
                </a:lnTo>
                <a:lnTo>
                  <a:pt x="10747" y="5176"/>
                </a:lnTo>
                <a:lnTo>
                  <a:pt x="10702" y="5246"/>
                </a:lnTo>
                <a:lnTo>
                  <a:pt x="10672" y="5249"/>
                </a:lnTo>
                <a:lnTo>
                  <a:pt x="10643" y="5253"/>
                </a:lnTo>
                <a:lnTo>
                  <a:pt x="10619" y="5260"/>
                </a:lnTo>
                <a:lnTo>
                  <a:pt x="10595" y="5267"/>
                </a:lnTo>
                <a:lnTo>
                  <a:pt x="10572" y="5276"/>
                </a:lnTo>
                <a:lnTo>
                  <a:pt x="10552" y="5288"/>
                </a:lnTo>
                <a:lnTo>
                  <a:pt x="10534" y="5300"/>
                </a:lnTo>
                <a:lnTo>
                  <a:pt x="10518" y="5314"/>
                </a:lnTo>
                <a:lnTo>
                  <a:pt x="10504" y="5331"/>
                </a:lnTo>
                <a:lnTo>
                  <a:pt x="10492" y="5349"/>
                </a:lnTo>
                <a:lnTo>
                  <a:pt x="10481" y="5368"/>
                </a:lnTo>
                <a:lnTo>
                  <a:pt x="10473" y="5389"/>
                </a:lnTo>
                <a:lnTo>
                  <a:pt x="10466" y="5412"/>
                </a:lnTo>
                <a:lnTo>
                  <a:pt x="10461" y="5435"/>
                </a:lnTo>
                <a:lnTo>
                  <a:pt x="10459" y="5461"/>
                </a:lnTo>
                <a:lnTo>
                  <a:pt x="10457" y="5490"/>
                </a:lnTo>
                <a:lnTo>
                  <a:pt x="10457" y="5603"/>
                </a:lnTo>
                <a:lnTo>
                  <a:pt x="10464" y="5635"/>
                </a:lnTo>
                <a:lnTo>
                  <a:pt x="10469" y="5664"/>
                </a:lnTo>
                <a:lnTo>
                  <a:pt x="10473" y="5691"/>
                </a:lnTo>
                <a:lnTo>
                  <a:pt x="10474" y="5716"/>
                </a:lnTo>
                <a:lnTo>
                  <a:pt x="10473" y="5748"/>
                </a:lnTo>
                <a:lnTo>
                  <a:pt x="10469" y="5779"/>
                </a:lnTo>
                <a:lnTo>
                  <a:pt x="10462" y="5808"/>
                </a:lnTo>
                <a:lnTo>
                  <a:pt x="10459" y="5821"/>
                </a:lnTo>
                <a:lnTo>
                  <a:pt x="10454" y="5835"/>
                </a:lnTo>
                <a:lnTo>
                  <a:pt x="10448" y="5848"/>
                </a:lnTo>
                <a:lnTo>
                  <a:pt x="10442" y="5860"/>
                </a:lnTo>
                <a:lnTo>
                  <a:pt x="10435" y="5873"/>
                </a:lnTo>
                <a:lnTo>
                  <a:pt x="10428" y="5885"/>
                </a:lnTo>
                <a:lnTo>
                  <a:pt x="10419" y="5895"/>
                </a:lnTo>
                <a:lnTo>
                  <a:pt x="10411" y="5907"/>
                </a:lnTo>
                <a:lnTo>
                  <a:pt x="10402" y="5918"/>
                </a:lnTo>
                <a:lnTo>
                  <a:pt x="10392" y="5927"/>
                </a:lnTo>
                <a:lnTo>
                  <a:pt x="10392" y="5939"/>
                </a:lnTo>
                <a:lnTo>
                  <a:pt x="10393" y="5951"/>
                </a:lnTo>
                <a:lnTo>
                  <a:pt x="10396" y="5961"/>
                </a:lnTo>
                <a:lnTo>
                  <a:pt x="10398" y="5970"/>
                </a:lnTo>
                <a:lnTo>
                  <a:pt x="10402" y="5980"/>
                </a:lnTo>
                <a:lnTo>
                  <a:pt x="10406" y="5988"/>
                </a:lnTo>
                <a:lnTo>
                  <a:pt x="10411" y="5995"/>
                </a:lnTo>
                <a:lnTo>
                  <a:pt x="10417" y="6001"/>
                </a:lnTo>
                <a:lnTo>
                  <a:pt x="10423" y="6007"/>
                </a:lnTo>
                <a:lnTo>
                  <a:pt x="10430" y="6012"/>
                </a:lnTo>
                <a:lnTo>
                  <a:pt x="10438" y="6016"/>
                </a:lnTo>
                <a:lnTo>
                  <a:pt x="10448" y="6019"/>
                </a:lnTo>
                <a:lnTo>
                  <a:pt x="10457" y="6022"/>
                </a:lnTo>
                <a:lnTo>
                  <a:pt x="10467" y="6023"/>
                </a:lnTo>
                <a:lnTo>
                  <a:pt x="10479" y="6025"/>
                </a:lnTo>
                <a:lnTo>
                  <a:pt x="10489" y="6026"/>
                </a:lnTo>
                <a:lnTo>
                  <a:pt x="10653" y="6026"/>
                </a:lnTo>
                <a:lnTo>
                  <a:pt x="10645" y="5956"/>
                </a:lnTo>
                <a:lnTo>
                  <a:pt x="10640" y="5888"/>
                </a:lnTo>
                <a:lnTo>
                  <a:pt x="10636" y="5824"/>
                </a:lnTo>
                <a:lnTo>
                  <a:pt x="10635" y="5764"/>
                </a:lnTo>
                <a:lnTo>
                  <a:pt x="10635" y="5705"/>
                </a:lnTo>
                <a:lnTo>
                  <a:pt x="10638" y="5649"/>
                </a:lnTo>
                <a:lnTo>
                  <a:pt x="10642" y="5597"/>
                </a:lnTo>
                <a:lnTo>
                  <a:pt x="10648" y="5547"/>
                </a:lnTo>
                <a:lnTo>
                  <a:pt x="10657" y="5499"/>
                </a:lnTo>
                <a:lnTo>
                  <a:pt x="10666" y="5454"/>
                </a:lnTo>
                <a:lnTo>
                  <a:pt x="10678" y="5413"/>
                </a:lnTo>
                <a:lnTo>
                  <a:pt x="10692" y="5374"/>
                </a:lnTo>
                <a:lnTo>
                  <a:pt x="10699" y="5356"/>
                </a:lnTo>
                <a:lnTo>
                  <a:pt x="10708" y="5338"/>
                </a:lnTo>
                <a:lnTo>
                  <a:pt x="10716" y="5320"/>
                </a:lnTo>
                <a:lnTo>
                  <a:pt x="10725" y="5304"/>
                </a:lnTo>
                <a:lnTo>
                  <a:pt x="10735" y="5288"/>
                </a:lnTo>
                <a:lnTo>
                  <a:pt x="10744" y="5274"/>
                </a:lnTo>
                <a:lnTo>
                  <a:pt x="10755" y="5260"/>
                </a:lnTo>
                <a:lnTo>
                  <a:pt x="10766" y="5246"/>
                </a:lnTo>
                <a:lnTo>
                  <a:pt x="10779" y="5250"/>
                </a:lnTo>
                <a:lnTo>
                  <a:pt x="10792" y="5258"/>
                </a:lnTo>
                <a:lnTo>
                  <a:pt x="10807" y="5265"/>
                </a:lnTo>
                <a:lnTo>
                  <a:pt x="10823" y="5274"/>
                </a:lnTo>
                <a:lnTo>
                  <a:pt x="10857" y="5298"/>
                </a:lnTo>
                <a:lnTo>
                  <a:pt x="10896" y="5327"/>
                </a:lnTo>
                <a:lnTo>
                  <a:pt x="10924" y="5332"/>
                </a:lnTo>
                <a:lnTo>
                  <a:pt x="10955" y="5338"/>
                </a:lnTo>
                <a:lnTo>
                  <a:pt x="10987" y="5345"/>
                </a:lnTo>
                <a:lnTo>
                  <a:pt x="11020" y="5354"/>
                </a:lnTo>
                <a:lnTo>
                  <a:pt x="11056" y="5364"/>
                </a:lnTo>
                <a:lnTo>
                  <a:pt x="11092" y="5375"/>
                </a:lnTo>
                <a:lnTo>
                  <a:pt x="11130" y="5388"/>
                </a:lnTo>
                <a:lnTo>
                  <a:pt x="11167" y="5402"/>
                </a:lnTo>
                <a:lnTo>
                  <a:pt x="11208" y="5418"/>
                </a:lnTo>
                <a:lnTo>
                  <a:pt x="11250" y="5434"/>
                </a:lnTo>
                <a:lnTo>
                  <a:pt x="11337" y="5472"/>
                </a:lnTo>
                <a:lnTo>
                  <a:pt x="11431" y="5515"/>
                </a:lnTo>
                <a:lnTo>
                  <a:pt x="11529" y="5562"/>
                </a:lnTo>
                <a:lnTo>
                  <a:pt x="11627" y="5611"/>
                </a:lnTo>
                <a:lnTo>
                  <a:pt x="11719" y="5655"/>
                </a:lnTo>
                <a:lnTo>
                  <a:pt x="11804" y="5693"/>
                </a:lnTo>
                <a:lnTo>
                  <a:pt x="11882" y="5727"/>
                </a:lnTo>
                <a:lnTo>
                  <a:pt x="11953" y="5756"/>
                </a:lnTo>
                <a:lnTo>
                  <a:pt x="12019" y="5780"/>
                </a:lnTo>
                <a:lnTo>
                  <a:pt x="12078" y="5799"/>
                </a:lnTo>
                <a:lnTo>
                  <a:pt x="12105" y="5808"/>
                </a:lnTo>
                <a:lnTo>
                  <a:pt x="12130" y="5815"/>
                </a:lnTo>
                <a:close/>
                <a:moveTo>
                  <a:pt x="8818" y="7649"/>
                </a:moveTo>
                <a:lnTo>
                  <a:pt x="8818" y="7649"/>
                </a:lnTo>
                <a:lnTo>
                  <a:pt x="8812" y="7643"/>
                </a:lnTo>
                <a:lnTo>
                  <a:pt x="8805" y="7633"/>
                </a:lnTo>
                <a:lnTo>
                  <a:pt x="8785" y="7597"/>
                </a:lnTo>
                <a:lnTo>
                  <a:pt x="8756" y="7544"/>
                </a:lnTo>
                <a:lnTo>
                  <a:pt x="8719" y="7471"/>
                </a:lnTo>
                <a:lnTo>
                  <a:pt x="8716" y="7458"/>
                </a:lnTo>
                <a:lnTo>
                  <a:pt x="8713" y="7446"/>
                </a:lnTo>
                <a:lnTo>
                  <a:pt x="8711" y="7433"/>
                </a:lnTo>
                <a:lnTo>
                  <a:pt x="8711" y="7421"/>
                </a:lnTo>
                <a:lnTo>
                  <a:pt x="8711" y="7408"/>
                </a:lnTo>
                <a:lnTo>
                  <a:pt x="8711" y="7395"/>
                </a:lnTo>
                <a:lnTo>
                  <a:pt x="8713" y="7382"/>
                </a:lnTo>
                <a:lnTo>
                  <a:pt x="8716" y="7369"/>
                </a:lnTo>
                <a:lnTo>
                  <a:pt x="8719" y="7356"/>
                </a:lnTo>
                <a:lnTo>
                  <a:pt x="8724" y="7343"/>
                </a:lnTo>
                <a:lnTo>
                  <a:pt x="8729" y="7329"/>
                </a:lnTo>
                <a:lnTo>
                  <a:pt x="8735" y="7316"/>
                </a:lnTo>
                <a:lnTo>
                  <a:pt x="8742" y="7302"/>
                </a:lnTo>
                <a:lnTo>
                  <a:pt x="8750" y="7287"/>
                </a:lnTo>
                <a:lnTo>
                  <a:pt x="8768" y="7260"/>
                </a:lnTo>
                <a:lnTo>
                  <a:pt x="8804" y="7208"/>
                </a:lnTo>
                <a:lnTo>
                  <a:pt x="8818" y="7186"/>
                </a:lnTo>
                <a:lnTo>
                  <a:pt x="8830" y="7167"/>
                </a:lnTo>
                <a:lnTo>
                  <a:pt x="8838" y="7150"/>
                </a:lnTo>
                <a:lnTo>
                  <a:pt x="8845" y="7135"/>
                </a:lnTo>
                <a:lnTo>
                  <a:pt x="8849" y="7123"/>
                </a:lnTo>
                <a:lnTo>
                  <a:pt x="8850" y="7113"/>
                </a:lnTo>
                <a:lnTo>
                  <a:pt x="8849" y="7098"/>
                </a:lnTo>
                <a:lnTo>
                  <a:pt x="8845" y="7082"/>
                </a:lnTo>
                <a:lnTo>
                  <a:pt x="8838" y="7067"/>
                </a:lnTo>
                <a:lnTo>
                  <a:pt x="8830" y="7053"/>
                </a:lnTo>
                <a:lnTo>
                  <a:pt x="8818" y="7038"/>
                </a:lnTo>
                <a:lnTo>
                  <a:pt x="8804" y="7025"/>
                </a:lnTo>
                <a:lnTo>
                  <a:pt x="8788" y="7012"/>
                </a:lnTo>
                <a:lnTo>
                  <a:pt x="8768" y="6999"/>
                </a:lnTo>
                <a:lnTo>
                  <a:pt x="8770" y="6980"/>
                </a:lnTo>
                <a:lnTo>
                  <a:pt x="8770" y="6961"/>
                </a:lnTo>
                <a:lnTo>
                  <a:pt x="8769" y="6944"/>
                </a:lnTo>
                <a:lnTo>
                  <a:pt x="8768" y="6927"/>
                </a:lnTo>
                <a:lnTo>
                  <a:pt x="8764" y="6912"/>
                </a:lnTo>
                <a:lnTo>
                  <a:pt x="8760" y="6896"/>
                </a:lnTo>
                <a:lnTo>
                  <a:pt x="8755" y="6883"/>
                </a:lnTo>
                <a:lnTo>
                  <a:pt x="8748" y="6870"/>
                </a:lnTo>
                <a:lnTo>
                  <a:pt x="8741" y="6858"/>
                </a:lnTo>
                <a:lnTo>
                  <a:pt x="8731" y="6848"/>
                </a:lnTo>
                <a:lnTo>
                  <a:pt x="8722" y="6838"/>
                </a:lnTo>
                <a:lnTo>
                  <a:pt x="8711" y="6830"/>
                </a:lnTo>
                <a:lnTo>
                  <a:pt x="8698" y="6821"/>
                </a:lnTo>
                <a:lnTo>
                  <a:pt x="8685" y="6816"/>
                </a:lnTo>
                <a:lnTo>
                  <a:pt x="8671" y="6810"/>
                </a:lnTo>
                <a:lnTo>
                  <a:pt x="8655" y="6805"/>
                </a:lnTo>
                <a:lnTo>
                  <a:pt x="8640" y="6801"/>
                </a:lnTo>
                <a:lnTo>
                  <a:pt x="8621" y="6798"/>
                </a:lnTo>
                <a:lnTo>
                  <a:pt x="8596" y="6795"/>
                </a:lnTo>
                <a:lnTo>
                  <a:pt x="8565" y="6793"/>
                </a:lnTo>
                <a:lnTo>
                  <a:pt x="8531" y="6791"/>
                </a:lnTo>
                <a:lnTo>
                  <a:pt x="8491" y="6789"/>
                </a:lnTo>
                <a:lnTo>
                  <a:pt x="8396" y="6788"/>
                </a:lnTo>
                <a:lnTo>
                  <a:pt x="8396" y="7649"/>
                </a:lnTo>
                <a:lnTo>
                  <a:pt x="8818" y="7649"/>
                </a:lnTo>
                <a:close/>
                <a:moveTo>
                  <a:pt x="8753" y="6269"/>
                </a:moveTo>
                <a:lnTo>
                  <a:pt x="8753" y="6139"/>
                </a:lnTo>
                <a:lnTo>
                  <a:pt x="8655" y="6269"/>
                </a:lnTo>
                <a:lnTo>
                  <a:pt x="8753" y="6269"/>
                </a:lnTo>
                <a:close/>
                <a:moveTo>
                  <a:pt x="8866" y="5863"/>
                </a:moveTo>
                <a:lnTo>
                  <a:pt x="8818" y="5993"/>
                </a:lnTo>
                <a:lnTo>
                  <a:pt x="8825" y="5989"/>
                </a:lnTo>
                <a:lnTo>
                  <a:pt x="8832" y="5984"/>
                </a:lnTo>
                <a:lnTo>
                  <a:pt x="8839" y="5978"/>
                </a:lnTo>
                <a:lnTo>
                  <a:pt x="8845" y="5973"/>
                </a:lnTo>
                <a:lnTo>
                  <a:pt x="8850" y="5967"/>
                </a:lnTo>
                <a:lnTo>
                  <a:pt x="8855" y="5959"/>
                </a:lnTo>
                <a:lnTo>
                  <a:pt x="8859" y="5952"/>
                </a:lnTo>
                <a:lnTo>
                  <a:pt x="8862" y="5944"/>
                </a:lnTo>
                <a:lnTo>
                  <a:pt x="8865" y="5936"/>
                </a:lnTo>
                <a:lnTo>
                  <a:pt x="8866" y="5927"/>
                </a:lnTo>
                <a:lnTo>
                  <a:pt x="8869" y="5907"/>
                </a:lnTo>
                <a:lnTo>
                  <a:pt x="8869" y="5886"/>
                </a:lnTo>
                <a:lnTo>
                  <a:pt x="8866" y="5863"/>
                </a:lnTo>
                <a:close/>
                <a:moveTo>
                  <a:pt x="10052" y="6415"/>
                </a:moveTo>
                <a:lnTo>
                  <a:pt x="10052" y="6415"/>
                </a:lnTo>
                <a:lnTo>
                  <a:pt x="10059" y="6389"/>
                </a:lnTo>
                <a:lnTo>
                  <a:pt x="10065" y="6363"/>
                </a:lnTo>
                <a:lnTo>
                  <a:pt x="10070" y="6338"/>
                </a:lnTo>
                <a:lnTo>
                  <a:pt x="10073" y="6312"/>
                </a:lnTo>
                <a:lnTo>
                  <a:pt x="10074" y="6287"/>
                </a:lnTo>
                <a:lnTo>
                  <a:pt x="10076" y="6262"/>
                </a:lnTo>
                <a:lnTo>
                  <a:pt x="10074" y="6237"/>
                </a:lnTo>
                <a:lnTo>
                  <a:pt x="10072" y="6212"/>
                </a:lnTo>
                <a:lnTo>
                  <a:pt x="10069" y="6188"/>
                </a:lnTo>
                <a:lnTo>
                  <a:pt x="10063" y="6165"/>
                </a:lnTo>
                <a:lnTo>
                  <a:pt x="10057" y="6141"/>
                </a:lnTo>
                <a:lnTo>
                  <a:pt x="10048" y="6117"/>
                </a:lnTo>
                <a:lnTo>
                  <a:pt x="10039" y="6093"/>
                </a:lnTo>
                <a:lnTo>
                  <a:pt x="10028" y="6071"/>
                </a:lnTo>
                <a:lnTo>
                  <a:pt x="10016" y="6048"/>
                </a:lnTo>
                <a:lnTo>
                  <a:pt x="10003" y="6026"/>
                </a:lnTo>
                <a:lnTo>
                  <a:pt x="9983" y="6014"/>
                </a:lnTo>
                <a:lnTo>
                  <a:pt x="9962" y="6005"/>
                </a:lnTo>
                <a:lnTo>
                  <a:pt x="9942" y="5996"/>
                </a:lnTo>
                <a:lnTo>
                  <a:pt x="9922" y="5989"/>
                </a:lnTo>
                <a:lnTo>
                  <a:pt x="9901" y="5983"/>
                </a:lnTo>
                <a:lnTo>
                  <a:pt x="9881" y="5980"/>
                </a:lnTo>
                <a:lnTo>
                  <a:pt x="9861" y="5977"/>
                </a:lnTo>
                <a:lnTo>
                  <a:pt x="9841" y="5977"/>
                </a:lnTo>
                <a:lnTo>
                  <a:pt x="9815" y="5978"/>
                </a:lnTo>
                <a:lnTo>
                  <a:pt x="9788" y="5981"/>
                </a:lnTo>
                <a:lnTo>
                  <a:pt x="9757" y="5987"/>
                </a:lnTo>
                <a:lnTo>
                  <a:pt x="9725" y="5995"/>
                </a:lnTo>
                <a:lnTo>
                  <a:pt x="9690" y="6006"/>
                </a:lnTo>
                <a:lnTo>
                  <a:pt x="9654" y="6018"/>
                </a:lnTo>
                <a:lnTo>
                  <a:pt x="9613" y="6033"/>
                </a:lnTo>
                <a:lnTo>
                  <a:pt x="9572" y="6050"/>
                </a:lnTo>
                <a:lnTo>
                  <a:pt x="9530" y="6067"/>
                </a:lnTo>
                <a:lnTo>
                  <a:pt x="9491" y="6082"/>
                </a:lnTo>
                <a:lnTo>
                  <a:pt x="9454" y="6095"/>
                </a:lnTo>
                <a:lnTo>
                  <a:pt x="9420" y="6104"/>
                </a:lnTo>
                <a:lnTo>
                  <a:pt x="9388" y="6112"/>
                </a:lnTo>
                <a:lnTo>
                  <a:pt x="9357" y="6118"/>
                </a:lnTo>
                <a:lnTo>
                  <a:pt x="9330" y="6122"/>
                </a:lnTo>
                <a:lnTo>
                  <a:pt x="9305" y="6123"/>
                </a:lnTo>
                <a:lnTo>
                  <a:pt x="9288" y="6122"/>
                </a:lnTo>
                <a:lnTo>
                  <a:pt x="9271" y="6121"/>
                </a:lnTo>
                <a:lnTo>
                  <a:pt x="9253" y="6118"/>
                </a:lnTo>
                <a:lnTo>
                  <a:pt x="9235" y="6115"/>
                </a:lnTo>
                <a:lnTo>
                  <a:pt x="9217" y="6110"/>
                </a:lnTo>
                <a:lnTo>
                  <a:pt x="9198" y="6104"/>
                </a:lnTo>
                <a:lnTo>
                  <a:pt x="9178" y="6098"/>
                </a:lnTo>
                <a:lnTo>
                  <a:pt x="9158" y="6090"/>
                </a:lnTo>
                <a:lnTo>
                  <a:pt x="9143" y="6067"/>
                </a:lnTo>
                <a:lnTo>
                  <a:pt x="9126" y="6047"/>
                </a:lnTo>
                <a:lnTo>
                  <a:pt x="9111" y="6031"/>
                </a:lnTo>
                <a:lnTo>
                  <a:pt x="9094" y="6016"/>
                </a:lnTo>
                <a:lnTo>
                  <a:pt x="9079" y="6006"/>
                </a:lnTo>
                <a:lnTo>
                  <a:pt x="9063" y="5997"/>
                </a:lnTo>
                <a:lnTo>
                  <a:pt x="9048" y="5991"/>
                </a:lnTo>
                <a:lnTo>
                  <a:pt x="9039" y="5990"/>
                </a:lnTo>
                <a:lnTo>
                  <a:pt x="9032" y="5989"/>
                </a:lnTo>
                <a:lnTo>
                  <a:pt x="9025" y="5989"/>
                </a:lnTo>
                <a:lnTo>
                  <a:pt x="9017" y="5989"/>
                </a:lnTo>
                <a:lnTo>
                  <a:pt x="9010" y="5990"/>
                </a:lnTo>
                <a:lnTo>
                  <a:pt x="9003" y="5993"/>
                </a:lnTo>
                <a:lnTo>
                  <a:pt x="8987" y="5999"/>
                </a:lnTo>
                <a:lnTo>
                  <a:pt x="8972" y="6008"/>
                </a:lnTo>
                <a:lnTo>
                  <a:pt x="8958" y="6020"/>
                </a:lnTo>
                <a:lnTo>
                  <a:pt x="8943" y="6035"/>
                </a:lnTo>
                <a:lnTo>
                  <a:pt x="8929" y="6053"/>
                </a:lnTo>
                <a:lnTo>
                  <a:pt x="8915" y="6074"/>
                </a:lnTo>
                <a:lnTo>
                  <a:pt x="8907" y="6090"/>
                </a:lnTo>
                <a:lnTo>
                  <a:pt x="8901" y="6106"/>
                </a:lnTo>
                <a:lnTo>
                  <a:pt x="8895" y="6123"/>
                </a:lnTo>
                <a:lnTo>
                  <a:pt x="8890" y="6140"/>
                </a:lnTo>
                <a:lnTo>
                  <a:pt x="8887" y="6155"/>
                </a:lnTo>
                <a:lnTo>
                  <a:pt x="8884" y="6172"/>
                </a:lnTo>
                <a:lnTo>
                  <a:pt x="8883" y="6188"/>
                </a:lnTo>
                <a:lnTo>
                  <a:pt x="8882" y="6204"/>
                </a:lnTo>
                <a:lnTo>
                  <a:pt x="8883" y="6224"/>
                </a:lnTo>
                <a:lnTo>
                  <a:pt x="8884" y="6244"/>
                </a:lnTo>
                <a:lnTo>
                  <a:pt x="8885" y="6263"/>
                </a:lnTo>
                <a:lnTo>
                  <a:pt x="8889" y="6281"/>
                </a:lnTo>
                <a:lnTo>
                  <a:pt x="8891" y="6300"/>
                </a:lnTo>
                <a:lnTo>
                  <a:pt x="8896" y="6316"/>
                </a:lnTo>
                <a:lnTo>
                  <a:pt x="8901" y="6334"/>
                </a:lnTo>
                <a:lnTo>
                  <a:pt x="8907" y="6351"/>
                </a:lnTo>
                <a:lnTo>
                  <a:pt x="8913" y="6366"/>
                </a:lnTo>
                <a:lnTo>
                  <a:pt x="8921" y="6382"/>
                </a:lnTo>
                <a:lnTo>
                  <a:pt x="8928" y="6397"/>
                </a:lnTo>
                <a:lnTo>
                  <a:pt x="8938" y="6411"/>
                </a:lnTo>
                <a:lnTo>
                  <a:pt x="8947" y="6425"/>
                </a:lnTo>
                <a:lnTo>
                  <a:pt x="8957" y="6438"/>
                </a:lnTo>
                <a:lnTo>
                  <a:pt x="8968" y="6452"/>
                </a:lnTo>
                <a:lnTo>
                  <a:pt x="8980" y="6465"/>
                </a:lnTo>
                <a:lnTo>
                  <a:pt x="9987" y="6465"/>
                </a:lnTo>
                <a:lnTo>
                  <a:pt x="10052" y="6415"/>
                </a:lnTo>
                <a:close/>
                <a:moveTo>
                  <a:pt x="10067" y="6691"/>
                </a:moveTo>
                <a:lnTo>
                  <a:pt x="10067" y="6691"/>
                </a:lnTo>
                <a:lnTo>
                  <a:pt x="10045" y="6679"/>
                </a:lnTo>
                <a:lnTo>
                  <a:pt x="10021" y="6669"/>
                </a:lnTo>
                <a:lnTo>
                  <a:pt x="9995" y="6658"/>
                </a:lnTo>
                <a:lnTo>
                  <a:pt x="9969" y="6648"/>
                </a:lnTo>
                <a:lnTo>
                  <a:pt x="9942" y="6640"/>
                </a:lnTo>
                <a:lnTo>
                  <a:pt x="9913" y="6632"/>
                </a:lnTo>
                <a:lnTo>
                  <a:pt x="9884" y="6625"/>
                </a:lnTo>
                <a:lnTo>
                  <a:pt x="9853" y="6619"/>
                </a:lnTo>
                <a:lnTo>
                  <a:pt x="9821" y="6613"/>
                </a:lnTo>
                <a:lnTo>
                  <a:pt x="9788" y="6608"/>
                </a:lnTo>
                <a:lnTo>
                  <a:pt x="9753" y="6603"/>
                </a:lnTo>
                <a:lnTo>
                  <a:pt x="9718" y="6600"/>
                </a:lnTo>
                <a:lnTo>
                  <a:pt x="9681" y="6597"/>
                </a:lnTo>
                <a:lnTo>
                  <a:pt x="9643" y="6595"/>
                </a:lnTo>
                <a:lnTo>
                  <a:pt x="9604" y="6594"/>
                </a:lnTo>
                <a:lnTo>
                  <a:pt x="9565" y="6594"/>
                </a:lnTo>
                <a:lnTo>
                  <a:pt x="8980" y="6610"/>
                </a:lnTo>
                <a:lnTo>
                  <a:pt x="8975" y="6612"/>
                </a:lnTo>
                <a:lnTo>
                  <a:pt x="8970" y="6614"/>
                </a:lnTo>
                <a:lnTo>
                  <a:pt x="8962" y="6619"/>
                </a:lnTo>
                <a:lnTo>
                  <a:pt x="8955" y="6626"/>
                </a:lnTo>
                <a:lnTo>
                  <a:pt x="8938" y="6647"/>
                </a:lnTo>
                <a:lnTo>
                  <a:pt x="8915" y="6676"/>
                </a:lnTo>
                <a:lnTo>
                  <a:pt x="8906" y="6709"/>
                </a:lnTo>
                <a:lnTo>
                  <a:pt x="8898" y="6742"/>
                </a:lnTo>
                <a:lnTo>
                  <a:pt x="8892" y="6773"/>
                </a:lnTo>
                <a:lnTo>
                  <a:pt x="8889" y="6803"/>
                </a:lnTo>
                <a:lnTo>
                  <a:pt x="8888" y="6832"/>
                </a:lnTo>
                <a:lnTo>
                  <a:pt x="8888" y="6859"/>
                </a:lnTo>
                <a:lnTo>
                  <a:pt x="8890" y="6886"/>
                </a:lnTo>
                <a:lnTo>
                  <a:pt x="8895" y="6910"/>
                </a:lnTo>
                <a:lnTo>
                  <a:pt x="8901" y="6934"/>
                </a:lnTo>
                <a:lnTo>
                  <a:pt x="8909" y="6957"/>
                </a:lnTo>
                <a:lnTo>
                  <a:pt x="8919" y="6978"/>
                </a:lnTo>
                <a:lnTo>
                  <a:pt x="8930" y="6998"/>
                </a:lnTo>
                <a:lnTo>
                  <a:pt x="8943" y="7017"/>
                </a:lnTo>
                <a:lnTo>
                  <a:pt x="8959" y="7034"/>
                </a:lnTo>
                <a:lnTo>
                  <a:pt x="8977" y="7050"/>
                </a:lnTo>
                <a:lnTo>
                  <a:pt x="8996" y="7065"/>
                </a:lnTo>
                <a:lnTo>
                  <a:pt x="9987" y="7048"/>
                </a:lnTo>
                <a:lnTo>
                  <a:pt x="9999" y="7040"/>
                </a:lnTo>
                <a:lnTo>
                  <a:pt x="10009" y="7029"/>
                </a:lnTo>
                <a:lnTo>
                  <a:pt x="10019" y="7016"/>
                </a:lnTo>
                <a:lnTo>
                  <a:pt x="10028" y="7002"/>
                </a:lnTo>
                <a:lnTo>
                  <a:pt x="10037" y="6986"/>
                </a:lnTo>
                <a:lnTo>
                  <a:pt x="10044" y="6969"/>
                </a:lnTo>
                <a:lnTo>
                  <a:pt x="10050" y="6948"/>
                </a:lnTo>
                <a:lnTo>
                  <a:pt x="10055" y="6927"/>
                </a:lnTo>
                <a:lnTo>
                  <a:pt x="10060" y="6903"/>
                </a:lnTo>
                <a:lnTo>
                  <a:pt x="10064" y="6878"/>
                </a:lnTo>
                <a:lnTo>
                  <a:pt x="10067" y="6852"/>
                </a:lnTo>
                <a:lnTo>
                  <a:pt x="10069" y="6824"/>
                </a:lnTo>
                <a:lnTo>
                  <a:pt x="10070" y="6793"/>
                </a:lnTo>
                <a:lnTo>
                  <a:pt x="10070" y="6761"/>
                </a:lnTo>
                <a:lnTo>
                  <a:pt x="10070" y="6727"/>
                </a:lnTo>
                <a:lnTo>
                  <a:pt x="10067" y="6691"/>
                </a:lnTo>
                <a:close/>
                <a:moveTo>
                  <a:pt x="10067" y="7520"/>
                </a:moveTo>
                <a:lnTo>
                  <a:pt x="10067" y="7520"/>
                </a:lnTo>
                <a:lnTo>
                  <a:pt x="10070" y="7490"/>
                </a:lnTo>
                <a:lnTo>
                  <a:pt x="10070" y="7462"/>
                </a:lnTo>
                <a:lnTo>
                  <a:pt x="10070" y="7435"/>
                </a:lnTo>
                <a:lnTo>
                  <a:pt x="10069" y="7410"/>
                </a:lnTo>
                <a:lnTo>
                  <a:pt x="10067" y="7386"/>
                </a:lnTo>
                <a:lnTo>
                  <a:pt x="10064" y="7365"/>
                </a:lnTo>
                <a:lnTo>
                  <a:pt x="10060" y="7343"/>
                </a:lnTo>
                <a:lnTo>
                  <a:pt x="10055" y="7324"/>
                </a:lnTo>
                <a:lnTo>
                  <a:pt x="10050" y="7308"/>
                </a:lnTo>
                <a:lnTo>
                  <a:pt x="10044" y="7291"/>
                </a:lnTo>
                <a:lnTo>
                  <a:pt x="10037" y="7277"/>
                </a:lnTo>
                <a:lnTo>
                  <a:pt x="10028" y="7264"/>
                </a:lnTo>
                <a:lnTo>
                  <a:pt x="10019" y="7252"/>
                </a:lnTo>
                <a:lnTo>
                  <a:pt x="10009" y="7242"/>
                </a:lnTo>
                <a:lnTo>
                  <a:pt x="9999" y="7234"/>
                </a:lnTo>
                <a:lnTo>
                  <a:pt x="9987" y="7227"/>
                </a:lnTo>
                <a:lnTo>
                  <a:pt x="8996" y="7212"/>
                </a:lnTo>
                <a:lnTo>
                  <a:pt x="8915" y="7260"/>
                </a:lnTo>
                <a:lnTo>
                  <a:pt x="8907" y="7297"/>
                </a:lnTo>
                <a:lnTo>
                  <a:pt x="8901" y="7333"/>
                </a:lnTo>
                <a:lnTo>
                  <a:pt x="8896" y="7367"/>
                </a:lnTo>
                <a:lnTo>
                  <a:pt x="8892" y="7399"/>
                </a:lnTo>
                <a:lnTo>
                  <a:pt x="8890" y="7429"/>
                </a:lnTo>
                <a:lnTo>
                  <a:pt x="8889" y="7457"/>
                </a:lnTo>
                <a:lnTo>
                  <a:pt x="8889" y="7483"/>
                </a:lnTo>
                <a:lnTo>
                  <a:pt x="8890" y="7508"/>
                </a:lnTo>
                <a:lnTo>
                  <a:pt x="8894" y="7529"/>
                </a:lnTo>
                <a:lnTo>
                  <a:pt x="8897" y="7551"/>
                </a:lnTo>
                <a:lnTo>
                  <a:pt x="8902" y="7568"/>
                </a:lnTo>
                <a:lnTo>
                  <a:pt x="8909" y="7585"/>
                </a:lnTo>
                <a:lnTo>
                  <a:pt x="8916" y="7601"/>
                </a:lnTo>
                <a:lnTo>
                  <a:pt x="8926" y="7614"/>
                </a:lnTo>
                <a:lnTo>
                  <a:pt x="8935" y="7624"/>
                </a:lnTo>
                <a:lnTo>
                  <a:pt x="8947" y="7634"/>
                </a:lnTo>
                <a:lnTo>
                  <a:pt x="9954" y="7649"/>
                </a:lnTo>
                <a:lnTo>
                  <a:pt x="10067" y="7520"/>
                </a:lnTo>
                <a:close/>
                <a:moveTo>
                  <a:pt x="9808" y="5392"/>
                </a:moveTo>
                <a:lnTo>
                  <a:pt x="9808" y="5392"/>
                </a:lnTo>
                <a:lnTo>
                  <a:pt x="9483" y="5392"/>
                </a:lnTo>
                <a:lnTo>
                  <a:pt x="9516" y="5427"/>
                </a:lnTo>
                <a:lnTo>
                  <a:pt x="9552" y="5469"/>
                </a:lnTo>
                <a:lnTo>
                  <a:pt x="9587" y="5515"/>
                </a:lnTo>
                <a:lnTo>
                  <a:pt x="9625" y="5567"/>
                </a:lnTo>
                <a:lnTo>
                  <a:pt x="9664" y="5624"/>
                </a:lnTo>
                <a:lnTo>
                  <a:pt x="9706" y="5688"/>
                </a:lnTo>
                <a:lnTo>
                  <a:pt x="9748" y="5757"/>
                </a:lnTo>
                <a:lnTo>
                  <a:pt x="9792" y="5830"/>
                </a:lnTo>
                <a:lnTo>
                  <a:pt x="9817" y="5834"/>
                </a:lnTo>
                <a:lnTo>
                  <a:pt x="9842" y="5834"/>
                </a:lnTo>
                <a:lnTo>
                  <a:pt x="9869" y="5831"/>
                </a:lnTo>
                <a:lnTo>
                  <a:pt x="9898" y="5827"/>
                </a:lnTo>
                <a:lnTo>
                  <a:pt x="9926" y="5820"/>
                </a:lnTo>
                <a:lnTo>
                  <a:pt x="9956" y="5809"/>
                </a:lnTo>
                <a:lnTo>
                  <a:pt x="9987" y="5797"/>
                </a:lnTo>
                <a:lnTo>
                  <a:pt x="10019" y="5782"/>
                </a:lnTo>
                <a:lnTo>
                  <a:pt x="10052" y="5505"/>
                </a:lnTo>
                <a:lnTo>
                  <a:pt x="10042" y="5492"/>
                </a:lnTo>
                <a:lnTo>
                  <a:pt x="10033" y="5479"/>
                </a:lnTo>
                <a:lnTo>
                  <a:pt x="10023" y="5467"/>
                </a:lnTo>
                <a:lnTo>
                  <a:pt x="10012" y="5456"/>
                </a:lnTo>
                <a:lnTo>
                  <a:pt x="10000" y="5446"/>
                </a:lnTo>
                <a:lnTo>
                  <a:pt x="9987" y="5437"/>
                </a:lnTo>
                <a:lnTo>
                  <a:pt x="9972" y="5428"/>
                </a:lnTo>
                <a:lnTo>
                  <a:pt x="9958" y="5420"/>
                </a:lnTo>
                <a:lnTo>
                  <a:pt x="9943" y="5414"/>
                </a:lnTo>
                <a:lnTo>
                  <a:pt x="9926" y="5408"/>
                </a:lnTo>
                <a:lnTo>
                  <a:pt x="9908" y="5403"/>
                </a:lnTo>
                <a:lnTo>
                  <a:pt x="9891" y="5399"/>
                </a:lnTo>
                <a:lnTo>
                  <a:pt x="9871" y="5396"/>
                </a:lnTo>
                <a:lnTo>
                  <a:pt x="9850" y="5394"/>
                </a:lnTo>
                <a:lnTo>
                  <a:pt x="9830" y="5393"/>
                </a:lnTo>
                <a:lnTo>
                  <a:pt x="9808" y="5392"/>
                </a:lnTo>
                <a:close/>
                <a:moveTo>
                  <a:pt x="11107" y="6529"/>
                </a:moveTo>
                <a:lnTo>
                  <a:pt x="11107" y="6529"/>
                </a:lnTo>
                <a:lnTo>
                  <a:pt x="11098" y="6512"/>
                </a:lnTo>
                <a:lnTo>
                  <a:pt x="11087" y="6492"/>
                </a:lnTo>
                <a:lnTo>
                  <a:pt x="11058" y="6448"/>
                </a:lnTo>
                <a:lnTo>
                  <a:pt x="10165" y="6448"/>
                </a:lnTo>
                <a:lnTo>
                  <a:pt x="10157" y="6456"/>
                </a:lnTo>
                <a:lnTo>
                  <a:pt x="10150" y="6465"/>
                </a:lnTo>
                <a:lnTo>
                  <a:pt x="10146" y="6474"/>
                </a:lnTo>
                <a:lnTo>
                  <a:pt x="10141" y="6485"/>
                </a:lnTo>
                <a:lnTo>
                  <a:pt x="10137" y="6494"/>
                </a:lnTo>
                <a:lnTo>
                  <a:pt x="10135" y="6506"/>
                </a:lnTo>
                <a:lnTo>
                  <a:pt x="10133" y="6517"/>
                </a:lnTo>
                <a:lnTo>
                  <a:pt x="10133" y="6529"/>
                </a:lnTo>
                <a:lnTo>
                  <a:pt x="10133" y="6537"/>
                </a:lnTo>
                <a:lnTo>
                  <a:pt x="10135" y="6546"/>
                </a:lnTo>
                <a:lnTo>
                  <a:pt x="10137" y="6556"/>
                </a:lnTo>
                <a:lnTo>
                  <a:pt x="10141" y="6565"/>
                </a:lnTo>
                <a:lnTo>
                  <a:pt x="10150" y="6587"/>
                </a:lnTo>
                <a:lnTo>
                  <a:pt x="10165" y="6610"/>
                </a:lnTo>
                <a:lnTo>
                  <a:pt x="11026" y="6610"/>
                </a:lnTo>
                <a:lnTo>
                  <a:pt x="11107" y="6529"/>
                </a:lnTo>
                <a:close/>
                <a:moveTo>
                  <a:pt x="12147" y="6252"/>
                </a:moveTo>
                <a:lnTo>
                  <a:pt x="11026" y="5766"/>
                </a:lnTo>
                <a:lnTo>
                  <a:pt x="11031" y="5835"/>
                </a:lnTo>
                <a:lnTo>
                  <a:pt x="11037" y="5901"/>
                </a:lnTo>
                <a:lnTo>
                  <a:pt x="11045" y="5965"/>
                </a:lnTo>
                <a:lnTo>
                  <a:pt x="11055" y="6026"/>
                </a:lnTo>
                <a:lnTo>
                  <a:pt x="11066" y="6083"/>
                </a:lnTo>
                <a:lnTo>
                  <a:pt x="11077" y="6137"/>
                </a:lnTo>
                <a:lnTo>
                  <a:pt x="11092" y="6188"/>
                </a:lnTo>
                <a:lnTo>
                  <a:pt x="11107" y="6237"/>
                </a:lnTo>
                <a:lnTo>
                  <a:pt x="11124" y="6282"/>
                </a:lnTo>
                <a:lnTo>
                  <a:pt x="11143" y="6323"/>
                </a:lnTo>
                <a:lnTo>
                  <a:pt x="11163" y="6363"/>
                </a:lnTo>
                <a:lnTo>
                  <a:pt x="11173" y="6382"/>
                </a:lnTo>
                <a:lnTo>
                  <a:pt x="11184" y="6399"/>
                </a:lnTo>
                <a:lnTo>
                  <a:pt x="11196" y="6416"/>
                </a:lnTo>
                <a:lnTo>
                  <a:pt x="11208" y="6431"/>
                </a:lnTo>
                <a:lnTo>
                  <a:pt x="11220" y="6447"/>
                </a:lnTo>
                <a:lnTo>
                  <a:pt x="11232" y="6462"/>
                </a:lnTo>
                <a:lnTo>
                  <a:pt x="11245" y="6475"/>
                </a:lnTo>
                <a:lnTo>
                  <a:pt x="11258" y="6488"/>
                </a:lnTo>
                <a:lnTo>
                  <a:pt x="11272" y="6501"/>
                </a:lnTo>
                <a:lnTo>
                  <a:pt x="11286" y="6513"/>
                </a:lnTo>
                <a:lnTo>
                  <a:pt x="11254" y="6548"/>
                </a:lnTo>
                <a:lnTo>
                  <a:pt x="11224" y="6586"/>
                </a:lnTo>
                <a:lnTo>
                  <a:pt x="11197" y="6623"/>
                </a:lnTo>
                <a:lnTo>
                  <a:pt x="11172" y="6664"/>
                </a:lnTo>
                <a:lnTo>
                  <a:pt x="11149" y="6706"/>
                </a:lnTo>
                <a:lnTo>
                  <a:pt x="11127" y="6749"/>
                </a:lnTo>
                <a:lnTo>
                  <a:pt x="11108" y="6794"/>
                </a:lnTo>
                <a:lnTo>
                  <a:pt x="11090" y="6842"/>
                </a:lnTo>
                <a:lnTo>
                  <a:pt x="11076" y="6890"/>
                </a:lnTo>
                <a:lnTo>
                  <a:pt x="11062" y="6940"/>
                </a:lnTo>
                <a:lnTo>
                  <a:pt x="11051" y="6992"/>
                </a:lnTo>
                <a:lnTo>
                  <a:pt x="11042" y="7046"/>
                </a:lnTo>
                <a:lnTo>
                  <a:pt x="11035" y="7101"/>
                </a:lnTo>
                <a:lnTo>
                  <a:pt x="11030" y="7157"/>
                </a:lnTo>
                <a:lnTo>
                  <a:pt x="11026" y="7216"/>
                </a:lnTo>
                <a:lnTo>
                  <a:pt x="11026" y="7276"/>
                </a:lnTo>
                <a:lnTo>
                  <a:pt x="12130" y="6854"/>
                </a:lnTo>
                <a:lnTo>
                  <a:pt x="12140" y="6831"/>
                </a:lnTo>
                <a:lnTo>
                  <a:pt x="12148" y="6805"/>
                </a:lnTo>
                <a:lnTo>
                  <a:pt x="12155" y="6778"/>
                </a:lnTo>
                <a:lnTo>
                  <a:pt x="12161" y="6749"/>
                </a:lnTo>
                <a:lnTo>
                  <a:pt x="12167" y="6718"/>
                </a:lnTo>
                <a:lnTo>
                  <a:pt x="12170" y="6685"/>
                </a:lnTo>
                <a:lnTo>
                  <a:pt x="12173" y="6651"/>
                </a:lnTo>
                <a:lnTo>
                  <a:pt x="12174" y="6614"/>
                </a:lnTo>
                <a:lnTo>
                  <a:pt x="12175" y="6576"/>
                </a:lnTo>
                <a:lnTo>
                  <a:pt x="12174" y="6536"/>
                </a:lnTo>
                <a:lnTo>
                  <a:pt x="12173" y="6493"/>
                </a:lnTo>
                <a:lnTo>
                  <a:pt x="12169" y="6449"/>
                </a:lnTo>
                <a:lnTo>
                  <a:pt x="12166" y="6403"/>
                </a:lnTo>
                <a:lnTo>
                  <a:pt x="12160" y="6354"/>
                </a:lnTo>
                <a:lnTo>
                  <a:pt x="12154" y="6305"/>
                </a:lnTo>
                <a:lnTo>
                  <a:pt x="12147" y="6252"/>
                </a:lnTo>
                <a:close/>
              </a:path>
            </a:pathLst>
          </a:custGeom>
          <a:solidFill>
            <a:srgbClr val="FF0000"/>
          </a:solidFill>
          <a:ln>
            <a:noFill/>
          </a:ln>
        </p:spPr>
        <p:txBody>
          <a:bodyPr anchor="ctr"/>
          <a:lstStyle/>
          <a:p>
            <a:endParaRPr altLang="en-US" lang="zh-CN"/>
          </a:p>
        </p:txBody>
      </p:sp>
      <p:sp>
        <p:nvSpPr>
          <p:cNvPr id="38" name="MH_SubTitle_1"/>
          <p:cNvSpPr>
            <a:spLocks noChangeArrowheads="1"/>
          </p:cNvSpPr>
          <p:nvPr/>
        </p:nvSpPr>
        <p:spPr bwMode="auto">
          <a:xfrm>
            <a:off x="2912190" y="3261362"/>
            <a:ext cx="3138646" cy="8418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en-US" lang="zh-CN" smtClean="0" sz="2000">
                <a:latin charset="-122" panose="03000509000000000000" pitchFamily="65" typeface="方正启体简体"/>
                <a:ea charset="-122" panose="03000509000000000000" pitchFamily="65" typeface="方正启体简体"/>
              </a:rPr>
              <a:t>请在此编辑替换或输入你的文本内容</a:t>
            </a:r>
          </a:p>
        </p:txBody>
      </p:sp>
      <p:sp>
        <p:nvSpPr>
          <p:cNvPr id="39" name="MH_SubTitle_1"/>
          <p:cNvSpPr>
            <a:spLocks noChangeArrowheads="1"/>
          </p:cNvSpPr>
          <p:nvPr/>
        </p:nvSpPr>
        <p:spPr bwMode="auto">
          <a:xfrm>
            <a:off x="6731716" y="3307694"/>
            <a:ext cx="3138646" cy="8117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en-US" lang="zh-CN" smtClean="0" sz="2000">
                <a:latin charset="-122" panose="03000509000000000000" pitchFamily="65" typeface="方正启体简体"/>
                <a:ea charset="-122" panose="03000509000000000000" pitchFamily="65" typeface="方正启体简体"/>
              </a:rPr>
              <a:t>请在此编辑替换或输入你的文本内容</a:t>
            </a:r>
          </a:p>
        </p:txBody>
      </p:sp>
      <p:sp>
        <p:nvSpPr>
          <p:cNvPr id="40" name="MH_SubTitle_1"/>
          <p:cNvSpPr>
            <a:spLocks noChangeArrowheads="1"/>
          </p:cNvSpPr>
          <p:nvPr/>
        </p:nvSpPr>
        <p:spPr bwMode="auto">
          <a:xfrm>
            <a:off x="2875865" y="4119467"/>
            <a:ext cx="7624682" cy="11883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en-US" lang="zh-CN" smtClean="0" sz="2000">
                <a:latin charset="-122" panose="03000509000000000000" pitchFamily="65" typeface="方正启体简体"/>
                <a:ea charset="-122" panose="03000509000000000000" pitchFamily="65" typeface="方正启体简体"/>
              </a:rPr>
              <a:t>请在此编辑替换或输入你的文本内容请在此编辑替换或输入你的文本内容请在此编辑替换或输入你的文本内容请在此编辑替换或输入你的文本内容</a:t>
            </a:r>
          </a:p>
        </p:txBody>
      </p:sp>
      <p:pic>
        <p:nvPicPr>
          <p:cNvPr id="41" name="图片 40"/>
          <p:cNvPicPr>
            <a:picLocks noChangeAspect="1"/>
          </p:cNvPicPr>
          <p:nvPr/>
        </p:nvPicPr>
        <p:blipFill>
          <a:blip r:embed="rId2">
            <a:extLst>
              <a:ext uri="{28A0092B-C50C-407E-A947-70E740481C1C}">
                <a14:useLocalDpi/>
              </a:ext>
            </a:extLst>
          </a:blip>
          <a:stretch>
            <a:fillRect/>
          </a:stretch>
        </p:blipFill>
        <p:spPr>
          <a:xfrm>
            <a:off x="10982326" y="0"/>
            <a:ext cx="1209674" cy="1213896"/>
          </a:xfrm>
          <a:prstGeom prst="rect">
            <a:avLst/>
          </a:prstGeom>
        </p:spPr>
      </p:pic>
      <p:pic>
        <p:nvPicPr>
          <p:cNvPr id="42" name="图片 41"/>
          <p:cNvPicPr>
            <a:picLocks noChangeAspect="1"/>
          </p:cNvPicPr>
          <p:nvPr/>
        </p:nvPicPr>
        <p:blipFill>
          <a:blip r:embed="rId3">
            <a:extLst>
              <a:ext uri="{28A0092B-C50C-407E-A947-70E740481C1C}">
                <a14:useLocalDpi/>
              </a:ext>
            </a:extLst>
          </a:blip>
          <a:stretch>
            <a:fillRect/>
          </a:stretch>
        </p:blipFill>
        <p:spPr>
          <a:xfrm>
            <a:off x="111866" y="102395"/>
            <a:ext cx="1028912" cy="1506536"/>
          </a:xfrm>
          <a:prstGeom prst="rect">
            <a:avLst/>
          </a:prstGeom>
        </p:spPr>
      </p:pic>
      <p:sp>
        <p:nvSpPr>
          <p:cNvPr id="43" name="标题 1"/>
          <p:cNvSpPr>
            <a:spLocks noGrp="1"/>
          </p:cNvSpPr>
          <p:nvPr>
            <p:ph type="title"/>
          </p:nvPr>
        </p:nvSpPr>
        <p:spPr>
          <a:xfrm>
            <a:off x="961073" y="339949"/>
            <a:ext cx="6659880" cy="1031651"/>
          </a:xfrm>
        </p:spPr>
        <p:txBody>
          <a:bodyPr anchor="b" bIns="45720" lIns="91440" rIns="91440" rtlCol="0" tIns="45720" vert="horz">
            <a:normAutofit/>
          </a:bodyPr>
          <a:lstStyle/>
          <a:p>
            <a:r>
              <a:rPr altLang="en-US" lang="zh-CN" sz="4800">
                <a:solidFill>
                  <a:srgbClr val="FF0000"/>
                </a:solidFill>
                <a:latin charset="-122" panose="03000509000000000000" pitchFamily="65" typeface="迷你简剪纸"/>
                <a:ea charset="-122" panose="03000509000000000000" pitchFamily="65" typeface="迷你简剪纸"/>
              </a:rPr>
              <a:t>请在此输入你的标题</a:t>
            </a:r>
          </a:p>
        </p:txBody>
      </p:sp>
      <p:pic>
        <p:nvPicPr>
          <p:cNvPr id="15" name="图片 14"/>
          <p:cNvPicPr>
            <a:picLocks noChangeAspect="1"/>
          </p:cNvPicPr>
          <p:nvPr/>
        </p:nvPicPr>
        <p:blipFill>
          <a:blip r:embed="rId4">
            <a:extLst>
              <a:ext uri="{28A0092B-C50C-407E-A947-70E740481C1C}">
                <a14:useLocalDpi/>
              </a:ext>
            </a:extLst>
          </a:blip>
          <a:stretch>
            <a:fillRect/>
          </a:stretch>
        </p:blipFill>
        <p:spPr>
          <a:xfrm>
            <a:off x="135679" y="3682291"/>
            <a:ext cx="2565400" cy="3017825"/>
          </a:xfrm>
          <a:prstGeom prst="rect">
            <a:avLst/>
          </a:prstGeom>
        </p:spPr>
      </p:pic>
    </p:spTree>
    <p:custDataLst>
      <p:tags r:id="rId5"/>
    </p:custDataLst>
    <p:extLst>
      <p:ext uri="{BB962C8B-B14F-4D97-AF65-F5344CB8AC3E}">
        <p14:creationId val="91706254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restart="never">
                                  <p:stCondLst>
                                    <p:cond delay="0"/>
                                  </p:stCondLst>
                                  <p:childTnLst>
                                    <p:set>
                                      <p:cBhvr>
                                        <p:cTn dur="1" fill="hold" id="6">
                                          <p:stCondLst>
                                            <p:cond delay="0"/>
                                          </p:stCondLst>
                                        </p:cTn>
                                        <p:tgtEl>
                                          <p:spTgt spid="42"/>
                                        </p:tgtEl>
                                        <p:attrNameLst>
                                          <p:attrName>style.visibility</p:attrName>
                                        </p:attrNameLst>
                                      </p:cBhvr>
                                      <p:to>
                                        <p:strVal val="visible"/>
                                      </p:to>
                                    </p:set>
                                    <p:animEffect filter="fade" transition="in">
                                      <p:cBhvr>
                                        <p:cTn dur="1000" id="7"/>
                                        <p:tgtEl>
                                          <p:spTgt spid="42"/>
                                        </p:tgtEl>
                                      </p:cBhvr>
                                    </p:animEffect>
                                    <p:anim calcmode="lin" valueType="num">
                                      <p:cBhvr>
                                        <p:cTn dur="1000" fill="hold" id="8"/>
                                        <p:tgtEl>
                                          <p:spTgt spid="42"/>
                                        </p:tgtEl>
                                        <p:attrNameLst>
                                          <p:attrName>ppt_x</p:attrName>
                                        </p:attrNameLst>
                                      </p:cBhvr>
                                      <p:tavLst>
                                        <p:tav tm="0">
                                          <p:val>
                                            <p:strVal val="#ppt_x"/>
                                          </p:val>
                                        </p:tav>
                                        <p:tav tm="100000">
                                          <p:val>
                                            <p:strVal val="#ppt_x"/>
                                          </p:val>
                                        </p:tav>
                                      </p:tavLst>
                                    </p:anim>
                                    <p:anim calcmode="lin" valueType="num">
                                      <p:cBhvr>
                                        <p:cTn dur="1000" fill="hold" id="9"/>
                                        <p:tgtEl>
                                          <p:spTgt spid="4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restart="never">
                                  <p:stCondLst>
                                    <p:cond delay="0"/>
                                  </p:stCondLst>
                                  <p:childTnLst>
                                    <p:set>
                                      <p:cBhvr>
                                        <p:cTn dur="1" fill="hold" id="12">
                                          <p:stCondLst>
                                            <p:cond delay="0"/>
                                          </p:stCondLst>
                                        </p:cTn>
                                        <p:tgtEl>
                                          <p:spTgt spid="43"/>
                                        </p:tgtEl>
                                        <p:attrNameLst>
                                          <p:attrName>style.visibility</p:attrName>
                                        </p:attrNameLst>
                                      </p:cBhvr>
                                      <p:to>
                                        <p:strVal val="visible"/>
                                      </p:to>
                                    </p:set>
                                    <p:anim calcmode="lin" valueType="num">
                                      <p:cBhvr>
                                        <p:cTn dur="500" fill="hold" id="13"/>
                                        <p:tgtEl>
                                          <p:spTgt spid="43"/>
                                        </p:tgtEl>
                                        <p:attrNameLst>
                                          <p:attrName>ppt_w</p:attrName>
                                        </p:attrNameLst>
                                      </p:cBhvr>
                                      <p:tavLst>
                                        <p:tav tm="0">
                                          <p:val>
                                            <p:fltVal val="0"/>
                                          </p:val>
                                        </p:tav>
                                        <p:tav tm="100000">
                                          <p:val>
                                            <p:strVal val="#ppt_w"/>
                                          </p:val>
                                        </p:tav>
                                      </p:tavLst>
                                    </p:anim>
                                    <p:anim calcmode="lin" valueType="num">
                                      <p:cBhvr>
                                        <p:cTn dur="500" fill="hold" id="14"/>
                                        <p:tgtEl>
                                          <p:spTgt spid="43"/>
                                        </p:tgtEl>
                                        <p:attrNameLst>
                                          <p:attrName>ppt_h</p:attrName>
                                        </p:attrNameLst>
                                      </p:cBhvr>
                                      <p:tavLst>
                                        <p:tav tm="0">
                                          <p:val>
                                            <p:fltVal val="0"/>
                                          </p:val>
                                        </p:tav>
                                        <p:tav tm="100000">
                                          <p:val>
                                            <p:strVal val="#ppt_h"/>
                                          </p:val>
                                        </p:tav>
                                      </p:tavLst>
                                    </p:anim>
                                    <p:animEffect filter="fade" transition="in">
                                      <p:cBhvr>
                                        <p:cTn dur="500" id="15"/>
                                        <p:tgtEl>
                                          <p:spTgt spid="43"/>
                                        </p:tgtEl>
                                      </p:cBhvr>
                                    </p:animEffect>
                                  </p:childTnLst>
                                </p:cTn>
                              </p:par>
                            </p:childTnLst>
                          </p:cTn>
                        </p:par>
                        <p:par>
                          <p:cTn fill="hold" id="16" nodeType="afterGroup">
                            <p:stCondLst>
                              <p:cond delay="1500"/>
                            </p:stCondLst>
                            <p:childTnLst>
                              <p:par>
                                <p:cTn fill="hold" id="17" nodeType="afterEffect" presetClass="entr" presetID="10" presetSubtype="0">
                                  <p:stCondLst>
                                    <p:cond delay="0"/>
                                  </p:stCondLst>
                                  <p:childTnLst>
                                    <p:set>
                                      <p:cBhvr>
                                        <p:cTn dur="1" fill="hold" id="18">
                                          <p:stCondLst>
                                            <p:cond delay="0"/>
                                          </p:stCondLst>
                                        </p:cTn>
                                        <p:tgtEl>
                                          <p:spTgt spid="15"/>
                                        </p:tgtEl>
                                        <p:attrNameLst>
                                          <p:attrName>style.visibility</p:attrName>
                                        </p:attrNameLst>
                                      </p:cBhvr>
                                      <p:to>
                                        <p:strVal val="visible"/>
                                      </p:to>
                                    </p:set>
                                    <p:animEffect filter="fade" transition="in">
                                      <p:cBhvr>
                                        <p:cTn dur="500" id="19"/>
                                        <p:tgtEl>
                                          <p:spTgt spid="15"/>
                                        </p:tgtEl>
                                      </p:cBhvr>
                                    </p:animEffect>
                                  </p:childTnLst>
                                </p:cTn>
                              </p:par>
                            </p:childTnLst>
                          </p:cTn>
                        </p:par>
                        <p:par>
                          <p:cTn fill="hold" id="20" nodeType="afterGroup">
                            <p:stCondLst>
                              <p:cond delay="2000"/>
                            </p:stCondLst>
                            <p:childTnLst>
                              <p:par>
                                <p:cTn fill="hold" grpId="0" id="21" nodeType="afterEffect" presetClass="entr" presetID="6" presetSubtype="32">
                                  <p:stCondLst>
                                    <p:cond delay="0"/>
                                  </p:stCondLst>
                                  <p:childTnLst>
                                    <p:set>
                                      <p:cBhvr>
                                        <p:cTn dur="1" fill="hold" id="22">
                                          <p:stCondLst>
                                            <p:cond delay="0"/>
                                          </p:stCondLst>
                                        </p:cTn>
                                        <p:tgtEl>
                                          <p:spTgt spid="36"/>
                                        </p:tgtEl>
                                        <p:attrNameLst>
                                          <p:attrName>style.visibility</p:attrName>
                                        </p:attrNameLst>
                                      </p:cBhvr>
                                      <p:to>
                                        <p:strVal val="visible"/>
                                      </p:to>
                                    </p:set>
                                    <p:animEffect filter="circle(out)" transition="in">
                                      <p:cBhvr>
                                        <p:cTn dur="1000" id="23"/>
                                        <p:tgtEl>
                                          <p:spTgt spid="36"/>
                                        </p:tgtEl>
                                      </p:cBhvr>
                                    </p:animEffect>
                                  </p:childTnLst>
                                </p:cTn>
                              </p:par>
                            </p:childTnLst>
                          </p:cTn>
                        </p:par>
                        <p:par>
                          <p:cTn fill="hold" id="24" nodeType="afterGroup">
                            <p:stCondLst>
                              <p:cond delay="3000"/>
                            </p:stCondLst>
                            <p:childTnLst>
                              <p:par>
                                <p:cTn fill="hold" id="25" nodeType="afterEffect" presetClass="entr" presetID="22" presetSubtype="8">
                                  <p:stCondLst>
                                    <p:cond delay="0"/>
                                  </p:stCondLst>
                                  <p:childTnLst>
                                    <p:set>
                                      <p:cBhvr>
                                        <p:cTn dur="1" fill="hold" id="26">
                                          <p:stCondLst>
                                            <p:cond delay="0"/>
                                          </p:stCondLst>
                                        </p:cTn>
                                        <p:tgtEl>
                                          <p:spTgt spid="2"/>
                                        </p:tgtEl>
                                        <p:attrNameLst>
                                          <p:attrName>style.visibility</p:attrName>
                                        </p:attrNameLst>
                                      </p:cBhvr>
                                      <p:to>
                                        <p:strVal val="visible"/>
                                      </p:to>
                                    </p:set>
                                    <p:animEffect filter="wipe(left)" transition="in">
                                      <p:cBhvr>
                                        <p:cTn dur="420" id="27"/>
                                        <p:tgtEl>
                                          <p:spTgt spid="2"/>
                                        </p:tgtEl>
                                      </p:cBhvr>
                                    </p:animEffect>
                                  </p:childTnLst>
                                </p:cTn>
                              </p:par>
                            </p:childTnLst>
                          </p:cTn>
                        </p:par>
                        <p:par>
                          <p:cTn fill="hold" id="28" nodeType="afterGroup">
                            <p:stCondLst>
                              <p:cond delay="3420"/>
                            </p:stCondLst>
                            <p:childTnLst>
                              <p:par>
                                <p:cTn fill="hold" grpId="0" id="29" nodeType="afterEffect" presetClass="entr" presetID="53" presetSubtype="0">
                                  <p:stCondLst>
                                    <p:cond delay="0"/>
                                  </p:stCondLst>
                                  <p:childTnLst>
                                    <p:set>
                                      <p:cBhvr>
                                        <p:cTn dur="1" fill="hold" id="30">
                                          <p:stCondLst>
                                            <p:cond delay="0"/>
                                          </p:stCondLst>
                                        </p:cTn>
                                        <p:tgtEl>
                                          <p:spTgt spid="38"/>
                                        </p:tgtEl>
                                        <p:attrNameLst>
                                          <p:attrName>style.visibility</p:attrName>
                                        </p:attrNameLst>
                                      </p:cBhvr>
                                      <p:to>
                                        <p:strVal val="visible"/>
                                      </p:to>
                                    </p:set>
                                    <p:anim calcmode="lin" valueType="num">
                                      <p:cBhvr>
                                        <p:cTn dur="420" fill="hold" id="31"/>
                                        <p:tgtEl>
                                          <p:spTgt spid="38"/>
                                        </p:tgtEl>
                                        <p:attrNameLst>
                                          <p:attrName>ppt_w</p:attrName>
                                        </p:attrNameLst>
                                      </p:cBhvr>
                                      <p:tavLst>
                                        <p:tav tm="0">
                                          <p:val>
                                            <p:fltVal val="0"/>
                                          </p:val>
                                        </p:tav>
                                        <p:tav tm="100000">
                                          <p:val>
                                            <p:strVal val="#ppt_w"/>
                                          </p:val>
                                        </p:tav>
                                      </p:tavLst>
                                    </p:anim>
                                    <p:anim calcmode="lin" valueType="num">
                                      <p:cBhvr>
                                        <p:cTn dur="420" fill="hold" id="32"/>
                                        <p:tgtEl>
                                          <p:spTgt spid="38"/>
                                        </p:tgtEl>
                                        <p:attrNameLst>
                                          <p:attrName>ppt_h</p:attrName>
                                        </p:attrNameLst>
                                      </p:cBhvr>
                                      <p:tavLst>
                                        <p:tav tm="0">
                                          <p:val>
                                            <p:fltVal val="0"/>
                                          </p:val>
                                        </p:tav>
                                        <p:tav tm="100000">
                                          <p:val>
                                            <p:strVal val="#ppt_h"/>
                                          </p:val>
                                        </p:tav>
                                      </p:tavLst>
                                    </p:anim>
                                    <p:animEffect filter="fade" transition="in">
                                      <p:cBhvr>
                                        <p:cTn dur="420" id="33"/>
                                        <p:tgtEl>
                                          <p:spTgt spid="38"/>
                                        </p:tgtEl>
                                      </p:cBhvr>
                                    </p:animEffect>
                                  </p:childTnLst>
                                </p:cTn>
                              </p:par>
                            </p:childTnLst>
                          </p:cTn>
                        </p:par>
                        <p:par>
                          <p:cTn fill="hold" id="34" nodeType="afterGroup">
                            <p:stCondLst>
                              <p:cond delay="3840"/>
                            </p:stCondLst>
                            <p:childTnLst>
                              <p:par>
                                <p:cTn fill="hold" grpId="0" id="35" nodeType="afterEffect" presetClass="entr" presetID="6" presetSubtype="32" restart="never">
                                  <p:stCondLst>
                                    <p:cond delay="0"/>
                                  </p:stCondLst>
                                  <p:childTnLst>
                                    <p:set>
                                      <p:cBhvr>
                                        <p:cTn dur="1" fill="hold" id="36">
                                          <p:stCondLst>
                                            <p:cond delay="0"/>
                                          </p:stCondLst>
                                        </p:cTn>
                                        <p:tgtEl>
                                          <p:spTgt spid="37"/>
                                        </p:tgtEl>
                                        <p:attrNameLst>
                                          <p:attrName>style.visibility</p:attrName>
                                        </p:attrNameLst>
                                      </p:cBhvr>
                                      <p:to>
                                        <p:strVal val="visible"/>
                                      </p:to>
                                    </p:set>
                                    <p:animEffect filter="circle(out)" transition="in">
                                      <p:cBhvr>
                                        <p:cTn dur="1000" id="37"/>
                                        <p:tgtEl>
                                          <p:spTgt spid="37"/>
                                        </p:tgtEl>
                                      </p:cBhvr>
                                    </p:animEffect>
                                  </p:childTnLst>
                                </p:cTn>
                              </p:par>
                            </p:childTnLst>
                          </p:cTn>
                        </p:par>
                        <p:par>
                          <p:cTn fill="hold" id="38" nodeType="afterGroup">
                            <p:stCondLst>
                              <p:cond delay="4840"/>
                            </p:stCondLst>
                            <p:childTnLst>
                              <p:par>
                                <p:cTn fill="hold" id="39" nodeType="afterEffect" presetClass="entr" presetID="22" presetSubtype="8" restart="never">
                                  <p:stCondLst>
                                    <p:cond delay="0"/>
                                  </p:stCondLst>
                                  <p:childTnLst>
                                    <p:set>
                                      <p:cBhvr>
                                        <p:cTn dur="1" fill="hold" id="40">
                                          <p:stCondLst>
                                            <p:cond delay="0"/>
                                          </p:stCondLst>
                                        </p:cTn>
                                        <p:tgtEl>
                                          <p:spTgt spid="16"/>
                                        </p:tgtEl>
                                        <p:attrNameLst>
                                          <p:attrName>style.visibility</p:attrName>
                                        </p:attrNameLst>
                                      </p:cBhvr>
                                      <p:to>
                                        <p:strVal val="visible"/>
                                      </p:to>
                                    </p:set>
                                    <p:animEffect filter="wipe(left)" transition="in">
                                      <p:cBhvr>
                                        <p:cTn dur="420" id="41"/>
                                        <p:tgtEl>
                                          <p:spTgt spid="16"/>
                                        </p:tgtEl>
                                      </p:cBhvr>
                                    </p:animEffect>
                                  </p:childTnLst>
                                </p:cTn>
                              </p:par>
                            </p:childTnLst>
                          </p:cTn>
                        </p:par>
                        <p:par>
                          <p:cTn fill="hold" id="42" nodeType="afterGroup">
                            <p:stCondLst>
                              <p:cond delay="5260"/>
                            </p:stCondLst>
                            <p:childTnLst>
                              <p:par>
                                <p:cTn fill="hold" grpId="0" id="43" nodeType="afterEffect" presetClass="entr" presetID="53" presetSubtype="0" restart="never">
                                  <p:stCondLst>
                                    <p:cond delay="0"/>
                                  </p:stCondLst>
                                  <p:childTnLst>
                                    <p:set>
                                      <p:cBhvr>
                                        <p:cTn dur="1" fill="hold" id="44">
                                          <p:stCondLst>
                                            <p:cond delay="0"/>
                                          </p:stCondLst>
                                        </p:cTn>
                                        <p:tgtEl>
                                          <p:spTgt spid="39"/>
                                        </p:tgtEl>
                                        <p:attrNameLst>
                                          <p:attrName>style.visibility</p:attrName>
                                        </p:attrNameLst>
                                      </p:cBhvr>
                                      <p:to>
                                        <p:strVal val="visible"/>
                                      </p:to>
                                    </p:set>
                                    <p:anim calcmode="lin" valueType="num">
                                      <p:cBhvr>
                                        <p:cTn dur="420" fill="hold" id="45"/>
                                        <p:tgtEl>
                                          <p:spTgt spid="39"/>
                                        </p:tgtEl>
                                        <p:attrNameLst>
                                          <p:attrName>ppt_w</p:attrName>
                                        </p:attrNameLst>
                                      </p:cBhvr>
                                      <p:tavLst>
                                        <p:tav tm="0">
                                          <p:val>
                                            <p:fltVal val="0"/>
                                          </p:val>
                                        </p:tav>
                                        <p:tav tm="100000">
                                          <p:val>
                                            <p:strVal val="#ppt_w"/>
                                          </p:val>
                                        </p:tav>
                                      </p:tavLst>
                                    </p:anim>
                                    <p:anim calcmode="lin" valueType="num">
                                      <p:cBhvr>
                                        <p:cTn dur="420" fill="hold" id="46"/>
                                        <p:tgtEl>
                                          <p:spTgt spid="39"/>
                                        </p:tgtEl>
                                        <p:attrNameLst>
                                          <p:attrName>ppt_h</p:attrName>
                                        </p:attrNameLst>
                                      </p:cBhvr>
                                      <p:tavLst>
                                        <p:tav tm="0">
                                          <p:val>
                                            <p:fltVal val="0"/>
                                          </p:val>
                                        </p:tav>
                                        <p:tav tm="100000">
                                          <p:val>
                                            <p:strVal val="#ppt_h"/>
                                          </p:val>
                                        </p:tav>
                                      </p:tavLst>
                                    </p:anim>
                                    <p:animEffect filter="fade" transition="in">
                                      <p:cBhvr>
                                        <p:cTn dur="420" id="47"/>
                                        <p:tgtEl>
                                          <p:spTgt spid="39"/>
                                        </p:tgtEl>
                                      </p:cBhvr>
                                    </p:animEffect>
                                  </p:childTnLst>
                                </p:cTn>
                              </p:par>
                            </p:childTnLst>
                          </p:cTn>
                        </p:par>
                        <p:par>
                          <p:cTn fill="hold" id="48" nodeType="afterGroup">
                            <p:stCondLst>
                              <p:cond delay="5680"/>
                            </p:stCondLst>
                            <p:childTnLst>
                              <p:par>
                                <p:cTn fill="hold" grpId="0" id="49" nodeType="afterEffect" presetClass="entr" presetID="31" presetSubtype="0">
                                  <p:stCondLst>
                                    <p:cond delay="0"/>
                                  </p:stCondLst>
                                  <p:childTnLst>
                                    <p:set>
                                      <p:cBhvr>
                                        <p:cTn dur="1" fill="hold" id="50">
                                          <p:stCondLst>
                                            <p:cond delay="0"/>
                                          </p:stCondLst>
                                        </p:cTn>
                                        <p:tgtEl>
                                          <p:spTgt spid="40"/>
                                        </p:tgtEl>
                                        <p:attrNameLst>
                                          <p:attrName>style.visibility</p:attrName>
                                        </p:attrNameLst>
                                      </p:cBhvr>
                                      <p:to>
                                        <p:strVal val="visible"/>
                                      </p:to>
                                    </p:set>
                                    <p:anim calcmode="lin" valueType="num">
                                      <p:cBhvr>
                                        <p:cTn dur="840" fill="hold" id="51"/>
                                        <p:tgtEl>
                                          <p:spTgt spid="40"/>
                                        </p:tgtEl>
                                        <p:attrNameLst>
                                          <p:attrName>ppt_w</p:attrName>
                                        </p:attrNameLst>
                                      </p:cBhvr>
                                      <p:tavLst>
                                        <p:tav tm="0">
                                          <p:val>
                                            <p:fltVal val="0"/>
                                          </p:val>
                                        </p:tav>
                                        <p:tav tm="100000">
                                          <p:val>
                                            <p:strVal val="#ppt_w"/>
                                          </p:val>
                                        </p:tav>
                                      </p:tavLst>
                                    </p:anim>
                                    <p:anim calcmode="lin" valueType="num">
                                      <p:cBhvr>
                                        <p:cTn dur="840" fill="hold" id="52"/>
                                        <p:tgtEl>
                                          <p:spTgt spid="40"/>
                                        </p:tgtEl>
                                        <p:attrNameLst>
                                          <p:attrName>ppt_h</p:attrName>
                                        </p:attrNameLst>
                                      </p:cBhvr>
                                      <p:tavLst>
                                        <p:tav tm="0">
                                          <p:val>
                                            <p:fltVal val="0"/>
                                          </p:val>
                                        </p:tav>
                                        <p:tav tm="100000">
                                          <p:val>
                                            <p:strVal val="#ppt_h"/>
                                          </p:val>
                                        </p:tav>
                                      </p:tavLst>
                                    </p:anim>
                                    <p:anim calcmode="lin" valueType="num">
                                      <p:cBhvr>
                                        <p:cTn dur="840" fill="hold" id="53"/>
                                        <p:tgtEl>
                                          <p:spTgt spid="40"/>
                                        </p:tgtEl>
                                        <p:attrNameLst>
                                          <p:attrName>style.rotation</p:attrName>
                                        </p:attrNameLst>
                                      </p:cBhvr>
                                      <p:tavLst>
                                        <p:tav tm="0">
                                          <p:val>
                                            <p:fltVal val="90"/>
                                          </p:val>
                                        </p:tav>
                                        <p:tav tm="100000">
                                          <p:val>
                                            <p:fltVal val="0"/>
                                          </p:val>
                                        </p:tav>
                                      </p:tavLst>
                                    </p:anim>
                                    <p:animEffect filter="fade" transition="in">
                                      <p:cBhvr>
                                        <p:cTn dur="840" id="54"/>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37"/>
      <p:bldP grpId="0" spid="38"/>
      <p:bldP grpId="0" spid="39"/>
      <p:bldP grpId="0" spid="40"/>
      <p:bldP grpId="0" spid="43"/>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51" name="MH_SubTitle_1"/>
          <p:cNvSpPr/>
          <p:nvPr/>
        </p:nvSpPr>
        <p:spPr bwMode="auto">
          <a:xfrm>
            <a:off x="2908301" y="2046288"/>
            <a:ext cx="3209925" cy="804862"/>
          </a:xfrm>
          <a:custGeom>
            <a:gdLst>
              <a:gd fmla="*/ 1177019 w 5009091" name="T0"/>
              <a:gd fmla="*/ 61271 h 1255217" name="T1"/>
              <a:gd fmla="*/ 1159978 w 5009091" name="T2"/>
              <a:gd fmla="*/ 68339 h 1255217" name="T3"/>
              <a:gd fmla="*/ 1159666 w 5009091" name="T4"/>
              <a:gd fmla="*/ 68650 h 1255217" name="T5"/>
              <a:gd fmla="*/ 1155434 w 5009091" name="T6"/>
              <a:gd fmla="*/ 75724 h 1255217" name="T7"/>
              <a:gd fmla="*/ 1227449 w 5009091" name="T8"/>
              <a:gd fmla="*/ 147834 h 1255217" name="T9"/>
              <a:gd fmla="*/ 1234508 w 5009091" name="T10"/>
              <a:gd fmla="*/ 164898 h 1255217" name="T11"/>
              <a:gd fmla="*/ 1234461 w 5009091" name="T12"/>
              <a:gd fmla="*/ 165384 h 1255217" name="T13"/>
              <a:gd fmla="*/ 1227449 w 5009091" name="T14"/>
              <a:gd fmla="*/ 182934 h 1255217" name="T15"/>
              <a:gd fmla="*/ 1155435 w 5009091" name="T16"/>
              <a:gd fmla="*/ 255044 h 1255217" name="T17"/>
              <a:gd fmla="*/ 1159667 w 5009091" name="T18"/>
              <a:gd fmla="*/ 262117 h 1255217" name="T19"/>
              <a:gd fmla="*/ 1159978 w 5009091" name="T20"/>
              <a:gd fmla="*/ 262429 h 1255217" name="T21"/>
              <a:gd fmla="*/ 1194061 w 5009091" name="T22"/>
              <a:gd fmla="*/ 262429 h 1255217" name="T23"/>
              <a:gd fmla="*/ 1273451 w 5009091" name="T24"/>
              <a:gd fmla="*/ 182934 h 1255217" name="T25"/>
              <a:gd fmla="*/ 1280464 w 5009091" name="T26"/>
              <a:gd fmla="*/ 165384 h 1255217" name="T27"/>
              <a:gd fmla="*/ 1280511 w 5009091" name="T28"/>
              <a:gd fmla="*/ 164898 h 1255217" name="T29"/>
              <a:gd fmla="*/ 1273451 w 5009091" name="T30"/>
              <a:gd fmla="*/ 147834 h 1255217" name="T31"/>
              <a:gd fmla="*/ 1194061 w 5009091" name="T32"/>
              <a:gd fmla="*/ 68339 h 1255217" name="T33"/>
              <a:gd fmla="*/ 1177019 w 5009091" name="T34"/>
              <a:gd fmla="*/ 61271 h 1255217" name="T35"/>
              <a:gd fmla="*/ 1153953 w 5009091" name="T36"/>
              <a:gd fmla="*/ 0 h 1255217" name="T37"/>
              <a:gd fmla="*/ 1181023 w 5009091" name="T38"/>
              <a:gd fmla="*/ 11228 h 1255217" name="T39"/>
              <a:gd fmla="*/ 1307135 w 5009091" name="T40"/>
              <a:gd fmla="*/ 137506 h 1255217" name="T41"/>
              <a:gd fmla="*/ 1318347 w 5009091" name="T42"/>
              <a:gd fmla="*/ 164613 h 1255217" name="T43"/>
              <a:gd fmla="*/ 1318274 w 5009091" name="T44"/>
              <a:gd fmla="*/ 165384 h 1255217" name="T45"/>
              <a:gd fmla="*/ 1307135 w 5009091" name="T46"/>
              <a:gd fmla="*/ 193262 h 1255217" name="T47"/>
              <a:gd fmla="*/ 1181023 w 5009091" name="T48"/>
              <a:gd fmla="*/ 319540 h 1255217" name="T49"/>
              <a:gd fmla="*/ 1126882 w 5009091" name="T50"/>
              <a:gd fmla="*/ 319540 h 1255217" name="T51"/>
              <a:gd fmla="*/ 1126443 w 5009091" name="T52"/>
              <a:gd fmla="*/ 319101 h 1255217" name="T53"/>
              <a:gd fmla="*/ 1125315 w 5009091" name="T54"/>
              <a:gd fmla="*/ 319329 h 1255217" name="T55"/>
              <a:gd fmla="*/ 33426 w 5009091" name="T56"/>
              <a:gd fmla="*/ 319329 h 1255217" name="T57"/>
              <a:gd fmla="*/ 0 w 5009091" name="T58"/>
              <a:gd fmla="*/ 285861 h 1255217" name="T59"/>
              <a:gd fmla="*/ 0 w 5009091" name="T60"/>
              <a:gd fmla="*/ 44906 h 1255217" name="T61"/>
              <a:gd fmla="*/ 33426 w 5009091" name="T62"/>
              <a:gd fmla="*/ 11439 h 1255217" name="T63"/>
              <a:gd fmla="*/ 1125315 w 5009091" name="T64"/>
              <a:gd fmla="*/ 11439 h 1255217" name="T65"/>
              <a:gd fmla="*/ 1126443 w 5009091" name="T66"/>
              <a:gd fmla="*/ 11666 h 1255217" name="T67"/>
              <a:gd fmla="*/ 1126881 w 5009091" name="T68"/>
              <a:gd fmla="*/ 11228 h 1255217" name="T69"/>
              <a:gd fmla="*/ 1153953 w 5009091" name="T70"/>
              <a:gd fmla="*/ 0 h 1255217"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5009091" name="T108"/>
              <a:gd fmla="*/ 0 h 1255217" name="T109"/>
              <a:gd fmla="*/ 5009091 w 5009091" name="T110"/>
              <a:gd fmla="*/ 1255217 h 1255217"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1255217" w="5009091">
                <a:moveTo>
                  <a:pt x="4472112" y="232513"/>
                </a:moveTo>
                <a:cubicBezTo>
                  <a:pt x="4448677" y="232513"/>
                  <a:pt x="4425242" y="241454"/>
                  <a:pt x="4407361" y="259336"/>
                </a:cubicBezTo>
                <a:lnTo>
                  <a:pt x="4406178" y="260519"/>
                </a:lnTo>
                <a:lnTo>
                  <a:pt x="4390099" y="287363"/>
                </a:lnTo>
                <a:lnTo>
                  <a:pt x="4663721" y="561011"/>
                </a:lnTo>
                <a:cubicBezTo>
                  <a:pt x="4681601" y="578892"/>
                  <a:pt x="4690542" y="602330"/>
                  <a:pt x="4690542" y="625767"/>
                </a:cubicBezTo>
                <a:cubicBezTo>
                  <a:pt x="4690542" y="626383"/>
                  <a:pt x="4690535" y="626998"/>
                  <a:pt x="4690365" y="627610"/>
                </a:cubicBezTo>
                <a:cubicBezTo>
                  <a:pt x="4691004" y="651655"/>
                  <a:pt x="4682071" y="675856"/>
                  <a:pt x="4663721" y="694208"/>
                </a:cubicBezTo>
                <a:lnTo>
                  <a:pt x="4390100" y="967855"/>
                </a:lnTo>
                <a:lnTo>
                  <a:pt x="4406179" y="994698"/>
                </a:lnTo>
                <a:lnTo>
                  <a:pt x="4407362" y="995881"/>
                </a:lnTo>
                <a:cubicBezTo>
                  <a:pt x="4443122" y="1031646"/>
                  <a:pt x="4501103" y="1031646"/>
                  <a:pt x="4536863" y="995881"/>
                </a:cubicBezTo>
                <a:lnTo>
                  <a:pt x="4838508" y="694208"/>
                </a:lnTo>
                <a:cubicBezTo>
                  <a:pt x="4856858" y="675856"/>
                  <a:pt x="4865792" y="651655"/>
                  <a:pt x="4865152" y="627610"/>
                </a:cubicBezTo>
                <a:cubicBezTo>
                  <a:pt x="4865322" y="626998"/>
                  <a:pt x="4865329" y="626383"/>
                  <a:pt x="4865329" y="625767"/>
                </a:cubicBezTo>
                <a:cubicBezTo>
                  <a:pt x="4865329" y="602330"/>
                  <a:pt x="4856388" y="578892"/>
                  <a:pt x="4838508" y="561011"/>
                </a:cubicBezTo>
                <a:lnTo>
                  <a:pt x="4536862" y="259336"/>
                </a:lnTo>
                <a:cubicBezTo>
                  <a:pt x="4518982" y="241454"/>
                  <a:pt x="4495547" y="232513"/>
                  <a:pt x="4472112" y="232513"/>
                </a:cubicBezTo>
                <a:close/>
                <a:moveTo>
                  <a:pt x="4384468" y="0"/>
                </a:moveTo>
                <a:cubicBezTo>
                  <a:pt x="4421694" y="0"/>
                  <a:pt x="4458920" y="14203"/>
                  <a:pt x="4487323" y="42608"/>
                </a:cubicBezTo>
                <a:lnTo>
                  <a:pt x="4966487" y="521818"/>
                </a:lnTo>
                <a:cubicBezTo>
                  <a:pt x="4994889" y="550223"/>
                  <a:pt x="5009091" y="587454"/>
                  <a:pt x="5009091" y="624683"/>
                </a:cubicBezTo>
                <a:cubicBezTo>
                  <a:pt x="5009091" y="625661"/>
                  <a:pt x="5009080" y="626638"/>
                  <a:pt x="5008811" y="627610"/>
                </a:cubicBezTo>
                <a:cubicBezTo>
                  <a:pt x="5009826" y="665805"/>
                  <a:pt x="4995635" y="704250"/>
                  <a:pt x="4966487" y="733401"/>
                </a:cubicBezTo>
                <a:lnTo>
                  <a:pt x="4487324" y="1212608"/>
                </a:lnTo>
                <a:cubicBezTo>
                  <a:pt x="4430520" y="1269420"/>
                  <a:pt x="4338418" y="1269420"/>
                  <a:pt x="4281613" y="1212608"/>
                </a:cubicBezTo>
                <a:lnTo>
                  <a:pt x="4279948" y="1210943"/>
                </a:lnTo>
                <a:lnTo>
                  <a:pt x="4275661" y="1211808"/>
                </a:lnTo>
                <a:lnTo>
                  <a:pt x="127005" y="1211808"/>
                </a:lnTo>
                <a:cubicBezTo>
                  <a:pt x="56862" y="1211808"/>
                  <a:pt x="0" y="1154946"/>
                  <a:pt x="0" y="1084803"/>
                </a:cubicBezTo>
                <a:lnTo>
                  <a:pt x="0" y="170413"/>
                </a:lnTo>
                <a:cubicBezTo>
                  <a:pt x="0" y="100270"/>
                  <a:pt x="56862" y="43408"/>
                  <a:pt x="127005" y="43408"/>
                </a:cubicBezTo>
                <a:lnTo>
                  <a:pt x="4275661" y="43408"/>
                </a:lnTo>
                <a:lnTo>
                  <a:pt x="4279946" y="44273"/>
                </a:lnTo>
                <a:lnTo>
                  <a:pt x="4281611" y="42608"/>
                </a:lnTo>
                <a:cubicBezTo>
                  <a:pt x="4310014" y="14203"/>
                  <a:pt x="4347241" y="0"/>
                  <a:pt x="4384468" y="0"/>
                </a:cubicBezTo>
                <a:close/>
              </a:path>
            </a:pathLst>
          </a:custGeom>
          <a:gradFill>
            <a:gsLst>
              <a:gs pos="0">
                <a:schemeClr val="tx1">
                  <a:alpha val="58000"/>
                </a:schemeClr>
              </a:gs>
              <a:gs pos="50000">
                <a:schemeClr val="accent1">
                  <a:lumMod val="50000"/>
                  <a:alpha val="29000"/>
                </a:schemeClr>
              </a:gs>
              <a:gs pos="100000">
                <a:schemeClr val="tx2">
                  <a:lumMod val="50000"/>
                </a:schemeClr>
              </a:gs>
            </a:gsLst>
            <a:lin ang="5400000" scaled="0"/>
          </a:gradFill>
          <a:ln>
            <a:noFill/>
          </a:ln>
        </p:spPr>
        <p:txBody>
          <a:bodyPr anchor="ctr" rIns="54000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lnSpc>
                <a:spcPct val="130000"/>
              </a:lnSpc>
            </a:pPr>
            <a:r>
              <a:rPr altLang="en-US" lang="zh-CN" smtClean="0" sz="2800">
                <a:solidFill>
                  <a:schemeClr val="bg1"/>
                </a:solidFill>
                <a:latin charset="-122" panose="03000509000000000000" pitchFamily="65" typeface="迷你简剪纸"/>
                <a:ea charset="-122" panose="03000509000000000000" pitchFamily="65" typeface="迷你简剪纸"/>
              </a:rPr>
              <a:t>标题·壹</a:t>
            </a:r>
          </a:p>
        </p:txBody>
      </p:sp>
      <p:sp>
        <p:nvSpPr>
          <p:cNvPr id="2052" name="MH_SubTitle_2"/>
          <p:cNvSpPr/>
          <p:nvPr/>
        </p:nvSpPr>
        <p:spPr bwMode="auto">
          <a:xfrm flipH="1">
            <a:off x="2908301" y="3322639"/>
            <a:ext cx="3209925" cy="803275"/>
          </a:xfrm>
          <a:custGeom>
            <a:gdLst>
              <a:gd fmla="*/ 1177019 w 5009091" name="T0"/>
              <a:gd fmla="*/ 61029 h 1255217" name="T1"/>
              <a:gd fmla="*/ 1159978 w 5009091" name="T2"/>
              <a:gd fmla="*/ 68069 h 1255217" name="T3"/>
              <a:gd fmla="*/ 1159666 w 5009091" name="T4"/>
              <a:gd fmla="*/ 68380 h 1255217" name="T5"/>
              <a:gd fmla="*/ 1155434 w 5009091" name="T6"/>
              <a:gd fmla="*/ 75426 h 1255217" name="T7"/>
              <a:gd fmla="*/ 1227449 w 5009091" name="T8"/>
              <a:gd fmla="*/ 147252 h 1255217" name="T9"/>
              <a:gd fmla="*/ 1234508 w 5009091" name="T10"/>
              <a:gd fmla="*/ 164249 h 1255217" name="T11"/>
              <a:gd fmla="*/ 1234461 w 5009091" name="T12"/>
              <a:gd fmla="*/ 164732 h 1255217" name="T13"/>
              <a:gd fmla="*/ 1227449 w 5009091" name="T14"/>
              <a:gd fmla="*/ 182213 h 1255217" name="T15"/>
              <a:gd fmla="*/ 1155435 w 5009091" name="T16"/>
              <a:gd fmla="*/ 254039 h 1255217" name="T17"/>
              <a:gd fmla="*/ 1159667 w 5009091" name="T18"/>
              <a:gd fmla="*/ 261085 h 1255217" name="T19"/>
              <a:gd fmla="*/ 1159978 w 5009091" name="T20"/>
              <a:gd fmla="*/ 261395 h 1255217" name="T21"/>
              <a:gd fmla="*/ 1194061 w 5009091" name="T22"/>
              <a:gd fmla="*/ 261395 h 1255217" name="T23"/>
              <a:gd fmla="*/ 1273451 w 5009091" name="T24"/>
              <a:gd fmla="*/ 182213 h 1255217" name="T25"/>
              <a:gd fmla="*/ 1280464 w 5009091" name="T26"/>
              <a:gd fmla="*/ 164732 h 1255217" name="T27"/>
              <a:gd fmla="*/ 1280511 w 5009091" name="T28"/>
              <a:gd fmla="*/ 164249 h 1255217" name="T29"/>
              <a:gd fmla="*/ 1273451 w 5009091" name="T30"/>
              <a:gd fmla="*/ 147252 h 1255217" name="T31"/>
              <a:gd fmla="*/ 1194061 w 5009091" name="T32"/>
              <a:gd fmla="*/ 68069 h 1255217" name="T33"/>
              <a:gd fmla="*/ 1177019 w 5009091" name="T34"/>
              <a:gd fmla="*/ 61029 h 1255217" name="T35"/>
              <a:gd fmla="*/ 1153953 w 5009091" name="T36"/>
              <a:gd fmla="*/ 0 h 1255217" name="T37"/>
              <a:gd fmla="*/ 1181023 w 5009091" name="T38"/>
              <a:gd fmla="*/ 11184 h 1255217" name="T39"/>
              <a:gd fmla="*/ 1307135 w 5009091" name="T40"/>
              <a:gd fmla="*/ 136965 h 1255217" name="T41"/>
              <a:gd fmla="*/ 1318347 w 5009091" name="T42"/>
              <a:gd fmla="*/ 163965 h 1255217" name="T43"/>
              <a:gd fmla="*/ 1318274 w 5009091" name="T44"/>
              <a:gd fmla="*/ 164732 h 1255217" name="T45"/>
              <a:gd fmla="*/ 1307135 w 5009091" name="T46"/>
              <a:gd fmla="*/ 192501 h 1255217" name="T47"/>
              <a:gd fmla="*/ 1181023 w 5009091" name="T48"/>
              <a:gd fmla="*/ 318281 h 1255217" name="T49"/>
              <a:gd fmla="*/ 1126882 w 5009091" name="T50"/>
              <a:gd fmla="*/ 318281 h 1255217" name="T51"/>
              <a:gd fmla="*/ 1126443 w 5009091" name="T52"/>
              <a:gd fmla="*/ 317844 h 1255217" name="T53"/>
              <a:gd fmla="*/ 1125315 w 5009091" name="T54"/>
              <a:gd fmla="*/ 318071 h 1255217" name="T55"/>
              <a:gd fmla="*/ 33426 w 5009091" name="T56"/>
              <a:gd fmla="*/ 318071 h 1255217" name="T57"/>
              <a:gd fmla="*/ 0 w 5009091" name="T58"/>
              <a:gd fmla="*/ 284735 h 1255217" name="T59"/>
              <a:gd fmla="*/ 0 w 5009091" name="T60"/>
              <a:gd fmla="*/ 44729 h 1255217" name="T61"/>
              <a:gd fmla="*/ 33426 w 5009091" name="T62"/>
              <a:gd fmla="*/ 11394 h 1255217" name="T63"/>
              <a:gd fmla="*/ 1125315 w 5009091" name="T64"/>
              <a:gd fmla="*/ 11394 h 1255217" name="T65"/>
              <a:gd fmla="*/ 1126443 w 5009091" name="T66"/>
              <a:gd fmla="*/ 11621 h 1255217" name="T67"/>
              <a:gd fmla="*/ 1126881 w 5009091" name="T68"/>
              <a:gd fmla="*/ 11184 h 1255217" name="T69"/>
              <a:gd fmla="*/ 1153953 w 5009091" name="T70"/>
              <a:gd fmla="*/ 0 h 1255217"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5009091" name="T108"/>
              <a:gd fmla="*/ 0 h 1255217" name="T109"/>
              <a:gd fmla="*/ 5009091 w 5009091" name="T110"/>
              <a:gd fmla="*/ 1255217 h 1255217"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1255217" w="5009091">
                <a:moveTo>
                  <a:pt x="4472112" y="232513"/>
                </a:moveTo>
                <a:cubicBezTo>
                  <a:pt x="4448677" y="232513"/>
                  <a:pt x="4425242" y="241454"/>
                  <a:pt x="4407361" y="259336"/>
                </a:cubicBezTo>
                <a:lnTo>
                  <a:pt x="4406178" y="260519"/>
                </a:lnTo>
                <a:lnTo>
                  <a:pt x="4390099" y="287363"/>
                </a:lnTo>
                <a:lnTo>
                  <a:pt x="4663721" y="561011"/>
                </a:lnTo>
                <a:cubicBezTo>
                  <a:pt x="4681601" y="578892"/>
                  <a:pt x="4690542" y="602330"/>
                  <a:pt x="4690542" y="625767"/>
                </a:cubicBezTo>
                <a:cubicBezTo>
                  <a:pt x="4690542" y="626383"/>
                  <a:pt x="4690535" y="626998"/>
                  <a:pt x="4690365" y="627610"/>
                </a:cubicBezTo>
                <a:cubicBezTo>
                  <a:pt x="4691004" y="651655"/>
                  <a:pt x="4682071" y="675856"/>
                  <a:pt x="4663721" y="694208"/>
                </a:cubicBezTo>
                <a:lnTo>
                  <a:pt x="4390100" y="967855"/>
                </a:lnTo>
                <a:lnTo>
                  <a:pt x="4406179" y="994698"/>
                </a:lnTo>
                <a:lnTo>
                  <a:pt x="4407362" y="995881"/>
                </a:lnTo>
                <a:cubicBezTo>
                  <a:pt x="4443122" y="1031646"/>
                  <a:pt x="4501103" y="1031646"/>
                  <a:pt x="4536863" y="995881"/>
                </a:cubicBezTo>
                <a:lnTo>
                  <a:pt x="4838508" y="694208"/>
                </a:lnTo>
                <a:cubicBezTo>
                  <a:pt x="4856858" y="675856"/>
                  <a:pt x="4865792" y="651655"/>
                  <a:pt x="4865152" y="627610"/>
                </a:cubicBezTo>
                <a:cubicBezTo>
                  <a:pt x="4865322" y="626998"/>
                  <a:pt x="4865329" y="626383"/>
                  <a:pt x="4865329" y="625767"/>
                </a:cubicBezTo>
                <a:cubicBezTo>
                  <a:pt x="4865329" y="602330"/>
                  <a:pt x="4856388" y="578892"/>
                  <a:pt x="4838508" y="561011"/>
                </a:cubicBezTo>
                <a:lnTo>
                  <a:pt x="4536862" y="259336"/>
                </a:lnTo>
                <a:cubicBezTo>
                  <a:pt x="4518982" y="241454"/>
                  <a:pt x="4495547" y="232513"/>
                  <a:pt x="4472112" y="232513"/>
                </a:cubicBezTo>
                <a:close/>
                <a:moveTo>
                  <a:pt x="4384468" y="0"/>
                </a:moveTo>
                <a:cubicBezTo>
                  <a:pt x="4421694" y="0"/>
                  <a:pt x="4458920" y="14203"/>
                  <a:pt x="4487323" y="42608"/>
                </a:cubicBezTo>
                <a:lnTo>
                  <a:pt x="4966487" y="521818"/>
                </a:lnTo>
                <a:cubicBezTo>
                  <a:pt x="4994889" y="550223"/>
                  <a:pt x="5009091" y="587454"/>
                  <a:pt x="5009091" y="624683"/>
                </a:cubicBezTo>
                <a:cubicBezTo>
                  <a:pt x="5009091" y="625661"/>
                  <a:pt x="5009080" y="626638"/>
                  <a:pt x="5008811" y="627610"/>
                </a:cubicBezTo>
                <a:cubicBezTo>
                  <a:pt x="5009826" y="665805"/>
                  <a:pt x="4995635" y="704250"/>
                  <a:pt x="4966487" y="733401"/>
                </a:cubicBezTo>
                <a:lnTo>
                  <a:pt x="4487324" y="1212608"/>
                </a:lnTo>
                <a:cubicBezTo>
                  <a:pt x="4430520" y="1269420"/>
                  <a:pt x="4338418" y="1269420"/>
                  <a:pt x="4281613" y="1212608"/>
                </a:cubicBezTo>
                <a:lnTo>
                  <a:pt x="4279948" y="1210943"/>
                </a:lnTo>
                <a:lnTo>
                  <a:pt x="4275661" y="1211808"/>
                </a:lnTo>
                <a:lnTo>
                  <a:pt x="127005" y="1211808"/>
                </a:lnTo>
                <a:cubicBezTo>
                  <a:pt x="56862" y="1211808"/>
                  <a:pt x="0" y="1154946"/>
                  <a:pt x="0" y="1084803"/>
                </a:cubicBezTo>
                <a:lnTo>
                  <a:pt x="0" y="170413"/>
                </a:lnTo>
                <a:cubicBezTo>
                  <a:pt x="0" y="100270"/>
                  <a:pt x="56862" y="43408"/>
                  <a:pt x="127005" y="43408"/>
                </a:cubicBezTo>
                <a:lnTo>
                  <a:pt x="4275661" y="43408"/>
                </a:lnTo>
                <a:lnTo>
                  <a:pt x="4279946" y="44273"/>
                </a:lnTo>
                <a:lnTo>
                  <a:pt x="4281611" y="42608"/>
                </a:lnTo>
                <a:cubicBezTo>
                  <a:pt x="4310014" y="14203"/>
                  <a:pt x="4347241" y="0"/>
                  <a:pt x="4384468" y="0"/>
                </a:cubicBezTo>
                <a:close/>
              </a:path>
            </a:pathLst>
          </a:custGeom>
          <a:gradFill>
            <a:gsLst>
              <a:gs pos="0">
                <a:schemeClr val="accent6">
                  <a:lumMod val="67000"/>
                  <a:alpha val="54000"/>
                </a:schemeClr>
              </a:gs>
              <a:gs pos="48000">
                <a:schemeClr val="accent6">
                  <a:lumMod val="97000"/>
                  <a:lumOff val="3000"/>
                </a:schemeClr>
              </a:gs>
              <a:gs pos="100000">
                <a:schemeClr val="accent6">
                  <a:lumMod val="60000"/>
                  <a:lumOff val="40000"/>
                  <a:alpha val="18000"/>
                </a:schemeClr>
              </a:gs>
            </a:gsLst>
            <a:lin ang="16200000" scaled="1"/>
          </a:gradFill>
          <a:ln>
            <a:noFill/>
          </a:ln>
        </p:spPr>
        <p:txBody>
          <a:bodyPr anchor="ctr" lIns="540000" rIns="9000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lnSpc>
                <a:spcPct val="130000"/>
              </a:lnSpc>
            </a:pPr>
            <a:r>
              <a:rPr altLang="en-US" lang="zh-CN" sz="2800">
                <a:solidFill>
                  <a:schemeClr val="bg1"/>
                </a:solidFill>
                <a:latin charset="-122" panose="03000509000000000000" pitchFamily="65" typeface="迷你简剪纸"/>
                <a:ea charset="-122" panose="03000509000000000000" pitchFamily="65" typeface="迷你简剪纸"/>
              </a:rPr>
              <a:t>标题·贰</a:t>
            </a:r>
          </a:p>
        </p:txBody>
      </p:sp>
      <p:sp>
        <p:nvSpPr>
          <p:cNvPr id="2053" name="MH_SubTitle_3"/>
          <p:cNvSpPr/>
          <p:nvPr/>
        </p:nvSpPr>
        <p:spPr bwMode="auto">
          <a:xfrm>
            <a:off x="2908301" y="4597401"/>
            <a:ext cx="3209925" cy="804863"/>
          </a:xfrm>
          <a:custGeom>
            <a:gdLst>
              <a:gd fmla="*/ 1177019 w 5009091" name="T0"/>
              <a:gd fmla="*/ 61271 h 1255217" name="T1"/>
              <a:gd fmla="*/ 1159978 w 5009091" name="T2"/>
              <a:gd fmla="*/ 68339 h 1255217" name="T3"/>
              <a:gd fmla="*/ 1159666 w 5009091" name="T4"/>
              <a:gd fmla="*/ 68651 h 1255217" name="T5"/>
              <a:gd fmla="*/ 1155434 w 5009091" name="T6"/>
              <a:gd fmla="*/ 75725 h 1255217" name="T7"/>
              <a:gd fmla="*/ 1227449 w 5009091" name="T8"/>
              <a:gd fmla="*/ 147835 h 1255217" name="T9"/>
              <a:gd fmla="*/ 1234508 w 5009091" name="T10"/>
              <a:gd fmla="*/ 164899 h 1255217" name="T11"/>
              <a:gd fmla="*/ 1234461 w 5009091" name="T12"/>
              <a:gd fmla="*/ 165385 h 1255217" name="T13"/>
              <a:gd fmla="*/ 1227449 w 5009091" name="T14"/>
              <a:gd fmla="*/ 182935 h 1255217" name="T15"/>
              <a:gd fmla="*/ 1155435 w 5009091" name="T16"/>
              <a:gd fmla="*/ 255044 h 1255217" name="T17"/>
              <a:gd fmla="*/ 1159667 w 5009091" name="T18"/>
              <a:gd fmla="*/ 262118 h 1255217" name="T19"/>
              <a:gd fmla="*/ 1159978 w 5009091" name="T20"/>
              <a:gd fmla="*/ 262430 h 1255217" name="T21"/>
              <a:gd fmla="*/ 1194061 w 5009091" name="T22"/>
              <a:gd fmla="*/ 262430 h 1255217" name="T23"/>
              <a:gd fmla="*/ 1273451 w 5009091" name="T24"/>
              <a:gd fmla="*/ 182935 h 1255217" name="T25"/>
              <a:gd fmla="*/ 1280464 w 5009091" name="T26"/>
              <a:gd fmla="*/ 165385 h 1255217" name="T27"/>
              <a:gd fmla="*/ 1280511 w 5009091" name="T28"/>
              <a:gd fmla="*/ 164899 h 1255217" name="T29"/>
              <a:gd fmla="*/ 1273451 w 5009091" name="T30"/>
              <a:gd fmla="*/ 147835 h 1255217" name="T31"/>
              <a:gd fmla="*/ 1194061 w 5009091" name="T32"/>
              <a:gd fmla="*/ 68339 h 1255217" name="T33"/>
              <a:gd fmla="*/ 1177019 w 5009091" name="T34"/>
              <a:gd fmla="*/ 61271 h 1255217" name="T35"/>
              <a:gd fmla="*/ 1153953 w 5009091" name="T36"/>
              <a:gd fmla="*/ 0 h 1255217" name="T37"/>
              <a:gd fmla="*/ 1181023 w 5009091" name="T38"/>
              <a:gd fmla="*/ 11228 h 1255217" name="T39"/>
              <a:gd fmla="*/ 1307135 w 5009091" name="T40"/>
              <a:gd fmla="*/ 137507 h 1255217" name="T41"/>
              <a:gd fmla="*/ 1318347 w 5009091" name="T42"/>
              <a:gd fmla="*/ 164614 h 1255217" name="T43"/>
              <a:gd fmla="*/ 1318274 w 5009091" name="T44"/>
              <a:gd fmla="*/ 165385 h 1255217" name="T45"/>
              <a:gd fmla="*/ 1307135 w 5009091" name="T46"/>
              <a:gd fmla="*/ 193262 h 1255217" name="T47"/>
              <a:gd fmla="*/ 1181023 w 5009091" name="T48"/>
              <a:gd fmla="*/ 319540 h 1255217" name="T49"/>
              <a:gd fmla="*/ 1126882 w 5009091" name="T50"/>
              <a:gd fmla="*/ 319540 h 1255217" name="T51"/>
              <a:gd fmla="*/ 1126443 w 5009091" name="T52"/>
              <a:gd fmla="*/ 319102 h 1255217" name="T53"/>
              <a:gd fmla="*/ 1125315 w 5009091" name="T54"/>
              <a:gd fmla="*/ 319330 h 1255217" name="T55"/>
              <a:gd fmla="*/ 33426 w 5009091" name="T56"/>
              <a:gd fmla="*/ 319330 h 1255217" name="T57"/>
              <a:gd fmla="*/ 0 w 5009091" name="T58"/>
              <a:gd fmla="*/ 285862 h 1255217" name="T59"/>
              <a:gd fmla="*/ 0 w 5009091" name="T60"/>
              <a:gd fmla="*/ 44906 h 1255217" name="T61"/>
              <a:gd fmla="*/ 33426 w 5009091" name="T62"/>
              <a:gd fmla="*/ 11439 h 1255217" name="T63"/>
              <a:gd fmla="*/ 1125315 w 5009091" name="T64"/>
              <a:gd fmla="*/ 11439 h 1255217" name="T65"/>
              <a:gd fmla="*/ 1126443 w 5009091" name="T66"/>
              <a:gd fmla="*/ 11666 h 1255217" name="T67"/>
              <a:gd fmla="*/ 1126881 w 5009091" name="T68"/>
              <a:gd fmla="*/ 11228 h 1255217" name="T69"/>
              <a:gd fmla="*/ 1153953 w 5009091" name="T70"/>
              <a:gd fmla="*/ 0 h 1255217"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5009091" name="T108"/>
              <a:gd fmla="*/ 0 h 1255217" name="T109"/>
              <a:gd fmla="*/ 5009091 w 5009091" name="T110"/>
              <a:gd fmla="*/ 1255217 h 1255217"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1255217" w="5009091">
                <a:moveTo>
                  <a:pt x="4472112" y="232513"/>
                </a:moveTo>
                <a:cubicBezTo>
                  <a:pt x="4448677" y="232513"/>
                  <a:pt x="4425242" y="241454"/>
                  <a:pt x="4407361" y="259336"/>
                </a:cubicBezTo>
                <a:lnTo>
                  <a:pt x="4406178" y="260519"/>
                </a:lnTo>
                <a:lnTo>
                  <a:pt x="4390099" y="287363"/>
                </a:lnTo>
                <a:lnTo>
                  <a:pt x="4663721" y="561011"/>
                </a:lnTo>
                <a:cubicBezTo>
                  <a:pt x="4681601" y="578892"/>
                  <a:pt x="4690542" y="602330"/>
                  <a:pt x="4690542" y="625767"/>
                </a:cubicBezTo>
                <a:cubicBezTo>
                  <a:pt x="4690542" y="626383"/>
                  <a:pt x="4690535" y="626998"/>
                  <a:pt x="4690365" y="627610"/>
                </a:cubicBezTo>
                <a:cubicBezTo>
                  <a:pt x="4691004" y="651655"/>
                  <a:pt x="4682071" y="675856"/>
                  <a:pt x="4663721" y="694208"/>
                </a:cubicBezTo>
                <a:lnTo>
                  <a:pt x="4390100" y="967855"/>
                </a:lnTo>
                <a:lnTo>
                  <a:pt x="4406179" y="994698"/>
                </a:lnTo>
                <a:lnTo>
                  <a:pt x="4407362" y="995881"/>
                </a:lnTo>
                <a:cubicBezTo>
                  <a:pt x="4443122" y="1031646"/>
                  <a:pt x="4501103" y="1031646"/>
                  <a:pt x="4536863" y="995881"/>
                </a:cubicBezTo>
                <a:lnTo>
                  <a:pt x="4838508" y="694208"/>
                </a:lnTo>
                <a:cubicBezTo>
                  <a:pt x="4856858" y="675856"/>
                  <a:pt x="4865792" y="651655"/>
                  <a:pt x="4865152" y="627610"/>
                </a:cubicBezTo>
                <a:cubicBezTo>
                  <a:pt x="4865322" y="626998"/>
                  <a:pt x="4865329" y="626383"/>
                  <a:pt x="4865329" y="625767"/>
                </a:cubicBezTo>
                <a:cubicBezTo>
                  <a:pt x="4865329" y="602330"/>
                  <a:pt x="4856388" y="578892"/>
                  <a:pt x="4838508" y="561011"/>
                </a:cubicBezTo>
                <a:lnTo>
                  <a:pt x="4536862" y="259336"/>
                </a:lnTo>
                <a:cubicBezTo>
                  <a:pt x="4518982" y="241454"/>
                  <a:pt x="4495547" y="232513"/>
                  <a:pt x="4472112" y="232513"/>
                </a:cubicBezTo>
                <a:close/>
                <a:moveTo>
                  <a:pt x="4384468" y="0"/>
                </a:moveTo>
                <a:cubicBezTo>
                  <a:pt x="4421694" y="0"/>
                  <a:pt x="4458920" y="14203"/>
                  <a:pt x="4487323" y="42608"/>
                </a:cubicBezTo>
                <a:lnTo>
                  <a:pt x="4966487" y="521818"/>
                </a:lnTo>
                <a:cubicBezTo>
                  <a:pt x="4994889" y="550223"/>
                  <a:pt x="5009091" y="587454"/>
                  <a:pt x="5009091" y="624683"/>
                </a:cubicBezTo>
                <a:cubicBezTo>
                  <a:pt x="5009091" y="625661"/>
                  <a:pt x="5009080" y="626638"/>
                  <a:pt x="5008811" y="627610"/>
                </a:cubicBezTo>
                <a:cubicBezTo>
                  <a:pt x="5009826" y="665805"/>
                  <a:pt x="4995635" y="704250"/>
                  <a:pt x="4966487" y="733401"/>
                </a:cubicBezTo>
                <a:lnTo>
                  <a:pt x="4487324" y="1212608"/>
                </a:lnTo>
                <a:cubicBezTo>
                  <a:pt x="4430520" y="1269420"/>
                  <a:pt x="4338418" y="1269420"/>
                  <a:pt x="4281613" y="1212608"/>
                </a:cubicBezTo>
                <a:lnTo>
                  <a:pt x="4279948" y="1210943"/>
                </a:lnTo>
                <a:lnTo>
                  <a:pt x="4275661" y="1211808"/>
                </a:lnTo>
                <a:lnTo>
                  <a:pt x="127005" y="1211808"/>
                </a:lnTo>
                <a:cubicBezTo>
                  <a:pt x="56862" y="1211808"/>
                  <a:pt x="0" y="1154946"/>
                  <a:pt x="0" y="1084803"/>
                </a:cubicBezTo>
                <a:lnTo>
                  <a:pt x="0" y="170413"/>
                </a:lnTo>
                <a:cubicBezTo>
                  <a:pt x="0" y="100270"/>
                  <a:pt x="56862" y="43408"/>
                  <a:pt x="127005" y="43408"/>
                </a:cubicBezTo>
                <a:lnTo>
                  <a:pt x="4275661" y="43408"/>
                </a:lnTo>
                <a:lnTo>
                  <a:pt x="4279946" y="44273"/>
                </a:lnTo>
                <a:lnTo>
                  <a:pt x="4281611" y="42608"/>
                </a:lnTo>
                <a:cubicBezTo>
                  <a:pt x="4310014" y="14203"/>
                  <a:pt x="4347241" y="0"/>
                  <a:pt x="4384468" y="0"/>
                </a:cubicBezTo>
                <a:close/>
              </a:path>
            </a:pathLst>
          </a:custGeom>
          <a:solidFill>
            <a:srgbClr val="FF0000">
              <a:alpha val="41000"/>
            </a:srgbClr>
          </a:solidFill>
          <a:ln>
            <a:noFill/>
          </a:ln>
          <a:extLst/>
        </p:spPr>
        <p:txBody>
          <a:bodyPr anchor="ctr" rIns="54000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lnSpc>
                <a:spcPct val="130000"/>
              </a:lnSpc>
            </a:pPr>
            <a:r>
              <a:rPr altLang="en-US" lang="zh-CN" sz="2800">
                <a:solidFill>
                  <a:schemeClr val="bg1"/>
                </a:solidFill>
                <a:latin charset="-122" panose="03000509000000000000" pitchFamily="65" typeface="迷你简剪纸"/>
                <a:ea charset="-122" panose="03000509000000000000" pitchFamily="65" typeface="迷你简剪纸"/>
              </a:rPr>
              <a:t>标题·叁</a:t>
            </a:r>
          </a:p>
        </p:txBody>
      </p:sp>
      <p:sp>
        <p:nvSpPr>
          <p:cNvPr id="13" name="MH_SubTitle_1"/>
          <p:cNvSpPr>
            <a:spLocks noChangeArrowheads="1"/>
          </p:cNvSpPr>
          <p:nvPr/>
        </p:nvSpPr>
        <p:spPr bwMode="auto">
          <a:xfrm>
            <a:off x="6725288" y="1840878"/>
            <a:ext cx="3521239" cy="37795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50000"/>
              </a:lnSpc>
            </a:pPr>
            <a:r>
              <a:rPr altLang="en-US" lang="zh-CN" smtClean="0" sz="2000">
                <a:latin charset="-122" panose="03000509000000000000" pitchFamily="65" typeface="方正启体简体"/>
                <a:ea charset="-122" panose="03000509000000000000" pitchFamily="65" typeface="方正启体简体"/>
              </a:rPr>
              <a:t>请在此编辑替换或输入你的文本内容请在此编辑替换或输入你的文本内容请在此编辑替换或输入你的文本内容请在此编辑替换或输入你的文本内容请在此编辑替换或输入你的文本内容请在此编辑替换或输入你的文本内容</a:t>
            </a:r>
          </a:p>
        </p:txBody>
      </p:sp>
      <p:pic>
        <p:nvPicPr>
          <p:cNvPr id="14" name="图片 13"/>
          <p:cNvPicPr>
            <a:picLocks noChangeAspect="1"/>
          </p:cNvPicPr>
          <p:nvPr/>
        </p:nvPicPr>
        <p:blipFill>
          <a:blip r:embed="rId2">
            <a:extLst>
              <a:ext uri="{28A0092B-C50C-407E-A947-70E740481C1C}">
                <a14:useLocalDpi/>
              </a:ext>
            </a:extLst>
          </a:blip>
          <a:stretch>
            <a:fillRect/>
          </a:stretch>
        </p:blipFill>
        <p:spPr>
          <a:xfrm>
            <a:off x="10982326" y="0"/>
            <a:ext cx="1209674" cy="1213896"/>
          </a:xfrm>
          <a:prstGeom prst="rect">
            <a:avLst/>
          </a:prstGeom>
        </p:spPr>
      </p:pic>
      <p:pic>
        <p:nvPicPr>
          <p:cNvPr id="12" name="图片 11"/>
          <p:cNvPicPr>
            <a:picLocks noChangeAspect="1"/>
          </p:cNvPicPr>
          <p:nvPr/>
        </p:nvPicPr>
        <p:blipFill>
          <a:blip r:embed="rId3">
            <a:extLst>
              <a:ext uri="{28A0092B-C50C-407E-A947-70E740481C1C}">
                <a14:useLocalDpi/>
              </a:ext>
            </a:extLst>
          </a:blip>
          <a:stretch>
            <a:fillRect/>
          </a:stretch>
        </p:blipFill>
        <p:spPr>
          <a:xfrm>
            <a:off x="111866" y="102395"/>
            <a:ext cx="1028912" cy="1506536"/>
          </a:xfrm>
          <a:prstGeom prst="rect">
            <a:avLst/>
          </a:prstGeom>
        </p:spPr>
      </p:pic>
      <p:sp>
        <p:nvSpPr>
          <p:cNvPr id="15" name="标题 1"/>
          <p:cNvSpPr>
            <a:spLocks noGrp="1"/>
          </p:cNvSpPr>
          <p:nvPr>
            <p:ph type="title"/>
          </p:nvPr>
        </p:nvSpPr>
        <p:spPr>
          <a:xfrm>
            <a:off x="961073" y="339949"/>
            <a:ext cx="6659880" cy="1031651"/>
          </a:xfrm>
        </p:spPr>
        <p:txBody>
          <a:bodyPr anchor="b" bIns="45720" lIns="91440" rIns="91440" rtlCol="0" tIns="45720" vert="horz">
            <a:normAutofit/>
          </a:bodyPr>
          <a:lstStyle/>
          <a:p>
            <a:r>
              <a:rPr altLang="en-US" lang="zh-CN" sz="4800">
                <a:solidFill>
                  <a:srgbClr val="FF0000"/>
                </a:solidFill>
                <a:latin charset="-122" panose="03000509000000000000" pitchFamily="65" typeface="迷你简剪纸"/>
                <a:ea charset="-122" panose="03000509000000000000" pitchFamily="65" typeface="迷你简剪纸"/>
              </a:rPr>
              <a:t>请在此输入你的标题</a:t>
            </a:r>
          </a:p>
        </p:txBody>
      </p:sp>
      <p:pic>
        <p:nvPicPr>
          <p:cNvPr id="6" name="图片 5"/>
          <p:cNvPicPr>
            <a:picLocks noChangeAspect="1"/>
          </p:cNvPicPr>
          <p:nvPr/>
        </p:nvPicPr>
        <p:blipFill>
          <a:blip r:embed="rId4">
            <a:extLst>
              <a:ext uri="{28A0092B-C50C-407E-A947-70E740481C1C}">
                <a14:useLocalDpi/>
              </a:ext>
            </a:extLst>
          </a:blip>
          <a:stretch>
            <a:fillRect/>
          </a:stretch>
        </p:blipFill>
        <p:spPr>
          <a:xfrm>
            <a:off x="9858375" y="4333560"/>
            <a:ext cx="2403494" cy="2457450"/>
          </a:xfrm>
          <a:prstGeom prst="rect">
            <a:avLst/>
          </a:prstGeom>
        </p:spPr>
      </p:pic>
      <p:pic>
        <p:nvPicPr>
          <p:cNvPr id="2" name="图片 1"/>
          <p:cNvPicPr>
            <a:picLocks noChangeAspect="1"/>
          </p:cNvPicPr>
          <p:nvPr/>
        </p:nvPicPr>
        <p:blipFill>
          <a:blip r:embed="rId5">
            <a:extLst>
              <a:ext uri="{28A0092B-C50C-407E-A947-70E740481C1C}">
                <a14:useLocalDpi/>
              </a:ext>
            </a:extLst>
          </a:blip>
          <a:stretch>
            <a:fillRect/>
          </a:stretch>
        </p:blipFill>
        <p:spPr>
          <a:xfrm rot="21197208">
            <a:off x="2383119" y="4517858"/>
            <a:ext cx="708522" cy="905334"/>
          </a:xfrm>
          <a:prstGeom prst="snip2DiagRect">
            <a:avLst/>
          </a:prstGeom>
          <a:solidFill>
            <a:srgbClr val="FFFFFF">
              <a:shade val="85000"/>
            </a:srgbClr>
          </a:solidFill>
          <a:ln cap="sq" w="88900">
            <a:solidFill>
              <a:srgbClr val="FFFFFF"/>
            </a:solidFill>
            <a:miter lim="800000"/>
          </a:ln>
          <a:effectLst>
            <a:outerShdw algn="tl" blurRad="88900" rotWithShape="0">
              <a:srgbClr val="000000">
                <a:alpha val="45000"/>
              </a:srgbClr>
            </a:outerShdw>
          </a:effectLst>
          <a:scene3d>
            <a:camera prst="orthographicFront"/>
            <a:lightRig dir="t" rig="twoPt">
              <a:rot lat="0" lon="0" rev="7200000"/>
            </a:lightRig>
          </a:scene3d>
          <a:sp3d>
            <a:bevelT h="19050" w="25400"/>
            <a:contourClr>
              <a:srgbClr val="FFFFFF"/>
            </a:contourClr>
          </a:sp3d>
        </p:spPr>
      </p:pic>
      <p:pic>
        <p:nvPicPr>
          <p:cNvPr id="7" name="图片 6"/>
          <p:cNvPicPr>
            <a:picLocks noChangeAspect="1"/>
          </p:cNvPicPr>
          <p:nvPr/>
        </p:nvPicPr>
        <p:blipFill>
          <a:blip r:embed="rId6">
            <a:extLst>
              <a:ext uri="{28A0092B-C50C-407E-A947-70E740481C1C}">
                <a14:useLocalDpi/>
              </a:ext>
            </a:extLst>
          </a:blip>
          <a:stretch>
            <a:fillRect/>
          </a:stretch>
        </p:blipFill>
        <p:spPr>
          <a:xfrm rot="614249">
            <a:off x="2426952" y="1843866"/>
            <a:ext cx="675558" cy="794697"/>
          </a:xfrm>
          <a:prstGeom prst="snip2DiagRect">
            <a:avLst/>
          </a:prstGeom>
          <a:solidFill>
            <a:srgbClr val="FFFFFF">
              <a:shade val="85000"/>
            </a:srgbClr>
          </a:solidFill>
          <a:ln cap="sq" w="88900">
            <a:solidFill>
              <a:srgbClr val="FFFFFF"/>
            </a:solidFill>
            <a:miter lim="800000"/>
          </a:ln>
          <a:effectLst>
            <a:outerShdw algn="tl" blurRad="88900" rotWithShape="0">
              <a:srgbClr val="000000">
                <a:alpha val="45000"/>
              </a:srgbClr>
            </a:outerShdw>
          </a:effectLst>
          <a:scene3d>
            <a:camera prst="orthographicFront"/>
            <a:lightRig dir="t" rig="twoPt">
              <a:rot lat="0" lon="0" rev="7200000"/>
            </a:lightRig>
          </a:scene3d>
          <a:sp3d>
            <a:bevelT h="19050" w="25400"/>
            <a:contourClr>
              <a:srgbClr val="FFFFFF"/>
            </a:contourClr>
          </a:sp3d>
        </p:spPr>
      </p:pic>
      <p:pic>
        <p:nvPicPr>
          <p:cNvPr id="8" name="图片 7"/>
          <p:cNvPicPr>
            <a:picLocks noChangeAspect="1"/>
          </p:cNvPicPr>
          <p:nvPr/>
        </p:nvPicPr>
        <p:blipFill>
          <a:blip r:embed="rId7">
            <a:extLst>
              <a:ext uri="{28A0092B-C50C-407E-A947-70E740481C1C}">
                <a14:useLocalDpi/>
              </a:ext>
            </a:extLst>
          </a:blip>
          <a:stretch>
            <a:fillRect/>
          </a:stretch>
        </p:blipFill>
        <p:spPr>
          <a:xfrm rot="587601">
            <a:off x="5750738" y="2987340"/>
            <a:ext cx="734975" cy="883319"/>
          </a:xfrm>
          <a:prstGeom prst="snip2DiagRect">
            <a:avLst/>
          </a:prstGeom>
          <a:solidFill>
            <a:srgbClr val="FFFFFF">
              <a:shade val="85000"/>
            </a:srgbClr>
          </a:solidFill>
          <a:ln cap="sq" w="88900">
            <a:solidFill>
              <a:srgbClr val="FFFFFF"/>
            </a:solidFill>
            <a:miter lim="800000"/>
          </a:ln>
          <a:effectLst>
            <a:outerShdw algn="tl" blurRad="88900" rotWithShape="0">
              <a:srgbClr val="000000">
                <a:alpha val="45000"/>
              </a:srgbClr>
            </a:outerShdw>
          </a:effectLst>
          <a:scene3d>
            <a:camera prst="orthographicFront"/>
            <a:lightRig dir="t" rig="twoPt">
              <a:rot lat="0" lon="0" rev="7200000"/>
            </a:lightRig>
          </a:scene3d>
          <a:sp3d>
            <a:bevelT h="19050" w="25400"/>
            <a:contourClr>
              <a:srgbClr val="FFFFFF"/>
            </a:contourClr>
          </a:sp3d>
        </p:spPr>
      </p:pic>
    </p:spTree>
    <p:custDataLst>
      <p:tags r:id="rId8"/>
    </p:custDataLst>
    <p:extLst>
      <p:ext uri="{BB962C8B-B14F-4D97-AF65-F5344CB8AC3E}">
        <p14:creationId val="287016526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restart="never">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1000" id="7"/>
                                        <p:tgtEl>
                                          <p:spTgt spid="12"/>
                                        </p:tgtEl>
                                      </p:cBhvr>
                                    </p:animEffect>
                                    <p:anim calcmode="lin" valueType="num">
                                      <p:cBhvr>
                                        <p:cTn dur="1000" fill="hold" id="8"/>
                                        <p:tgtEl>
                                          <p:spTgt spid="12"/>
                                        </p:tgtEl>
                                        <p:attrNameLst>
                                          <p:attrName>ppt_x</p:attrName>
                                        </p:attrNameLst>
                                      </p:cBhvr>
                                      <p:tavLst>
                                        <p:tav tm="0">
                                          <p:val>
                                            <p:strVal val="#ppt_x"/>
                                          </p:val>
                                        </p:tav>
                                        <p:tav tm="100000">
                                          <p:val>
                                            <p:strVal val="#ppt_x"/>
                                          </p:val>
                                        </p:tav>
                                      </p:tavLst>
                                    </p:anim>
                                    <p:anim calcmode="lin" valueType="num">
                                      <p:cBhvr>
                                        <p:cTn dur="1000" fill="hold" id="9"/>
                                        <p:tgtEl>
                                          <p:spTgt spid="1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restart="never">
                                  <p:stCondLst>
                                    <p:cond delay="0"/>
                                  </p:stCondLst>
                                  <p:childTnLst>
                                    <p:set>
                                      <p:cBhvr>
                                        <p:cTn dur="1" fill="hold" id="12">
                                          <p:stCondLst>
                                            <p:cond delay="0"/>
                                          </p:stCondLst>
                                        </p:cTn>
                                        <p:tgtEl>
                                          <p:spTgt spid="15"/>
                                        </p:tgtEl>
                                        <p:attrNameLst>
                                          <p:attrName>style.visibility</p:attrName>
                                        </p:attrNameLst>
                                      </p:cBhvr>
                                      <p:to>
                                        <p:strVal val="visible"/>
                                      </p:to>
                                    </p:set>
                                    <p:anim calcmode="lin" valueType="num">
                                      <p:cBhvr>
                                        <p:cTn dur="500" fill="hold" id="13"/>
                                        <p:tgtEl>
                                          <p:spTgt spid="15"/>
                                        </p:tgtEl>
                                        <p:attrNameLst>
                                          <p:attrName>ppt_w</p:attrName>
                                        </p:attrNameLst>
                                      </p:cBhvr>
                                      <p:tavLst>
                                        <p:tav tm="0">
                                          <p:val>
                                            <p:fltVal val="0"/>
                                          </p:val>
                                        </p:tav>
                                        <p:tav tm="100000">
                                          <p:val>
                                            <p:strVal val="#ppt_w"/>
                                          </p:val>
                                        </p:tav>
                                      </p:tavLst>
                                    </p:anim>
                                    <p:anim calcmode="lin" valueType="num">
                                      <p:cBhvr>
                                        <p:cTn dur="500" fill="hold" id="14"/>
                                        <p:tgtEl>
                                          <p:spTgt spid="15"/>
                                        </p:tgtEl>
                                        <p:attrNameLst>
                                          <p:attrName>ppt_h</p:attrName>
                                        </p:attrNameLst>
                                      </p:cBhvr>
                                      <p:tavLst>
                                        <p:tav tm="0">
                                          <p:val>
                                            <p:fltVal val="0"/>
                                          </p:val>
                                        </p:tav>
                                        <p:tav tm="100000">
                                          <p:val>
                                            <p:strVal val="#ppt_h"/>
                                          </p:val>
                                        </p:tav>
                                      </p:tavLst>
                                    </p:anim>
                                    <p:animEffect filter="fade" transition="in">
                                      <p:cBhvr>
                                        <p:cTn dur="500" id="15"/>
                                        <p:tgtEl>
                                          <p:spTgt spid="15"/>
                                        </p:tgtEl>
                                      </p:cBhvr>
                                    </p:animEffect>
                                  </p:childTnLst>
                                </p:cTn>
                              </p:par>
                              <p:par>
                                <p:cTn fill="hold" grpId="0" id="16" nodeType="withEffect" presetClass="entr" presetID="2" presetSubtype="8">
                                  <p:stCondLst>
                                    <p:cond delay="645"/>
                                  </p:stCondLst>
                                  <p:childTnLst>
                                    <p:set>
                                      <p:cBhvr>
                                        <p:cTn dur="1" fill="hold" id="17">
                                          <p:stCondLst>
                                            <p:cond delay="0"/>
                                          </p:stCondLst>
                                        </p:cTn>
                                        <p:tgtEl>
                                          <p:spTgt spid="2051"/>
                                        </p:tgtEl>
                                        <p:attrNameLst>
                                          <p:attrName>style.visibility</p:attrName>
                                        </p:attrNameLst>
                                      </p:cBhvr>
                                      <p:to>
                                        <p:strVal val="visible"/>
                                      </p:to>
                                    </p:set>
                                    <p:anim calcmode="lin" valueType="num">
                                      <p:cBhvr additive="base">
                                        <p:cTn dur="500" fill="hold" id="18"/>
                                        <p:tgtEl>
                                          <p:spTgt spid="2051"/>
                                        </p:tgtEl>
                                        <p:attrNameLst>
                                          <p:attrName>ppt_x</p:attrName>
                                        </p:attrNameLst>
                                      </p:cBhvr>
                                      <p:tavLst>
                                        <p:tav tm="0">
                                          <p:val>
                                            <p:strVal val="0-#ppt_w/2"/>
                                          </p:val>
                                        </p:tav>
                                        <p:tav tm="100000">
                                          <p:val>
                                            <p:strVal val="#ppt_x"/>
                                          </p:val>
                                        </p:tav>
                                      </p:tavLst>
                                    </p:anim>
                                    <p:anim calcmode="lin" valueType="num">
                                      <p:cBhvr additive="base">
                                        <p:cTn dur="500" fill="hold" id="19"/>
                                        <p:tgtEl>
                                          <p:spTgt spid="2051"/>
                                        </p:tgtEl>
                                        <p:attrNameLst>
                                          <p:attrName>ppt_y</p:attrName>
                                        </p:attrNameLst>
                                      </p:cBhvr>
                                      <p:tavLst>
                                        <p:tav tm="0">
                                          <p:val>
                                            <p:strVal val="#ppt_y"/>
                                          </p:val>
                                        </p:tav>
                                        <p:tav tm="100000">
                                          <p:val>
                                            <p:strVal val="#ppt_y"/>
                                          </p:val>
                                        </p:tav>
                                      </p:tavLst>
                                    </p:anim>
                                  </p:childTnLst>
                                </p:cTn>
                              </p:par>
                              <p:par>
                                <p:cTn fill="hold" id="20" nodeType="withEffect" presetClass="entr" presetID="35" presetSubtype="0">
                                  <p:stCondLst>
                                    <p:cond delay="319"/>
                                  </p:stCondLst>
                                  <p:childTnLst>
                                    <p:set>
                                      <p:cBhvr>
                                        <p:cTn dur="1" fill="hold" id="21">
                                          <p:stCondLst>
                                            <p:cond delay="0"/>
                                          </p:stCondLst>
                                        </p:cTn>
                                        <p:tgtEl>
                                          <p:spTgt spid="7"/>
                                        </p:tgtEl>
                                        <p:attrNameLst>
                                          <p:attrName>style.visibility</p:attrName>
                                        </p:attrNameLst>
                                      </p:cBhvr>
                                      <p:to>
                                        <p:strVal val="visible"/>
                                      </p:to>
                                    </p:set>
                                    <p:animEffect filter="fade" transition="in">
                                      <p:cBhvr>
                                        <p:cTn dur="1250" id="22"/>
                                        <p:tgtEl>
                                          <p:spTgt spid="7"/>
                                        </p:tgtEl>
                                      </p:cBhvr>
                                    </p:animEffect>
                                    <p:anim calcmode="lin" valueType="num">
                                      <p:cBhvr>
                                        <p:cTn dur="1250" fill="hold" id="23"/>
                                        <p:tgtEl>
                                          <p:spTgt spid="7"/>
                                        </p:tgtEl>
                                        <p:attrNameLst>
                                          <p:attrName>style.rotation</p:attrName>
                                        </p:attrNameLst>
                                      </p:cBhvr>
                                      <p:tavLst>
                                        <p:tav tm="0">
                                          <p:val>
                                            <p:fltVal val="720"/>
                                          </p:val>
                                        </p:tav>
                                        <p:tav tm="100000">
                                          <p:val>
                                            <p:fltVal val="0"/>
                                          </p:val>
                                        </p:tav>
                                      </p:tavLst>
                                    </p:anim>
                                    <p:anim calcmode="lin" valueType="num">
                                      <p:cBhvr>
                                        <p:cTn dur="1250" fill="hold" id="24"/>
                                        <p:tgtEl>
                                          <p:spTgt spid="7"/>
                                        </p:tgtEl>
                                        <p:attrNameLst>
                                          <p:attrName>ppt_h</p:attrName>
                                        </p:attrNameLst>
                                      </p:cBhvr>
                                      <p:tavLst>
                                        <p:tav tm="0">
                                          <p:val>
                                            <p:fltVal val="0"/>
                                          </p:val>
                                        </p:tav>
                                        <p:tav tm="100000">
                                          <p:val>
                                            <p:strVal val="#ppt_h"/>
                                          </p:val>
                                        </p:tav>
                                      </p:tavLst>
                                    </p:anim>
                                    <p:anim calcmode="lin" valueType="num">
                                      <p:cBhvr>
                                        <p:cTn dur="1250" fill="hold" id="25"/>
                                        <p:tgtEl>
                                          <p:spTgt spid="7"/>
                                        </p:tgtEl>
                                        <p:attrNameLst>
                                          <p:attrName>ppt_w</p:attrName>
                                        </p:attrNameLst>
                                      </p:cBhvr>
                                      <p:tavLst>
                                        <p:tav tm="0">
                                          <p:val>
                                            <p:fltVal val="0"/>
                                          </p:val>
                                        </p:tav>
                                        <p:tav tm="100000">
                                          <p:val>
                                            <p:strVal val="#ppt_w"/>
                                          </p:val>
                                        </p:tav>
                                      </p:tavLst>
                                    </p:anim>
                                  </p:childTnLst>
                                </p:cTn>
                              </p:par>
                              <p:par>
                                <p:cTn fill="hold" grpId="0" id="26" nodeType="withEffect" presetClass="entr" presetID="2" presetSubtype="2">
                                  <p:stCondLst>
                                    <p:cond delay="131"/>
                                  </p:stCondLst>
                                  <p:childTnLst>
                                    <p:set>
                                      <p:cBhvr>
                                        <p:cTn dur="1" fill="hold" id="27">
                                          <p:stCondLst>
                                            <p:cond delay="0"/>
                                          </p:stCondLst>
                                        </p:cTn>
                                        <p:tgtEl>
                                          <p:spTgt spid="2052"/>
                                        </p:tgtEl>
                                        <p:attrNameLst>
                                          <p:attrName>style.visibility</p:attrName>
                                        </p:attrNameLst>
                                      </p:cBhvr>
                                      <p:to>
                                        <p:strVal val="visible"/>
                                      </p:to>
                                    </p:set>
                                    <p:anim calcmode="lin" valueType="num">
                                      <p:cBhvr additive="base">
                                        <p:cTn dur="500" fill="hold" id="28"/>
                                        <p:tgtEl>
                                          <p:spTgt spid="2052"/>
                                        </p:tgtEl>
                                        <p:attrNameLst>
                                          <p:attrName>ppt_x</p:attrName>
                                        </p:attrNameLst>
                                      </p:cBhvr>
                                      <p:tavLst>
                                        <p:tav tm="0">
                                          <p:val>
                                            <p:strVal val="1+#ppt_w/2"/>
                                          </p:val>
                                        </p:tav>
                                        <p:tav tm="100000">
                                          <p:val>
                                            <p:strVal val="#ppt_x"/>
                                          </p:val>
                                        </p:tav>
                                      </p:tavLst>
                                    </p:anim>
                                    <p:anim calcmode="lin" valueType="num">
                                      <p:cBhvr additive="base">
                                        <p:cTn dur="500" fill="hold" id="29"/>
                                        <p:tgtEl>
                                          <p:spTgt spid="2052"/>
                                        </p:tgtEl>
                                        <p:attrNameLst>
                                          <p:attrName>ppt_y</p:attrName>
                                        </p:attrNameLst>
                                      </p:cBhvr>
                                      <p:tavLst>
                                        <p:tav tm="0">
                                          <p:val>
                                            <p:strVal val="#ppt_y"/>
                                          </p:val>
                                        </p:tav>
                                        <p:tav tm="100000">
                                          <p:val>
                                            <p:strVal val="#ppt_y"/>
                                          </p:val>
                                        </p:tav>
                                      </p:tavLst>
                                    </p:anim>
                                  </p:childTnLst>
                                </p:cTn>
                              </p:par>
                              <p:par>
                                <p:cTn fill="hold" id="30" nodeType="withEffect" presetClass="entr" presetID="35" presetSubtype="0">
                                  <p:stCondLst>
                                    <p:cond delay="550"/>
                                  </p:stCondLst>
                                  <p:childTnLst>
                                    <p:set>
                                      <p:cBhvr>
                                        <p:cTn dur="1" fill="hold" id="31">
                                          <p:stCondLst>
                                            <p:cond delay="0"/>
                                          </p:stCondLst>
                                        </p:cTn>
                                        <p:tgtEl>
                                          <p:spTgt spid="8"/>
                                        </p:tgtEl>
                                        <p:attrNameLst>
                                          <p:attrName>style.visibility</p:attrName>
                                        </p:attrNameLst>
                                      </p:cBhvr>
                                      <p:to>
                                        <p:strVal val="visible"/>
                                      </p:to>
                                    </p:set>
                                    <p:animEffect filter="fade" transition="in">
                                      <p:cBhvr>
                                        <p:cTn dur="1250" id="32"/>
                                        <p:tgtEl>
                                          <p:spTgt spid="8"/>
                                        </p:tgtEl>
                                      </p:cBhvr>
                                    </p:animEffect>
                                    <p:anim calcmode="lin" valueType="num">
                                      <p:cBhvr>
                                        <p:cTn dur="1250" fill="hold" id="33"/>
                                        <p:tgtEl>
                                          <p:spTgt spid="8"/>
                                        </p:tgtEl>
                                        <p:attrNameLst>
                                          <p:attrName>style.rotation</p:attrName>
                                        </p:attrNameLst>
                                      </p:cBhvr>
                                      <p:tavLst>
                                        <p:tav tm="0">
                                          <p:val>
                                            <p:fltVal val="720"/>
                                          </p:val>
                                        </p:tav>
                                        <p:tav tm="100000">
                                          <p:val>
                                            <p:fltVal val="0"/>
                                          </p:val>
                                        </p:tav>
                                      </p:tavLst>
                                    </p:anim>
                                    <p:anim calcmode="lin" valueType="num">
                                      <p:cBhvr>
                                        <p:cTn dur="1250" fill="hold" id="34"/>
                                        <p:tgtEl>
                                          <p:spTgt spid="8"/>
                                        </p:tgtEl>
                                        <p:attrNameLst>
                                          <p:attrName>ppt_h</p:attrName>
                                        </p:attrNameLst>
                                      </p:cBhvr>
                                      <p:tavLst>
                                        <p:tav tm="0">
                                          <p:val>
                                            <p:fltVal val="0"/>
                                          </p:val>
                                        </p:tav>
                                        <p:tav tm="100000">
                                          <p:val>
                                            <p:strVal val="#ppt_h"/>
                                          </p:val>
                                        </p:tav>
                                      </p:tavLst>
                                    </p:anim>
                                    <p:anim calcmode="lin" valueType="num">
                                      <p:cBhvr>
                                        <p:cTn dur="1250" fill="hold" id="35"/>
                                        <p:tgtEl>
                                          <p:spTgt spid="8"/>
                                        </p:tgtEl>
                                        <p:attrNameLst>
                                          <p:attrName>ppt_w</p:attrName>
                                        </p:attrNameLst>
                                      </p:cBhvr>
                                      <p:tavLst>
                                        <p:tav tm="0">
                                          <p:val>
                                            <p:fltVal val="0"/>
                                          </p:val>
                                        </p:tav>
                                        <p:tav tm="100000">
                                          <p:val>
                                            <p:strVal val="#ppt_w"/>
                                          </p:val>
                                        </p:tav>
                                      </p:tavLst>
                                    </p:anim>
                                  </p:childTnLst>
                                </p:cTn>
                              </p:par>
                              <p:par>
                                <p:cTn fill="hold" grpId="0" id="36" nodeType="withEffect" presetClass="entr" presetID="2" presetSubtype="8">
                                  <p:stCondLst>
                                    <p:cond delay="541"/>
                                  </p:stCondLst>
                                  <p:childTnLst>
                                    <p:set>
                                      <p:cBhvr>
                                        <p:cTn dur="1" fill="hold" id="37">
                                          <p:stCondLst>
                                            <p:cond delay="0"/>
                                          </p:stCondLst>
                                        </p:cTn>
                                        <p:tgtEl>
                                          <p:spTgt spid="2053"/>
                                        </p:tgtEl>
                                        <p:attrNameLst>
                                          <p:attrName>style.visibility</p:attrName>
                                        </p:attrNameLst>
                                      </p:cBhvr>
                                      <p:to>
                                        <p:strVal val="visible"/>
                                      </p:to>
                                    </p:set>
                                    <p:anim calcmode="lin" valueType="num">
                                      <p:cBhvr additive="base">
                                        <p:cTn dur="500" fill="hold" id="38"/>
                                        <p:tgtEl>
                                          <p:spTgt spid="2053"/>
                                        </p:tgtEl>
                                        <p:attrNameLst>
                                          <p:attrName>ppt_x</p:attrName>
                                        </p:attrNameLst>
                                      </p:cBhvr>
                                      <p:tavLst>
                                        <p:tav tm="0">
                                          <p:val>
                                            <p:strVal val="0-#ppt_w/2"/>
                                          </p:val>
                                        </p:tav>
                                        <p:tav tm="100000">
                                          <p:val>
                                            <p:strVal val="#ppt_x"/>
                                          </p:val>
                                        </p:tav>
                                      </p:tavLst>
                                    </p:anim>
                                    <p:anim calcmode="lin" valueType="num">
                                      <p:cBhvr additive="base">
                                        <p:cTn dur="500" fill="hold" id="39"/>
                                        <p:tgtEl>
                                          <p:spTgt spid="2053"/>
                                        </p:tgtEl>
                                        <p:attrNameLst>
                                          <p:attrName>ppt_y</p:attrName>
                                        </p:attrNameLst>
                                      </p:cBhvr>
                                      <p:tavLst>
                                        <p:tav tm="0">
                                          <p:val>
                                            <p:strVal val="#ppt_y"/>
                                          </p:val>
                                        </p:tav>
                                        <p:tav tm="100000">
                                          <p:val>
                                            <p:strVal val="#ppt_y"/>
                                          </p:val>
                                        </p:tav>
                                      </p:tavLst>
                                    </p:anim>
                                  </p:childTnLst>
                                </p:cTn>
                              </p:par>
                              <p:par>
                                <p:cTn fill="hold" id="40" nodeType="withEffect" presetClass="entr" presetID="35" presetSubtype="0">
                                  <p:stCondLst>
                                    <p:cond delay="20"/>
                                  </p:stCondLst>
                                  <p:childTnLst>
                                    <p:set>
                                      <p:cBhvr>
                                        <p:cTn dur="1" fill="hold" id="41">
                                          <p:stCondLst>
                                            <p:cond delay="0"/>
                                          </p:stCondLst>
                                        </p:cTn>
                                        <p:tgtEl>
                                          <p:spTgt spid="2"/>
                                        </p:tgtEl>
                                        <p:attrNameLst>
                                          <p:attrName>style.visibility</p:attrName>
                                        </p:attrNameLst>
                                      </p:cBhvr>
                                      <p:to>
                                        <p:strVal val="visible"/>
                                      </p:to>
                                    </p:set>
                                    <p:animEffect filter="fade" transition="in">
                                      <p:cBhvr>
                                        <p:cTn dur="1250" id="42"/>
                                        <p:tgtEl>
                                          <p:spTgt spid="2"/>
                                        </p:tgtEl>
                                      </p:cBhvr>
                                    </p:animEffect>
                                    <p:anim calcmode="lin" valueType="num">
                                      <p:cBhvr>
                                        <p:cTn dur="1250" fill="hold" id="43"/>
                                        <p:tgtEl>
                                          <p:spTgt spid="2"/>
                                        </p:tgtEl>
                                        <p:attrNameLst>
                                          <p:attrName>style.rotation</p:attrName>
                                        </p:attrNameLst>
                                      </p:cBhvr>
                                      <p:tavLst>
                                        <p:tav tm="0">
                                          <p:val>
                                            <p:fltVal val="720"/>
                                          </p:val>
                                        </p:tav>
                                        <p:tav tm="100000">
                                          <p:val>
                                            <p:fltVal val="0"/>
                                          </p:val>
                                        </p:tav>
                                      </p:tavLst>
                                    </p:anim>
                                    <p:anim calcmode="lin" valueType="num">
                                      <p:cBhvr>
                                        <p:cTn dur="1250" fill="hold" id="44"/>
                                        <p:tgtEl>
                                          <p:spTgt spid="2"/>
                                        </p:tgtEl>
                                        <p:attrNameLst>
                                          <p:attrName>ppt_h</p:attrName>
                                        </p:attrNameLst>
                                      </p:cBhvr>
                                      <p:tavLst>
                                        <p:tav tm="0">
                                          <p:val>
                                            <p:fltVal val="0"/>
                                          </p:val>
                                        </p:tav>
                                        <p:tav tm="100000">
                                          <p:val>
                                            <p:strVal val="#ppt_h"/>
                                          </p:val>
                                        </p:tav>
                                      </p:tavLst>
                                    </p:anim>
                                    <p:anim calcmode="lin" valueType="num">
                                      <p:cBhvr>
                                        <p:cTn dur="1250" fill="hold" id="45"/>
                                        <p:tgtEl>
                                          <p:spTgt spid="2"/>
                                        </p:tgtEl>
                                        <p:attrNameLst>
                                          <p:attrName>ppt_w</p:attrName>
                                        </p:attrNameLst>
                                      </p:cBhvr>
                                      <p:tavLst>
                                        <p:tav tm="0">
                                          <p:val>
                                            <p:fltVal val="0"/>
                                          </p:val>
                                        </p:tav>
                                        <p:tav tm="100000">
                                          <p:val>
                                            <p:strVal val="#ppt_w"/>
                                          </p:val>
                                        </p:tav>
                                      </p:tavLst>
                                    </p:anim>
                                  </p:childTnLst>
                                </p:cTn>
                              </p:par>
                            </p:childTnLst>
                          </p:cTn>
                        </p:par>
                        <p:par>
                          <p:cTn fill="hold" id="46" nodeType="afterGroup">
                            <p:stCondLst>
                              <p:cond delay="2800"/>
                            </p:stCondLst>
                            <p:childTnLst>
                              <p:par>
                                <p:cTn fill="hold" id="47" nodeType="afterEffect" presetClass="entr" presetID="10" presetSubtype="0">
                                  <p:stCondLst>
                                    <p:cond delay="0"/>
                                  </p:stCondLst>
                                  <p:childTnLst>
                                    <p:set>
                                      <p:cBhvr>
                                        <p:cTn dur="1" fill="hold" id="48">
                                          <p:stCondLst>
                                            <p:cond delay="0"/>
                                          </p:stCondLst>
                                        </p:cTn>
                                        <p:tgtEl>
                                          <p:spTgt spid="6"/>
                                        </p:tgtEl>
                                        <p:attrNameLst>
                                          <p:attrName>style.visibility</p:attrName>
                                        </p:attrNameLst>
                                      </p:cBhvr>
                                      <p:to>
                                        <p:strVal val="visible"/>
                                      </p:to>
                                    </p:set>
                                    <p:animEffect filter="fade" transition="in">
                                      <p:cBhvr>
                                        <p:cTn dur="500" id="49"/>
                                        <p:tgtEl>
                                          <p:spTgt spid="6"/>
                                        </p:tgtEl>
                                      </p:cBhvr>
                                    </p:animEffect>
                                  </p:childTnLst>
                                </p:cTn>
                              </p:par>
                            </p:childTnLst>
                          </p:cTn>
                        </p:par>
                        <p:par>
                          <p:cTn fill="hold" id="50" nodeType="afterGroup">
                            <p:stCondLst>
                              <p:cond delay="3300"/>
                            </p:stCondLst>
                            <p:childTnLst>
                              <p:par>
                                <p:cTn fill="hold" grpId="0" id="51" nodeType="afterEffect" presetClass="entr" presetID="53" presetSubtype="0">
                                  <p:stCondLst>
                                    <p:cond delay="0"/>
                                  </p:stCondLst>
                                  <p:childTnLst>
                                    <p:set>
                                      <p:cBhvr>
                                        <p:cTn dur="1" fill="hold" id="52">
                                          <p:stCondLst>
                                            <p:cond delay="0"/>
                                          </p:stCondLst>
                                        </p:cTn>
                                        <p:tgtEl>
                                          <p:spTgt spid="13"/>
                                        </p:tgtEl>
                                        <p:attrNameLst>
                                          <p:attrName>style.visibility</p:attrName>
                                        </p:attrNameLst>
                                      </p:cBhvr>
                                      <p:to>
                                        <p:strVal val="visible"/>
                                      </p:to>
                                    </p:set>
                                    <p:anim calcmode="lin" valueType="num">
                                      <p:cBhvr>
                                        <p:cTn dur="500" fill="hold" id="53"/>
                                        <p:tgtEl>
                                          <p:spTgt spid="13"/>
                                        </p:tgtEl>
                                        <p:attrNameLst>
                                          <p:attrName>ppt_w</p:attrName>
                                        </p:attrNameLst>
                                      </p:cBhvr>
                                      <p:tavLst>
                                        <p:tav tm="0">
                                          <p:val>
                                            <p:fltVal val="0"/>
                                          </p:val>
                                        </p:tav>
                                        <p:tav tm="100000">
                                          <p:val>
                                            <p:strVal val="#ppt_w"/>
                                          </p:val>
                                        </p:tav>
                                      </p:tavLst>
                                    </p:anim>
                                    <p:anim calcmode="lin" valueType="num">
                                      <p:cBhvr>
                                        <p:cTn dur="500" fill="hold" id="54"/>
                                        <p:tgtEl>
                                          <p:spTgt spid="13"/>
                                        </p:tgtEl>
                                        <p:attrNameLst>
                                          <p:attrName>ppt_h</p:attrName>
                                        </p:attrNameLst>
                                      </p:cBhvr>
                                      <p:tavLst>
                                        <p:tav tm="0">
                                          <p:val>
                                            <p:fltVal val="0"/>
                                          </p:val>
                                        </p:tav>
                                        <p:tav tm="100000">
                                          <p:val>
                                            <p:strVal val="#ppt_h"/>
                                          </p:val>
                                        </p:tav>
                                      </p:tavLst>
                                    </p:anim>
                                    <p:animEffect filter="fade" transition="in">
                                      <p:cBhvr>
                                        <p:cTn dur="500" id="55"/>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51"/>
      <p:bldP grpId="0" spid="2052"/>
      <p:bldP grpId="0" spid="2053"/>
      <p:bldP grpId="0" spid="13"/>
      <p:bldP grpId="0" spid="15"/>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MH_Other_1"/>
          <p:cNvSpPr/>
          <p:nvPr/>
        </p:nvSpPr>
        <p:spPr>
          <a:xfrm>
            <a:off x="2301240" y="3432176"/>
            <a:ext cx="6858000" cy="682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2500" lnSpcReduction="20000"/>
          </a:bodyPr>
          <a:lstStyle/>
          <a:p>
            <a:pPr algn="ctr">
              <a:defRPr/>
            </a:pPr>
            <a:endParaRPr altLang="en-US" lang="zh-CN"/>
          </a:p>
        </p:txBody>
      </p:sp>
      <p:sp>
        <p:nvSpPr>
          <p:cNvPr id="4" name="MH_Other_2"/>
          <p:cNvSpPr/>
          <p:nvPr/>
        </p:nvSpPr>
        <p:spPr>
          <a:xfrm>
            <a:off x="3304540" y="3300413"/>
            <a:ext cx="330200" cy="330200"/>
          </a:xfrm>
          <a:prstGeom prst="ellipse">
            <a:avLst/>
          </a:prstGeom>
          <a:solidFill>
            <a:schemeClr val="accent2"/>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62500" lnSpcReduction="20000"/>
          </a:bodyPr>
          <a:lstStyle/>
          <a:p>
            <a:pPr algn="ctr">
              <a:defRPr/>
            </a:pPr>
            <a:r>
              <a:rPr altLang="zh-CN" lang="en-US">
                <a:solidFill>
                  <a:srgbClr val="FEFFFF"/>
                </a:solidFill>
              </a:rPr>
              <a:t>1</a:t>
            </a:r>
          </a:p>
        </p:txBody>
      </p:sp>
      <p:sp>
        <p:nvSpPr>
          <p:cNvPr id="26" name="MH_SubTitle_1"/>
          <p:cNvSpPr/>
          <p:nvPr/>
        </p:nvSpPr>
        <p:spPr>
          <a:xfrm>
            <a:off x="2601279" y="3756025"/>
            <a:ext cx="1736725" cy="458788"/>
          </a:xfrm>
          <a:custGeom>
            <a:gdLst>
              <a:gd fmla="*/ 867833 w 1735666" name="connsiteX0"/>
              <a:gd fmla="*/ 0 h 459312" name="connsiteY0"/>
              <a:gd fmla="*/ 1022348 w 1735666" name="connsiteX1"/>
              <a:gd fmla="*/ 137579 h 459312" name="connsiteY1"/>
              <a:gd fmla="*/ 1735666 w 1735666" name="connsiteX2"/>
              <a:gd fmla="*/ 137579 h 459312" name="connsiteY2"/>
              <a:gd fmla="*/ 1735666 w 1735666" name="connsiteX3"/>
              <a:gd fmla="*/ 459312 h 459312" name="connsiteY3"/>
              <a:gd fmla="*/ 0 w 1735666" name="connsiteX4"/>
              <a:gd fmla="*/ 459312 h 459312" name="connsiteY4"/>
              <a:gd fmla="*/ 0 w 1735666" name="connsiteX5"/>
              <a:gd fmla="*/ 137579 h 459312" name="connsiteY5"/>
              <a:gd fmla="*/ 713318 w 1735666" name="connsiteX6"/>
              <a:gd fmla="*/ 137579 h 45931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59312" w="1735666">
                <a:moveTo>
                  <a:pt x="867833" y="0"/>
                </a:moveTo>
                <a:lnTo>
                  <a:pt x="1022348" y="137579"/>
                </a:lnTo>
                <a:lnTo>
                  <a:pt x="1735666" y="137579"/>
                </a:lnTo>
                <a:lnTo>
                  <a:pt x="1735666" y="459312"/>
                </a:lnTo>
                <a:lnTo>
                  <a:pt x="0" y="459312"/>
                </a:lnTo>
                <a:lnTo>
                  <a:pt x="0" y="137579"/>
                </a:lnTo>
                <a:lnTo>
                  <a:pt x="713318" y="13757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tIns="144000">
            <a:normAutofit lnSpcReduction="10000"/>
          </a:bodyPr>
          <a:lstStyle/>
          <a:p>
            <a:pPr algn="ctr">
              <a:defRPr/>
            </a:pPr>
            <a:r>
              <a:rPr altLang="en-US" lang="zh-CN">
                <a:solidFill>
                  <a:schemeClr val="tx2">
                    <a:lumMod val="50000"/>
                  </a:schemeClr>
                </a:solidFill>
                <a:latin charset="-122" panose="02010601030101010101" pitchFamily="2" typeface="叶根友特隶简体"/>
                <a:ea charset="-122" panose="02010601030101010101" pitchFamily="2" typeface="叶根友特隶简体"/>
              </a:rPr>
              <a:t>标题</a:t>
            </a:r>
          </a:p>
        </p:txBody>
      </p:sp>
      <p:sp>
        <p:nvSpPr>
          <p:cNvPr id="11" name="MH_Text_1"/>
          <p:cNvSpPr/>
          <p:nvPr/>
        </p:nvSpPr>
        <p:spPr>
          <a:xfrm>
            <a:off x="2601279" y="4214813"/>
            <a:ext cx="1736725" cy="143986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30000"/>
              </a:lnSpc>
              <a:defRPr/>
            </a:pPr>
            <a:r>
              <a:rPr altLang="en-US" lang="zh-CN" sz="1600">
                <a:solidFill>
                  <a:schemeClr val="accent1">
                    <a:lumMod val="50000"/>
                  </a:schemeClr>
                </a:solidFill>
                <a:latin charset="-122" panose="03000509000000000000" pitchFamily="65" typeface="迷你简剪纸"/>
                <a:ea charset="-122" panose="03000509000000000000" pitchFamily="65" typeface="迷你简剪纸"/>
              </a:rPr>
              <a:t>请在此输入文本内容请在此输入文本内容</a:t>
            </a:r>
          </a:p>
        </p:txBody>
      </p:sp>
      <p:sp>
        <p:nvSpPr>
          <p:cNvPr id="14" name="MH_Other_3"/>
          <p:cNvSpPr/>
          <p:nvPr/>
        </p:nvSpPr>
        <p:spPr>
          <a:xfrm>
            <a:off x="5565140" y="3300413"/>
            <a:ext cx="330200" cy="330200"/>
          </a:xfrm>
          <a:prstGeom prst="ellipse">
            <a:avLst/>
          </a:prstGeom>
          <a:solidFill>
            <a:schemeClr val="accent2"/>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62500" lnSpcReduction="20000"/>
          </a:bodyPr>
          <a:lstStyle/>
          <a:p>
            <a:pPr algn="ctr">
              <a:defRPr/>
            </a:pPr>
            <a:r>
              <a:rPr altLang="zh-CN" lang="en-US">
                <a:solidFill>
                  <a:srgbClr val="FEFFFF"/>
                </a:solidFill>
              </a:rPr>
              <a:t>2</a:t>
            </a:r>
          </a:p>
        </p:txBody>
      </p:sp>
      <p:sp>
        <p:nvSpPr>
          <p:cNvPr id="25" name="MH_SubTitle_2"/>
          <p:cNvSpPr/>
          <p:nvPr/>
        </p:nvSpPr>
        <p:spPr>
          <a:xfrm>
            <a:off x="4861879" y="3756025"/>
            <a:ext cx="1736725" cy="458788"/>
          </a:xfrm>
          <a:custGeom>
            <a:gdLst>
              <a:gd fmla="*/ 867833 w 1735666" name="connsiteX0"/>
              <a:gd fmla="*/ 0 h 459312" name="connsiteY0"/>
              <a:gd fmla="*/ 1022348 w 1735666" name="connsiteX1"/>
              <a:gd fmla="*/ 137579 h 459312" name="connsiteY1"/>
              <a:gd fmla="*/ 1735666 w 1735666" name="connsiteX2"/>
              <a:gd fmla="*/ 137579 h 459312" name="connsiteY2"/>
              <a:gd fmla="*/ 1735666 w 1735666" name="connsiteX3"/>
              <a:gd fmla="*/ 459312 h 459312" name="connsiteY3"/>
              <a:gd fmla="*/ 0 w 1735666" name="connsiteX4"/>
              <a:gd fmla="*/ 459312 h 459312" name="connsiteY4"/>
              <a:gd fmla="*/ 0 w 1735666" name="connsiteX5"/>
              <a:gd fmla="*/ 137579 h 459312" name="connsiteY5"/>
              <a:gd fmla="*/ 713318 w 1735666" name="connsiteX6"/>
              <a:gd fmla="*/ 137579 h 45931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59312" w="1735666">
                <a:moveTo>
                  <a:pt x="867833" y="0"/>
                </a:moveTo>
                <a:lnTo>
                  <a:pt x="1022348" y="137579"/>
                </a:lnTo>
                <a:lnTo>
                  <a:pt x="1735666" y="137579"/>
                </a:lnTo>
                <a:lnTo>
                  <a:pt x="1735666" y="459312"/>
                </a:lnTo>
                <a:lnTo>
                  <a:pt x="0" y="459312"/>
                </a:lnTo>
                <a:lnTo>
                  <a:pt x="0" y="137579"/>
                </a:lnTo>
                <a:lnTo>
                  <a:pt x="713318" y="13757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tIns="144000">
            <a:noAutofit/>
          </a:bodyPr>
          <a:lstStyle/>
          <a:p>
            <a:pPr algn="ctr">
              <a:defRPr/>
            </a:pPr>
            <a:r>
              <a:rPr altLang="en-US" lang="zh-CN">
                <a:solidFill>
                  <a:schemeClr val="tx2">
                    <a:lumMod val="50000"/>
                  </a:schemeClr>
                </a:solidFill>
                <a:latin charset="-122" panose="02010601030101010101" pitchFamily="2" typeface="叶根友特隶简体"/>
                <a:ea charset="-122" panose="02010601030101010101" pitchFamily="2" typeface="叶根友特隶简体"/>
              </a:rPr>
              <a:t>标题</a:t>
            </a:r>
          </a:p>
        </p:txBody>
      </p:sp>
      <p:sp>
        <p:nvSpPr>
          <p:cNvPr id="17" name="MH_Text_2"/>
          <p:cNvSpPr/>
          <p:nvPr/>
        </p:nvSpPr>
        <p:spPr>
          <a:xfrm>
            <a:off x="4861879" y="4214813"/>
            <a:ext cx="1736725" cy="143986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30000"/>
              </a:lnSpc>
              <a:defRPr/>
            </a:pPr>
            <a:r>
              <a:rPr altLang="en-US" lang="zh-CN" sz="1600">
                <a:solidFill>
                  <a:schemeClr val="accent1">
                    <a:lumMod val="50000"/>
                  </a:schemeClr>
                </a:solidFill>
                <a:latin charset="-122" panose="03000509000000000000" pitchFamily="65" typeface="迷你简剪纸"/>
                <a:ea charset="-122" panose="03000509000000000000" pitchFamily="65" typeface="迷你简剪纸"/>
              </a:rPr>
              <a:t>请在此输入文本内容请在此输入文本内容</a:t>
            </a:r>
          </a:p>
        </p:txBody>
      </p:sp>
      <p:sp>
        <p:nvSpPr>
          <p:cNvPr id="19" name="MH_Other_4"/>
          <p:cNvSpPr/>
          <p:nvPr/>
        </p:nvSpPr>
        <p:spPr>
          <a:xfrm>
            <a:off x="7825740" y="3300413"/>
            <a:ext cx="330200" cy="330200"/>
          </a:xfrm>
          <a:prstGeom prst="ellipse">
            <a:avLst/>
          </a:prstGeom>
          <a:solidFill>
            <a:schemeClr val="accent2"/>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62500" lnSpcReduction="20000"/>
          </a:bodyPr>
          <a:lstStyle/>
          <a:p>
            <a:pPr algn="ctr">
              <a:defRPr/>
            </a:pPr>
            <a:r>
              <a:rPr altLang="zh-CN" lang="en-US">
                <a:solidFill>
                  <a:srgbClr val="FEFFFF"/>
                </a:solidFill>
              </a:rPr>
              <a:t>3</a:t>
            </a:r>
          </a:p>
        </p:txBody>
      </p:sp>
      <p:sp>
        <p:nvSpPr>
          <p:cNvPr id="24" name="MH_SubTitle_3"/>
          <p:cNvSpPr/>
          <p:nvPr/>
        </p:nvSpPr>
        <p:spPr>
          <a:xfrm>
            <a:off x="7122479" y="3756025"/>
            <a:ext cx="1736725" cy="458788"/>
          </a:xfrm>
          <a:custGeom>
            <a:gdLst>
              <a:gd fmla="*/ 867833 w 1735666" name="connsiteX0"/>
              <a:gd fmla="*/ 0 h 459312" name="connsiteY0"/>
              <a:gd fmla="*/ 1022348 w 1735666" name="connsiteX1"/>
              <a:gd fmla="*/ 137579 h 459312" name="connsiteY1"/>
              <a:gd fmla="*/ 1735666 w 1735666" name="connsiteX2"/>
              <a:gd fmla="*/ 137579 h 459312" name="connsiteY2"/>
              <a:gd fmla="*/ 1735666 w 1735666" name="connsiteX3"/>
              <a:gd fmla="*/ 459312 h 459312" name="connsiteY3"/>
              <a:gd fmla="*/ 0 w 1735666" name="connsiteX4"/>
              <a:gd fmla="*/ 459312 h 459312" name="connsiteY4"/>
              <a:gd fmla="*/ 0 w 1735666" name="connsiteX5"/>
              <a:gd fmla="*/ 137579 h 459312" name="connsiteY5"/>
              <a:gd fmla="*/ 713318 w 1735666" name="connsiteX6"/>
              <a:gd fmla="*/ 137579 h 45931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59312" w="1735666">
                <a:moveTo>
                  <a:pt x="867833" y="0"/>
                </a:moveTo>
                <a:lnTo>
                  <a:pt x="1022348" y="137579"/>
                </a:lnTo>
                <a:lnTo>
                  <a:pt x="1735666" y="137579"/>
                </a:lnTo>
                <a:lnTo>
                  <a:pt x="1735666" y="459312"/>
                </a:lnTo>
                <a:lnTo>
                  <a:pt x="0" y="459312"/>
                </a:lnTo>
                <a:lnTo>
                  <a:pt x="0" y="137579"/>
                </a:lnTo>
                <a:lnTo>
                  <a:pt x="713318" y="13757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tIns="144000">
            <a:noAutofit/>
          </a:bodyPr>
          <a:lstStyle/>
          <a:p>
            <a:pPr algn="ctr">
              <a:defRPr/>
            </a:pPr>
            <a:r>
              <a:rPr altLang="en-US" lang="zh-CN">
                <a:solidFill>
                  <a:schemeClr val="tx2">
                    <a:lumMod val="50000"/>
                  </a:schemeClr>
                </a:solidFill>
                <a:latin charset="-122" panose="02010601030101010101" pitchFamily="2" typeface="叶根友特隶简体"/>
                <a:ea charset="-122" panose="02010601030101010101" pitchFamily="2" typeface="叶根友特隶简体"/>
              </a:rPr>
              <a:t>标题</a:t>
            </a:r>
          </a:p>
        </p:txBody>
      </p:sp>
      <p:sp>
        <p:nvSpPr>
          <p:cNvPr id="22" name="MH_Text_3"/>
          <p:cNvSpPr/>
          <p:nvPr/>
        </p:nvSpPr>
        <p:spPr>
          <a:xfrm>
            <a:off x="7122479" y="4214813"/>
            <a:ext cx="1736725" cy="143986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30000"/>
              </a:lnSpc>
              <a:defRPr/>
            </a:pPr>
            <a:r>
              <a:rPr altLang="en-US" lang="zh-CN" sz="1600">
                <a:solidFill>
                  <a:schemeClr val="accent1">
                    <a:lumMod val="50000"/>
                  </a:schemeClr>
                </a:solidFill>
                <a:latin charset="-122" panose="03000509000000000000" pitchFamily="65" typeface="迷你简剪纸"/>
                <a:ea charset="-122" panose="03000509000000000000" pitchFamily="65" typeface="迷你简剪纸"/>
              </a:rPr>
              <a:t>请在此输入文本内容请在此输入文本内容</a:t>
            </a:r>
          </a:p>
        </p:txBody>
      </p:sp>
      <p:sp>
        <p:nvSpPr>
          <p:cNvPr id="18" name="MH_SubTitle_1"/>
          <p:cNvSpPr>
            <a:spLocks noChangeArrowheads="1"/>
          </p:cNvSpPr>
          <p:nvPr/>
        </p:nvSpPr>
        <p:spPr bwMode="auto">
          <a:xfrm>
            <a:off x="1658620" y="1579036"/>
            <a:ext cx="8473440" cy="14095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50000"/>
              </a:lnSpc>
            </a:pPr>
            <a:r>
              <a:rPr altLang="en-US" lang="zh-CN" smtClean="0" sz="2000">
                <a:latin charset="-122" panose="03000509000000000000" pitchFamily="65" typeface="方正启体简体"/>
                <a:ea charset="-122" panose="03000509000000000000" pitchFamily="65" typeface="方正启体简体"/>
              </a:rPr>
              <a:t>请在此编辑替换或输入你的文本内容请在此编辑替换或输入你的文本内容请在此编辑替换或输入你的文本内容请在此编辑替换或输入你的文本内容请在此编辑替换或输入你的文本内容请在此编辑替换或输入你的文本内容</a:t>
            </a:r>
          </a:p>
        </p:txBody>
      </p:sp>
      <p:pic>
        <p:nvPicPr>
          <p:cNvPr id="16" name="图片 15"/>
          <p:cNvPicPr>
            <a:picLocks noChangeAspect="1"/>
          </p:cNvPicPr>
          <p:nvPr/>
        </p:nvPicPr>
        <p:blipFill>
          <a:blip r:embed="rId2">
            <a:extLst>
              <a:ext uri="{28A0092B-C50C-407E-A947-70E740481C1C}">
                <a14:useLocalDpi/>
              </a:ext>
            </a:extLst>
          </a:blip>
          <a:stretch>
            <a:fillRect/>
          </a:stretch>
        </p:blipFill>
        <p:spPr>
          <a:xfrm>
            <a:off x="111866" y="102395"/>
            <a:ext cx="1028912" cy="1506536"/>
          </a:xfrm>
          <a:prstGeom prst="rect">
            <a:avLst/>
          </a:prstGeom>
        </p:spPr>
      </p:pic>
      <p:sp>
        <p:nvSpPr>
          <p:cNvPr id="21" name="标题 1"/>
          <p:cNvSpPr>
            <a:spLocks noGrp="1"/>
          </p:cNvSpPr>
          <p:nvPr>
            <p:ph type="title"/>
          </p:nvPr>
        </p:nvSpPr>
        <p:spPr>
          <a:xfrm>
            <a:off x="961073" y="339949"/>
            <a:ext cx="6659880" cy="1031651"/>
          </a:xfrm>
        </p:spPr>
        <p:txBody>
          <a:bodyPr anchor="b" bIns="45720" lIns="91440" rIns="91440" rtlCol="0" tIns="45720" vert="horz">
            <a:normAutofit/>
          </a:bodyPr>
          <a:lstStyle/>
          <a:p>
            <a:r>
              <a:rPr altLang="en-US" lang="zh-CN" sz="4800">
                <a:solidFill>
                  <a:srgbClr val="FF0000"/>
                </a:solidFill>
                <a:latin charset="-122" panose="03000509000000000000" pitchFamily="65" typeface="迷你简剪纸"/>
                <a:ea charset="-122" panose="03000509000000000000" pitchFamily="65" typeface="迷你简剪纸"/>
              </a:rPr>
              <a:t>请在此输入你的标题</a:t>
            </a:r>
          </a:p>
        </p:txBody>
      </p:sp>
      <p:pic>
        <p:nvPicPr>
          <p:cNvPr id="7" name="图片 6"/>
          <p:cNvPicPr>
            <a:picLocks noChangeAspect="1"/>
          </p:cNvPicPr>
          <p:nvPr/>
        </p:nvPicPr>
        <p:blipFill>
          <a:blip r:embed="rId3">
            <a:extLst>
              <a:ext uri="{28A0092B-C50C-407E-A947-70E740481C1C}">
                <a14:useLocalDpi/>
              </a:ext>
            </a:extLst>
          </a:blip>
          <a:stretch>
            <a:fillRect/>
          </a:stretch>
        </p:blipFill>
        <p:spPr>
          <a:xfrm>
            <a:off x="8529004" y="3632200"/>
            <a:ext cx="3475647" cy="3225800"/>
          </a:xfrm>
          <a:prstGeom prst="rect">
            <a:avLst/>
          </a:prstGeom>
        </p:spPr>
      </p:pic>
    </p:spTree>
    <p:custDataLst>
      <p:tags r:id="rId4"/>
    </p:custDataLst>
    <p:extLst>
      <p:ext uri="{BB962C8B-B14F-4D97-AF65-F5344CB8AC3E}">
        <p14:creationId val="384203354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restart="never">
                                  <p:stCondLst>
                                    <p:cond delay="0"/>
                                  </p:stCondLst>
                                  <p:childTnLst>
                                    <p:set>
                                      <p:cBhvr>
                                        <p:cTn dur="1" fill="hold" id="6">
                                          <p:stCondLst>
                                            <p:cond delay="0"/>
                                          </p:stCondLst>
                                        </p:cTn>
                                        <p:tgtEl>
                                          <p:spTgt spid="16"/>
                                        </p:tgtEl>
                                        <p:attrNameLst>
                                          <p:attrName>style.visibility</p:attrName>
                                        </p:attrNameLst>
                                      </p:cBhvr>
                                      <p:to>
                                        <p:strVal val="visible"/>
                                      </p:to>
                                    </p:set>
                                    <p:animEffect filter="fade" transition="in">
                                      <p:cBhvr>
                                        <p:cTn dur="1000" id="7"/>
                                        <p:tgtEl>
                                          <p:spTgt spid="16"/>
                                        </p:tgtEl>
                                      </p:cBhvr>
                                    </p:animEffect>
                                    <p:anim calcmode="lin" valueType="num">
                                      <p:cBhvr>
                                        <p:cTn dur="1000" fill="hold" id="8"/>
                                        <p:tgtEl>
                                          <p:spTgt spid="16"/>
                                        </p:tgtEl>
                                        <p:attrNameLst>
                                          <p:attrName>ppt_x</p:attrName>
                                        </p:attrNameLst>
                                      </p:cBhvr>
                                      <p:tavLst>
                                        <p:tav tm="0">
                                          <p:val>
                                            <p:strVal val="#ppt_x"/>
                                          </p:val>
                                        </p:tav>
                                        <p:tav tm="100000">
                                          <p:val>
                                            <p:strVal val="#ppt_x"/>
                                          </p:val>
                                        </p:tav>
                                      </p:tavLst>
                                    </p:anim>
                                    <p:anim calcmode="lin" valueType="num">
                                      <p:cBhvr>
                                        <p:cTn dur="1000" fill="hold" id="9"/>
                                        <p:tgtEl>
                                          <p:spTgt spid="1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restart="never">
                                  <p:stCondLst>
                                    <p:cond delay="0"/>
                                  </p:stCondLst>
                                  <p:childTnLst>
                                    <p:set>
                                      <p:cBhvr>
                                        <p:cTn dur="1" fill="hold" id="12">
                                          <p:stCondLst>
                                            <p:cond delay="0"/>
                                          </p:stCondLst>
                                        </p:cTn>
                                        <p:tgtEl>
                                          <p:spTgt spid="21"/>
                                        </p:tgtEl>
                                        <p:attrNameLst>
                                          <p:attrName>style.visibility</p:attrName>
                                        </p:attrNameLst>
                                      </p:cBhvr>
                                      <p:to>
                                        <p:strVal val="visible"/>
                                      </p:to>
                                    </p:set>
                                    <p:anim calcmode="lin" valueType="num">
                                      <p:cBhvr>
                                        <p:cTn dur="500" fill="hold" id="13"/>
                                        <p:tgtEl>
                                          <p:spTgt spid="21"/>
                                        </p:tgtEl>
                                        <p:attrNameLst>
                                          <p:attrName>ppt_w</p:attrName>
                                        </p:attrNameLst>
                                      </p:cBhvr>
                                      <p:tavLst>
                                        <p:tav tm="0">
                                          <p:val>
                                            <p:fltVal val="0"/>
                                          </p:val>
                                        </p:tav>
                                        <p:tav tm="100000">
                                          <p:val>
                                            <p:strVal val="#ppt_w"/>
                                          </p:val>
                                        </p:tav>
                                      </p:tavLst>
                                    </p:anim>
                                    <p:anim calcmode="lin" valueType="num">
                                      <p:cBhvr>
                                        <p:cTn dur="500" fill="hold" id="14"/>
                                        <p:tgtEl>
                                          <p:spTgt spid="21"/>
                                        </p:tgtEl>
                                        <p:attrNameLst>
                                          <p:attrName>ppt_h</p:attrName>
                                        </p:attrNameLst>
                                      </p:cBhvr>
                                      <p:tavLst>
                                        <p:tav tm="0">
                                          <p:val>
                                            <p:fltVal val="0"/>
                                          </p:val>
                                        </p:tav>
                                        <p:tav tm="100000">
                                          <p:val>
                                            <p:strVal val="#ppt_h"/>
                                          </p:val>
                                        </p:tav>
                                      </p:tavLst>
                                    </p:anim>
                                    <p:animEffect filter="fade" transition="in">
                                      <p:cBhvr>
                                        <p:cTn dur="500" id="15"/>
                                        <p:tgtEl>
                                          <p:spTgt spid="21"/>
                                        </p:tgtEl>
                                      </p:cBhvr>
                                    </p:animEffect>
                                  </p:childTnLst>
                                </p:cTn>
                              </p:par>
                            </p:childTnLst>
                          </p:cTn>
                        </p:par>
                        <p:par>
                          <p:cTn fill="hold" id="16" nodeType="afterGroup">
                            <p:stCondLst>
                              <p:cond delay="1500"/>
                            </p:stCondLst>
                            <p:childTnLst>
                              <p:par>
                                <p:cTn fill="hold" grpId="0" id="17" nodeType="afterEffect" presetClass="entr" presetID="22" presetSubtype="8" restart="never">
                                  <p:stCondLst>
                                    <p:cond delay="0"/>
                                  </p:stCondLst>
                                  <p:childTnLst>
                                    <p:set>
                                      <p:cBhvr>
                                        <p:cTn dur="1" fill="hold" id="18">
                                          <p:stCondLst>
                                            <p:cond delay="0"/>
                                          </p:stCondLst>
                                        </p:cTn>
                                        <p:tgtEl>
                                          <p:spTgt spid="3"/>
                                        </p:tgtEl>
                                        <p:attrNameLst>
                                          <p:attrName>style.visibility</p:attrName>
                                        </p:attrNameLst>
                                      </p:cBhvr>
                                      <p:to>
                                        <p:strVal val="visible"/>
                                      </p:to>
                                    </p:set>
                                    <p:animEffect filter="wipe(left)" transition="in">
                                      <p:cBhvr>
                                        <p:cTn dur="500" id="19"/>
                                        <p:tgtEl>
                                          <p:spTgt spid="3"/>
                                        </p:tgtEl>
                                      </p:cBhvr>
                                    </p:animEffect>
                                  </p:childTnLst>
                                </p:cTn>
                              </p:par>
                            </p:childTnLst>
                          </p:cTn>
                        </p:par>
                        <p:par>
                          <p:cTn fill="hold" id="20" nodeType="afterGroup">
                            <p:stCondLst>
                              <p:cond delay="2000"/>
                            </p:stCondLst>
                            <p:childTnLst>
                              <p:par>
                                <p:cTn fill="hold" grpId="0" id="21" nodeType="afterEffect" presetClass="entr" presetID="52" presetSubtype="0" restart="never">
                                  <p:stCondLst>
                                    <p:cond delay="0"/>
                                  </p:stCondLst>
                                  <p:childTnLst>
                                    <p:set>
                                      <p:cBhvr>
                                        <p:cTn dur="1" fill="hold" id="22">
                                          <p:stCondLst>
                                            <p:cond delay="0"/>
                                          </p:stCondLst>
                                        </p:cTn>
                                        <p:tgtEl>
                                          <p:spTgt spid="4"/>
                                        </p:tgtEl>
                                        <p:attrNameLst>
                                          <p:attrName>style.visibility</p:attrName>
                                        </p:attrNameLst>
                                      </p:cBhvr>
                                      <p:to>
                                        <p:strVal val="visible"/>
                                      </p:to>
                                    </p:set>
                                    <p:animScale>
                                      <p:cBhvr>
                                        <p:cTn decel="50000" dur="519" fill="hold" id="23">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19" fill="hold" id="24">
                                          <p:stCondLst>
                                            <p:cond delay="0"/>
                                          </p:stCondLst>
                                        </p:cTn>
                                        <p:tgtEl>
                                          <p:spTgt spid="4"/>
                                        </p:tgtEl>
                                        <p:attrNameLst>
                                          <p:attrName>ppt_x</p:attrName>
                                          <p:attrName>ppt_y</p:attrName>
                                        </p:attrNameLst>
                                      </p:cBhvr>
                                    </p:animMotion>
                                    <p:animEffect filter="fade" transition="in">
                                      <p:cBhvr>
                                        <p:cTn dur="519" id="25"/>
                                        <p:tgtEl>
                                          <p:spTgt spid="4"/>
                                        </p:tgtEl>
                                      </p:cBhvr>
                                    </p:animEffect>
                                  </p:childTnLst>
                                </p:cTn>
                              </p:par>
                            </p:childTnLst>
                          </p:cTn>
                        </p:par>
                        <p:par>
                          <p:cTn fill="hold" id="26" nodeType="afterGroup">
                            <p:stCondLst>
                              <p:cond delay="2519"/>
                            </p:stCondLst>
                            <p:childTnLst>
                              <p:par>
                                <p:cTn fill="hold" grpId="0" id="27" nodeType="afterEffect" presetClass="entr" presetID="22" presetSubtype="1" restart="never">
                                  <p:stCondLst>
                                    <p:cond delay="0"/>
                                  </p:stCondLst>
                                  <p:childTnLst>
                                    <p:set>
                                      <p:cBhvr>
                                        <p:cTn dur="1" fill="hold" id="28">
                                          <p:stCondLst>
                                            <p:cond delay="0"/>
                                          </p:stCondLst>
                                        </p:cTn>
                                        <p:tgtEl>
                                          <p:spTgt spid="26"/>
                                        </p:tgtEl>
                                        <p:attrNameLst>
                                          <p:attrName>style.visibility</p:attrName>
                                        </p:attrNameLst>
                                      </p:cBhvr>
                                      <p:to>
                                        <p:strVal val="visible"/>
                                      </p:to>
                                    </p:set>
                                    <p:animEffect filter="wipe(up)" transition="in">
                                      <p:cBhvr>
                                        <p:cTn dur="500" id="29"/>
                                        <p:tgtEl>
                                          <p:spTgt spid="26"/>
                                        </p:tgtEl>
                                      </p:cBhvr>
                                    </p:animEffect>
                                  </p:childTnLst>
                                </p:cTn>
                              </p:par>
                            </p:childTnLst>
                          </p:cTn>
                        </p:par>
                        <p:par>
                          <p:cTn fill="hold" id="30" nodeType="afterGroup">
                            <p:stCondLst>
                              <p:cond delay="3019"/>
                            </p:stCondLst>
                            <p:childTnLst>
                              <p:par>
                                <p:cTn fill="hold" grpId="0" id="31" nodeType="afterEffect" presetClass="entr" presetID="53" presetSubtype="0" restart="never">
                                  <p:stCondLst>
                                    <p:cond delay="0"/>
                                  </p:stCondLst>
                                  <p:childTnLst>
                                    <p:set>
                                      <p:cBhvr>
                                        <p:cTn dur="1" fill="hold" id="32">
                                          <p:stCondLst>
                                            <p:cond delay="0"/>
                                          </p:stCondLst>
                                        </p:cTn>
                                        <p:tgtEl>
                                          <p:spTgt spid="11"/>
                                        </p:tgtEl>
                                        <p:attrNameLst>
                                          <p:attrName>style.visibility</p:attrName>
                                        </p:attrNameLst>
                                      </p:cBhvr>
                                      <p:to>
                                        <p:strVal val="visible"/>
                                      </p:to>
                                    </p:set>
                                    <p:anim calcmode="lin" valueType="num">
                                      <p:cBhvr>
                                        <p:cTn dur="500" fill="hold" id="33"/>
                                        <p:tgtEl>
                                          <p:spTgt spid="11"/>
                                        </p:tgtEl>
                                        <p:attrNameLst>
                                          <p:attrName>ppt_w</p:attrName>
                                        </p:attrNameLst>
                                      </p:cBhvr>
                                      <p:tavLst>
                                        <p:tav tm="0">
                                          <p:val>
                                            <p:fltVal val="0"/>
                                          </p:val>
                                        </p:tav>
                                        <p:tav tm="100000">
                                          <p:val>
                                            <p:strVal val="#ppt_w"/>
                                          </p:val>
                                        </p:tav>
                                      </p:tavLst>
                                    </p:anim>
                                    <p:anim calcmode="lin" valueType="num">
                                      <p:cBhvr>
                                        <p:cTn dur="500" fill="hold" id="34"/>
                                        <p:tgtEl>
                                          <p:spTgt spid="11"/>
                                        </p:tgtEl>
                                        <p:attrNameLst>
                                          <p:attrName>ppt_h</p:attrName>
                                        </p:attrNameLst>
                                      </p:cBhvr>
                                      <p:tavLst>
                                        <p:tav tm="0">
                                          <p:val>
                                            <p:fltVal val="0"/>
                                          </p:val>
                                        </p:tav>
                                        <p:tav tm="100000">
                                          <p:val>
                                            <p:strVal val="#ppt_h"/>
                                          </p:val>
                                        </p:tav>
                                      </p:tavLst>
                                    </p:anim>
                                    <p:animEffect filter="fade" transition="in">
                                      <p:cBhvr>
                                        <p:cTn dur="500" id="35"/>
                                        <p:tgtEl>
                                          <p:spTgt spid="11"/>
                                        </p:tgtEl>
                                      </p:cBhvr>
                                    </p:animEffect>
                                  </p:childTnLst>
                                </p:cTn>
                              </p:par>
                            </p:childTnLst>
                          </p:cTn>
                        </p:par>
                        <p:par>
                          <p:cTn fill="hold" id="36" nodeType="afterGroup">
                            <p:stCondLst>
                              <p:cond delay="3519"/>
                            </p:stCondLst>
                            <p:childTnLst>
                              <p:par>
                                <p:cTn fill="hold" grpId="0" id="37" nodeType="afterEffect" presetClass="entr" presetID="52" presetSubtype="0" restart="never">
                                  <p:stCondLst>
                                    <p:cond delay="0"/>
                                  </p:stCondLst>
                                  <p:childTnLst>
                                    <p:set>
                                      <p:cBhvr>
                                        <p:cTn dur="1" fill="hold" id="38">
                                          <p:stCondLst>
                                            <p:cond delay="0"/>
                                          </p:stCondLst>
                                        </p:cTn>
                                        <p:tgtEl>
                                          <p:spTgt spid="14"/>
                                        </p:tgtEl>
                                        <p:attrNameLst>
                                          <p:attrName>style.visibility</p:attrName>
                                        </p:attrNameLst>
                                      </p:cBhvr>
                                      <p:to>
                                        <p:strVal val="visible"/>
                                      </p:to>
                                    </p:set>
                                    <p:animScale>
                                      <p:cBhvr>
                                        <p:cTn decel="50000" dur="519" fill="hold" id="39">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19" fill="hold" id="40">
                                          <p:stCondLst>
                                            <p:cond delay="0"/>
                                          </p:stCondLst>
                                        </p:cTn>
                                        <p:tgtEl>
                                          <p:spTgt spid="14"/>
                                        </p:tgtEl>
                                        <p:attrNameLst>
                                          <p:attrName>ppt_x</p:attrName>
                                          <p:attrName>ppt_y</p:attrName>
                                        </p:attrNameLst>
                                      </p:cBhvr>
                                    </p:animMotion>
                                    <p:animEffect filter="fade" transition="in">
                                      <p:cBhvr>
                                        <p:cTn dur="519" id="41"/>
                                        <p:tgtEl>
                                          <p:spTgt spid="14"/>
                                        </p:tgtEl>
                                      </p:cBhvr>
                                    </p:animEffect>
                                  </p:childTnLst>
                                </p:cTn>
                              </p:par>
                            </p:childTnLst>
                          </p:cTn>
                        </p:par>
                        <p:par>
                          <p:cTn fill="hold" id="42" nodeType="afterGroup">
                            <p:stCondLst>
                              <p:cond delay="4038"/>
                            </p:stCondLst>
                            <p:childTnLst>
                              <p:par>
                                <p:cTn fill="hold" grpId="0" id="43" nodeType="afterEffect" presetClass="entr" presetID="22" presetSubtype="1" restart="never">
                                  <p:stCondLst>
                                    <p:cond delay="0"/>
                                  </p:stCondLst>
                                  <p:childTnLst>
                                    <p:set>
                                      <p:cBhvr>
                                        <p:cTn dur="1" fill="hold" id="44">
                                          <p:stCondLst>
                                            <p:cond delay="0"/>
                                          </p:stCondLst>
                                        </p:cTn>
                                        <p:tgtEl>
                                          <p:spTgt spid="25"/>
                                        </p:tgtEl>
                                        <p:attrNameLst>
                                          <p:attrName>style.visibility</p:attrName>
                                        </p:attrNameLst>
                                      </p:cBhvr>
                                      <p:to>
                                        <p:strVal val="visible"/>
                                      </p:to>
                                    </p:set>
                                    <p:animEffect filter="wipe(up)" transition="in">
                                      <p:cBhvr>
                                        <p:cTn dur="500" id="45"/>
                                        <p:tgtEl>
                                          <p:spTgt spid="25"/>
                                        </p:tgtEl>
                                      </p:cBhvr>
                                    </p:animEffect>
                                  </p:childTnLst>
                                </p:cTn>
                              </p:par>
                            </p:childTnLst>
                          </p:cTn>
                        </p:par>
                        <p:par>
                          <p:cTn fill="hold" id="46" nodeType="afterGroup">
                            <p:stCondLst>
                              <p:cond delay="4538"/>
                            </p:stCondLst>
                            <p:childTnLst>
                              <p:par>
                                <p:cTn fill="hold" grpId="0" id="47" nodeType="afterEffect" presetClass="entr" presetID="53" presetSubtype="0" restart="never">
                                  <p:stCondLst>
                                    <p:cond delay="0"/>
                                  </p:stCondLst>
                                  <p:childTnLst>
                                    <p:set>
                                      <p:cBhvr>
                                        <p:cTn dur="1" fill="hold" id="48">
                                          <p:stCondLst>
                                            <p:cond delay="0"/>
                                          </p:stCondLst>
                                        </p:cTn>
                                        <p:tgtEl>
                                          <p:spTgt spid="17"/>
                                        </p:tgtEl>
                                        <p:attrNameLst>
                                          <p:attrName>style.visibility</p:attrName>
                                        </p:attrNameLst>
                                      </p:cBhvr>
                                      <p:to>
                                        <p:strVal val="visible"/>
                                      </p:to>
                                    </p:set>
                                    <p:anim calcmode="lin" valueType="num">
                                      <p:cBhvr>
                                        <p:cTn dur="500" fill="hold" id="49"/>
                                        <p:tgtEl>
                                          <p:spTgt spid="17"/>
                                        </p:tgtEl>
                                        <p:attrNameLst>
                                          <p:attrName>ppt_w</p:attrName>
                                        </p:attrNameLst>
                                      </p:cBhvr>
                                      <p:tavLst>
                                        <p:tav tm="0">
                                          <p:val>
                                            <p:fltVal val="0"/>
                                          </p:val>
                                        </p:tav>
                                        <p:tav tm="100000">
                                          <p:val>
                                            <p:strVal val="#ppt_w"/>
                                          </p:val>
                                        </p:tav>
                                      </p:tavLst>
                                    </p:anim>
                                    <p:anim calcmode="lin" valueType="num">
                                      <p:cBhvr>
                                        <p:cTn dur="500" fill="hold" id="50"/>
                                        <p:tgtEl>
                                          <p:spTgt spid="17"/>
                                        </p:tgtEl>
                                        <p:attrNameLst>
                                          <p:attrName>ppt_h</p:attrName>
                                        </p:attrNameLst>
                                      </p:cBhvr>
                                      <p:tavLst>
                                        <p:tav tm="0">
                                          <p:val>
                                            <p:fltVal val="0"/>
                                          </p:val>
                                        </p:tav>
                                        <p:tav tm="100000">
                                          <p:val>
                                            <p:strVal val="#ppt_h"/>
                                          </p:val>
                                        </p:tav>
                                      </p:tavLst>
                                    </p:anim>
                                    <p:animEffect filter="fade" transition="in">
                                      <p:cBhvr>
                                        <p:cTn dur="500" id="51"/>
                                        <p:tgtEl>
                                          <p:spTgt spid="17"/>
                                        </p:tgtEl>
                                      </p:cBhvr>
                                    </p:animEffect>
                                  </p:childTnLst>
                                </p:cTn>
                              </p:par>
                            </p:childTnLst>
                          </p:cTn>
                        </p:par>
                        <p:par>
                          <p:cTn fill="hold" id="52" nodeType="afterGroup">
                            <p:stCondLst>
                              <p:cond delay="5038"/>
                            </p:stCondLst>
                            <p:childTnLst>
                              <p:par>
                                <p:cTn fill="hold" grpId="0" id="53" nodeType="afterEffect" presetClass="entr" presetID="52" presetSubtype="0" restart="never">
                                  <p:stCondLst>
                                    <p:cond delay="0"/>
                                  </p:stCondLst>
                                  <p:childTnLst>
                                    <p:set>
                                      <p:cBhvr>
                                        <p:cTn dur="1" fill="hold" id="54">
                                          <p:stCondLst>
                                            <p:cond delay="0"/>
                                          </p:stCondLst>
                                        </p:cTn>
                                        <p:tgtEl>
                                          <p:spTgt spid="19"/>
                                        </p:tgtEl>
                                        <p:attrNameLst>
                                          <p:attrName>style.visibility</p:attrName>
                                        </p:attrNameLst>
                                      </p:cBhvr>
                                      <p:to>
                                        <p:strVal val="visible"/>
                                      </p:to>
                                    </p:set>
                                    <p:animScale>
                                      <p:cBhvr>
                                        <p:cTn decel="50000" dur="519" fill="hold" id="55">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19" fill="hold" id="56">
                                          <p:stCondLst>
                                            <p:cond delay="0"/>
                                          </p:stCondLst>
                                        </p:cTn>
                                        <p:tgtEl>
                                          <p:spTgt spid="19"/>
                                        </p:tgtEl>
                                        <p:attrNameLst>
                                          <p:attrName>ppt_x</p:attrName>
                                          <p:attrName>ppt_y</p:attrName>
                                        </p:attrNameLst>
                                      </p:cBhvr>
                                    </p:animMotion>
                                    <p:animEffect filter="fade" transition="in">
                                      <p:cBhvr>
                                        <p:cTn dur="519" id="57"/>
                                        <p:tgtEl>
                                          <p:spTgt spid="19"/>
                                        </p:tgtEl>
                                      </p:cBhvr>
                                    </p:animEffect>
                                  </p:childTnLst>
                                </p:cTn>
                              </p:par>
                            </p:childTnLst>
                          </p:cTn>
                        </p:par>
                        <p:par>
                          <p:cTn fill="hold" id="58" nodeType="afterGroup">
                            <p:stCondLst>
                              <p:cond delay="5557"/>
                            </p:stCondLst>
                            <p:childTnLst>
                              <p:par>
                                <p:cTn fill="hold" grpId="0" id="59" nodeType="afterEffect" presetClass="entr" presetID="22" presetSubtype="1" restart="never">
                                  <p:stCondLst>
                                    <p:cond delay="0"/>
                                  </p:stCondLst>
                                  <p:childTnLst>
                                    <p:set>
                                      <p:cBhvr>
                                        <p:cTn dur="1" fill="hold" id="60">
                                          <p:stCondLst>
                                            <p:cond delay="0"/>
                                          </p:stCondLst>
                                        </p:cTn>
                                        <p:tgtEl>
                                          <p:spTgt spid="24"/>
                                        </p:tgtEl>
                                        <p:attrNameLst>
                                          <p:attrName>style.visibility</p:attrName>
                                        </p:attrNameLst>
                                      </p:cBhvr>
                                      <p:to>
                                        <p:strVal val="visible"/>
                                      </p:to>
                                    </p:set>
                                    <p:animEffect filter="wipe(up)" transition="in">
                                      <p:cBhvr>
                                        <p:cTn dur="500" id="61"/>
                                        <p:tgtEl>
                                          <p:spTgt spid="24"/>
                                        </p:tgtEl>
                                      </p:cBhvr>
                                    </p:animEffect>
                                  </p:childTnLst>
                                </p:cTn>
                              </p:par>
                            </p:childTnLst>
                          </p:cTn>
                        </p:par>
                        <p:par>
                          <p:cTn fill="hold" id="62" nodeType="afterGroup">
                            <p:stCondLst>
                              <p:cond delay="6057"/>
                            </p:stCondLst>
                            <p:childTnLst>
                              <p:par>
                                <p:cTn fill="hold" grpId="0" id="63" nodeType="afterEffect" presetClass="entr" presetID="53" presetSubtype="0" restart="never">
                                  <p:stCondLst>
                                    <p:cond delay="0"/>
                                  </p:stCondLst>
                                  <p:childTnLst>
                                    <p:set>
                                      <p:cBhvr>
                                        <p:cTn dur="1" fill="hold" id="64">
                                          <p:stCondLst>
                                            <p:cond delay="0"/>
                                          </p:stCondLst>
                                        </p:cTn>
                                        <p:tgtEl>
                                          <p:spTgt spid="22"/>
                                        </p:tgtEl>
                                        <p:attrNameLst>
                                          <p:attrName>style.visibility</p:attrName>
                                        </p:attrNameLst>
                                      </p:cBhvr>
                                      <p:to>
                                        <p:strVal val="visible"/>
                                      </p:to>
                                    </p:set>
                                    <p:anim calcmode="lin" valueType="num">
                                      <p:cBhvr>
                                        <p:cTn dur="500" fill="hold" id="65"/>
                                        <p:tgtEl>
                                          <p:spTgt spid="22"/>
                                        </p:tgtEl>
                                        <p:attrNameLst>
                                          <p:attrName>ppt_w</p:attrName>
                                        </p:attrNameLst>
                                      </p:cBhvr>
                                      <p:tavLst>
                                        <p:tav tm="0">
                                          <p:val>
                                            <p:fltVal val="0"/>
                                          </p:val>
                                        </p:tav>
                                        <p:tav tm="100000">
                                          <p:val>
                                            <p:strVal val="#ppt_w"/>
                                          </p:val>
                                        </p:tav>
                                      </p:tavLst>
                                    </p:anim>
                                    <p:anim calcmode="lin" valueType="num">
                                      <p:cBhvr>
                                        <p:cTn dur="500" fill="hold" id="66"/>
                                        <p:tgtEl>
                                          <p:spTgt spid="22"/>
                                        </p:tgtEl>
                                        <p:attrNameLst>
                                          <p:attrName>ppt_h</p:attrName>
                                        </p:attrNameLst>
                                      </p:cBhvr>
                                      <p:tavLst>
                                        <p:tav tm="0">
                                          <p:val>
                                            <p:fltVal val="0"/>
                                          </p:val>
                                        </p:tav>
                                        <p:tav tm="100000">
                                          <p:val>
                                            <p:strVal val="#ppt_h"/>
                                          </p:val>
                                        </p:tav>
                                      </p:tavLst>
                                    </p:anim>
                                    <p:animEffect filter="fade" transition="in">
                                      <p:cBhvr>
                                        <p:cTn dur="500" id="67"/>
                                        <p:tgtEl>
                                          <p:spTgt spid="22"/>
                                        </p:tgtEl>
                                      </p:cBhvr>
                                    </p:animEffect>
                                  </p:childTnLst>
                                </p:cTn>
                              </p:par>
                            </p:childTnLst>
                          </p:cTn>
                        </p:par>
                        <p:par>
                          <p:cTn fill="hold" id="68" nodeType="afterGroup">
                            <p:stCondLst>
                              <p:cond delay="6557"/>
                            </p:stCondLst>
                            <p:childTnLst>
                              <p:par>
                                <p:cTn fill="hold" id="69" nodeType="afterEffect" presetClass="entr" presetID="2" presetSubtype="6">
                                  <p:stCondLst>
                                    <p:cond delay="0"/>
                                  </p:stCondLst>
                                  <p:childTnLst>
                                    <p:set>
                                      <p:cBhvr>
                                        <p:cTn dur="1" fill="hold" id="70">
                                          <p:stCondLst>
                                            <p:cond delay="0"/>
                                          </p:stCondLst>
                                        </p:cTn>
                                        <p:tgtEl>
                                          <p:spTgt spid="7"/>
                                        </p:tgtEl>
                                        <p:attrNameLst>
                                          <p:attrName>style.visibility</p:attrName>
                                        </p:attrNameLst>
                                      </p:cBhvr>
                                      <p:to>
                                        <p:strVal val="visible"/>
                                      </p:to>
                                    </p:set>
                                    <p:anim calcmode="lin" valueType="num">
                                      <p:cBhvr additive="base">
                                        <p:cTn dur="259" fill="hold" id="71"/>
                                        <p:tgtEl>
                                          <p:spTgt spid="7"/>
                                        </p:tgtEl>
                                        <p:attrNameLst>
                                          <p:attrName>ppt_x</p:attrName>
                                        </p:attrNameLst>
                                      </p:cBhvr>
                                      <p:tavLst>
                                        <p:tav tm="0">
                                          <p:val>
                                            <p:strVal val="1+#ppt_w/2"/>
                                          </p:val>
                                        </p:tav>
                                        <p:tav tm="100000">
                                          <p:val>
                                            <p:strVal val="#ppt_x"/>
                                          </p:val>
                                        </p:tav>
                                      </p:tavLst>
                                    </p:anim>
                                    <p:anim calcmode="lin" valueType="num">
                                      <p:cBhvr additive="base">
                                        <p:cTn dur="259" fill="hold" id="72"/>
                                        <p:tgtEl>
                                          <p:spTgt spid="7"/>
                                        </p:tgtEl>
                                        <p:attrNameLst>
                                          <p:attrName>ppt_y</p:attrName>
                                        </p:attrNameLst>
                                      </p:cBhvr>
                                      <p:tavLst>
                                        <p:tav tm="0">
                                          <p:val>
                                            <p:strVal val="1+#ppt_h/2"/>
                                          </p:val>
                                        </p:tav>
                                        <p:tav tm="100000">
                                          <p:val>
                                            <p:strVal val="#ppt_y"/>
                                          </p:val>
                                        </p:tav>
                                      </p:tavLst>
                                    </p:anim>
                                  </p:childTnLst>
                                </p:cTn>
                              </p:par>
                            </p:childTnLst>
                          </p:cTn>
                        </p:par>
                        <p:par>
                          <p:cTn fill="hold" id="73" nodeType="afterGroup">
                            <p:stCondLst>
                              <p:cond delay="6816"/>
                            </p:stCondLst>
                            <p:childTnLst>
                              <p:par>
                                <p:cTn fill="hold" grpId="0" id="74" nodeType="afterEffect" presetClass="entr" presetID="53" presetSubtype="0" restart="never">
                                  <p:stCondLst>
                                    <p:cond delay="0"/>
                                  </p:stCondLst>
                                  <p:childTnLst>
                                    <p:set>
                                      <p:cBhvr>
                                        <p:cTn dur="1" fill="hold" id="75">
                                          <p:stCondLst>
                                            <p:cond delay="0"/>
                                          </p:stCondLst>
                                        </p:cTn>
                                        <p:tgtEl>
                                          <p:spTgt spid="18"/>
                                        </p:tgtEl>
                                        <p:attrNameLst>
                                          <p:attrName>style.visibility</p:attrName>
                                        </p:attrNameLst>
                                      </p:cBhvr>
                                      <p:to>
                                        <p:strVal val="visible"/>
                                      </p:to>
                                    </p:set>
                                    <p:anim calcmode="lin" valueType="num">
                                      <p:cBhvr>
                                        <p:cTn dur="500" fill="hold" id="76"/>
                                        <p:tgtEl>
                                          <p:spTgt spid="18"/>
                                        </p:tgtEl>
                                        <p:attrNameLst>
                                          <p:attrName>ppt_w</p:attrName>
                                        </p:attrNameLst>
                                      </p:cBhvr>
                                      <p:tavLst>
                                        <p:tav tm="0">
                                          <p:val>
                                            <p:fltVal val="0"/>
                                          </p:val>
                                        </p:tav>
                                        <p:tav tm="100000">
                                          <p:val>
                                            <p:strVal val="#ppt_w"/>
                                          </p:val>
                                        </p:tav>
                                      </p:tavLst>
                                    </p:anim>
                                    <p:anim calcmode="lin" valueType="num">
                                      <p:cBhvr>
                                        <p:cTn dur="500" fill="hold" id="77"/>
                                        <p:tgtEl>
                                          <p:spTgt spid="18"/>
                                        </p:tgtEl>
                                        <p:attrNameLst>
                                          <p:attrName>ppt_h</p:attrName>
                                        </p:attrNameLst>
                                      </p:cBhvr>
                                      <p:tavLst>
                                        <p:tav tm="0">
                                          <p:val>
                                            <p:fltVal val="0"/>
                                          </p:val>
                                        </p:tav>
                                        <p:tav tm="100000">
                                          <p:val>
                                            <p:strVal val="#ppt_h"/>
                                          </p:val>
                                        </p:tav>
                                      </p:tavLst>
                                    </p:anim>
                                    <p:animEffect filter="fade" transition="in">
                                      <p:cBhvr>
                                        <p:cTn dur="500" id="78"/>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26"/>
      <p:bldP grpId="0" spid="11"/>
      <p:bldP grpId="0" spid="14"/>
      <p:bldP grpId="0" spid="25"/>
      <p:bldP grpId="0" spid="17"/>
      <p:bldP grpId="0" spid="19"/>
      <p:bldP grpId="0" spid="24"/>
      <p:bldP grpId="0" spid="22"/>
      <p:bldP grpId="0" spid="18"/>
      <p:bldP grpId="0" spid="21"/>
    </p:bldLst>
  </p:timing>
</p:sld>
</file>

<file path=ppt/tags/tag1.xml><?xml version="1.0" encoding="utf-8"?>
<p:tagLst xmlns:p="http://schemas.openxmlformats.org/presentationml/2006/main">
  <p:tag name="MH_CATEGORY" val="#BingLLB#"/>
  <p:tag name="MH_NUMBER" val="2"/>
  <p:tag name="MH_TYPE" val="#NeiR#"/>
</p:tagLst>
</file>

<file path=ppt/tags/tag10.xml><?xml version="1.0" encoding="utf-8"?>
<p:tagLst xmlns:p="http://schemas.openxmlformats.org/presentationml/2006/main">
  <p:tag name="MH_CATEGORY" val="#QiTTB#"/>
  <p:tag name="MH_NUMBER" val="3"/>
  <p:tag name="MH_TYPE" val="#NeiR#"/>
</p:tagLst>
</file>

<file path=ppt/tags/tag11.xml><?xml version="1.0" encoding="utf-8"?>
<p:tagLst xmlns:p="http://schemas.openxmlformats.org/presentationml/2006/main">
  <p:tag name="MH_CATEGORY" val="#QiTTB#"/>
  <p:tag name="MH_NUMBER" val="1"/>
  <p:tag name="MH_TYPE" val="#NeiR#"/>
</p:tagLst>
</file>

<file path=ppt/tags/tag12.xml><?xml version="1.0" encoding="utf-8"?>
<p:tagLst xmlns:p="http://schemas.openxmlformats.org/presentationml/2006/main">
  <p:tag name="MH_CATEGORY" val="#BingLLB#"/>
  <p:tag name="MH_NUMBER" val="4"/>
  <p:tag name="MH_TYPE" val="#NeiR#"/>
</p:tagLst>
</file>

<file path=ppt/tags/tag13.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MH_CONTENTSID" val="295"/>
  <p:tag name="MH_SECTIONID" val="296,297,298,299,"/>
</p:tagLst>
</file>

<file path=ppt/tags/tag2.xml><?xml version="1.0" encoding="utf-8"?>
<p:tagLst xmlns:p="http://schemas.openxmlformats.org/presentationml/2006/main">
  <p:tag name="MH_CATEGORY" val="#BingLLB#"/>
  <p:tag name="MH_NUMBER" val="2"/>
  <p:tag name="MH_TYPE" val="#NeiR#"/>
</p:tagLst>
</file>

<file path=ppt/tags/tag3.xml><?xml version="1.0" encoding="utf-8"?>
<p:tagLst xmlns:p="http://schemas.openxmlformats.org/presentationml/2006/main">
  <p:tag name="MH_CATEGORY" val="#BingLLB#"/>
  <p:tag name="MH_NUMBER" val="3"/>
  <p:tag name="MH_TYPE" val="#NeiR#"/>
</p:tagLst>
</file>

<file path=ppt/tags/tag4.xml><?xml version="1.0" encoding="utf-8"?>
<p:tagLst xmlns:p="http://schemas.openxmlformats.org/presentationml/2006/main">
  <p:tag name="MH_CATEGORY" val="#BingLLB#"/>
  <p:tag name="MH_NUMBER" val="3"/>
  <p:tag name="MH_TYPE" val="#NeiR#"/>
</p:tagLst>
</file>

<file path=ppt/tags/tag5.xml><?xml version="1.0" encoding="utf-8"?>
<p:tagLst xmlns:p="http://schemas.openxmlformats.org/presentationml/2006/main">
  <p:tag name="MH_CATEGORY" val="#BingLLB#"/>
  <p:tag name="MH_NUMBER" val="3"/>
  <p:tag name="MH_TYPE" val="#NeiR#"/>
</p:tagLst>
</file>

<file path=ppt/tags/tag6.xml><?xml version="1.0" encoding="utf-8"?>
<p:tagLst xmlns:p="http://schemas.openxmlformats.org/presentationml/2006/main">
  <p:tag name="MH_CATEGORY" val="#TuWHP#"/>
  <p:tag name="MH_NUMBER" val="3"/>
  <p:tag name="MH_TYPE" val="#NeiR#"/>
</p:tagLst>
</file>

<file path=ppt/tags/tag7.xml><?xml version="1.0" encoding="utf-8"?>
<p:tagLst xmlns:p="http://schemas.openxmlformats.org/presentationml/2006/main">
  <p:tag name="MH_CATEGORY" val="#TuWHP#"/>
  <p:tag name="MH_NUMBER" val="1"/>
  <p:tag name="MH_TYPE" val="#NeiR#"/>
</p:tagLst>
</file>

<file path=ppt/tags/tag8.xml><?xml version="1.0" encoding="utf-8"?>
<p:tagLst xmlns:p="http://schemas.openxmlformats.org/presentationml/2006/main">
  <p:tag name="MH_CATEGORY" val="#QiTTB#"/>
  <p:tag name="MH_NUMBER" val="1"/>
  <p:tag name="MH_TYPE" val="#NeiR#"/>
</p:tagLst>
</file>

<file path=ppt/tags/tag9.xml><?xml version="1.0" encoding="utf-8"?>
<p:tagLst xmlns:p="http://schemas.openxmlformats.org/presentationml/2006/main">
  <p:tag name="MH_CATEGORY" val="#QiTTB#"/>
  <p:tag name="MH_NUMBER" val="1"/>
  <p:tag name="MH_TYPE" val="#NeiR#"/>
</p:tagLst>
</file>

<file path=ppt/theme/theme1.xml><?xml version="1.0" encoding="utf-8"?>
<a:theme xmlns:r="http://schemas.openxmlformats.org/officeDocument/2006/relationships" xmlns:a="http://schemas.openxmlformats.org/drawingml/2006/main" name="">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自定义 7">
      <a:majorFont>
        <a:latin typeface="Arial"/>
        <a:ea typeface="微软雅黑"/>
        <a:cs typeface="Arial"/>
      </a:majorFont>
      <a:minorFont>
        <a:latin typeface="Arial"/>
        <a:ea typeface="幼圆"/>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anchor="ctr" rtlCol="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rtlCol="0" wrap="none">
        <a:spAutoFit/>
      </a:bodyPr>
      <a:lstStyle>
        <a:defPPr>
          <a:lnSpc>
            <a:spcPct val="130000"/>
          </a:lnSpc>
          <a:defRPr dirty="0" smtClean="0" sz="1400">
            <a:latin charset="0" panose="020B0604020202020204" pitchFamily="34" typeface="Arial"/>
            <a:ea charset="-122" panose="020B0503020204020204" pitchFamily="34" typeface="微软雅黑"/>
          </a:defRPr>
        </a:defPPr>
      </a:lstStyle>
    </a:tx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176</Paragraphs>
  <Slides>33</Slides>
  <Notes>1</Notes>
  <TotalTime>0</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33</vt:i4>
      </vt:variant>
    </vt:vector>
  </HeadingPairs>
  <TitlesOfParts>
    <vt:vector baseType="lpstr" size="47">
      <vt:lpstr>Arial</vt:lpstr>
      <vt:lpstr>微软雅黑</vt:lpstr>
      <vt:lpstr>幼圆</vt:lpstr>
      <vt:lpstr>Wingdings</vt:lpstr>
      <vt:lpstr>Calibri Light</vt:lpstr>
      <vt:lpstr>Calibri</vt:lpstr>
      <vt:lpstr>迷你简剪纸</vt:lpstr>
      <vt:lpstr>宋体</vt:lpstr>
      <vt:lpstr>方正启体简体</vt:lpstr>
      <vt:lpstr>叶根友特隶简体</vt:lpstr>
      <vt:lpstr>书体坊郭小语钢笔楷体</vt:lpstr>
      <vt:lpstr>Arial Narrow</vt:lpstr>
      <vt:lpstr>方正硬笔行书简体</vt:lpstr>
      <vt:lpstr>A000120140530A99PPBG</vt:lpstr>
      <vt:lpstr>单击此处添加标题</vt:lpstr>
      <vt:lpstr>PowerPoint Presentation</vt:lpstr>
      <vt:lpstr>PowerPoint Presentation</vt:lpstr>
      <vt:lpstr>请在此输入你的标题</vt:lpstr>
      <vt:lpstr>PowerPoint Presentation</vt:lpstr>
      <vt:lpstr>PowerPoint Presentation</vt:lpstr>
      <vt:lpstr>请在此输入你的标题</vt:lpstr>
      <vt:lpstr>请在此输入你的标题</vt:lpstr>
      <vt:lpstr>请在此输入你的标题</vt:lpstr>
      <vt:lpstr>请在此输入你的标题</vt:lpstr>
      <vt:lpstr>PowerPoint Presentation</vt:lpstr>
      <vt:lpstr>PowerPoint Presentation</vt:lpstr>
      <vt:lpstr>PowerPoint Presentation</vt:lpstr>
      <vt:lpstr>PowerPoint Presentation</vt:lpstr>
      <vt:lpstr>PowerPoint Presentation</vt:lpstr>
      <vt:lpstr>请在此输入你的标题</vt:lpstr>
      <vt:lpstr>请在此输入你的标题</vt:lpstr>
      <vt:lpstr>请在此输入你的标题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2021-08-22T12:08:30Z</dcterms:created>
  <cp:lastPrinted>2021-08-22T12:08:30Z</cp:lastPrinted>
  <dcterms:modified xsi:type="dcterms:W3CDTF">2021-08-22T05:48:09Z</dcterms:modified>
  <cp:revision>1</cp:revision>
</cp:coreProperties>
</file>