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8" r:id="rId5"/>
    <p:sldId id="259" r:id="rId6"/>
    <p:sldId id="262" r:id="rId7"/>
    <p:sldId id="274" r:id="rId8"/>
    <p:sldId id="265" r:id="rId9"/>
    <p:sldId id="272" r:id="rId10"/>
    <p:sldId id="285" r:id="rId11"/>
    <p:sldId id="267" r:id="rId12"/>
    <p:sldId id="266" r:id="rId13"/>
    <p:sldId id="261" r:id="rId14"/>
    <p:sldId id="276" r:id="rId15"/>
    <p:sldId id="286" r:id="rId16"/>
    <p:sldId id="273" r:id="rId17"/>
    <p:sldId id="264" r:id="rId18"/>
    <p:sldId id="275" r:id="rId19"/>
    <p:sldId id="279" r:id="rId20"/>
    <p:sldId id="287" r:id="rId21"/>
    <p:sldId id="277" r:id="rId22"/>
    <p:sldId id="278" r:id="rId23"/>
    <p:sldId id="280" r:id="rId24"/>
    <p:sldId id="281" r:id="rId25"/>
    <p:sldId id="283" r:id="rId26"/>
  </p:sldIdLst>
  <p:sldSz cx="12192000" cy="6858000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69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tags/tag3.xml" Type="http://schemas.openxmlformats.org/officeDocument/2006/relationships/tags"/><Relationship Id="rId28" Target="presProps.xml" Type="http://schemas.openxmlformats.org/officeDocument/2006/relationships/presProps"/><Relationship Id="rId29" Target="viewProps.xml" Type="http://schemas.openxmlformats.org/officeDocument/2006/relationships/viewProps"/><Relationship Id="rId3" Target="notesMasters/notesMaster1.xml" Type="http://schemas.openxmlformats.org/officeDocument/2006/relationships/notesMaster"/><Relationship Id="rId30" Target="theme/theme1.xml" Type="http://schemas.openxmlformats.org/officeDocument/2006/relationships/theme"/><Relationship Id="rId31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3C7FC-3CC8-4214-AAB7-B272A27C17B9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451CE-A8AC-4D3B-9A1F-4813FF819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1602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65968595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0679674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43337445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7341111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4679753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5617877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5835340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632673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4616403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885834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7505336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05540728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5647162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79167575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52142068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90852155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8825599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78292405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81124708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94823069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0073113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44401247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439C1-9380-4261-8626-06D21037FD93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95DCD-43B4-443A-AEF0-1193313C17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6815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>
    <mc:Choice Requires="p14">
      <p:transition spd="slow" p14:dur="2000"/>
    </mc:Choice>
    <mc:Fallback>
      <p:transition spd="slow"/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4731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tags/tag1.xml" Type="http://schemas.openxmlformats.org/officeDocument/2006/relationships/tags"/><Relationship Id="rId4" Target="../tags/tag2.xml" Type="http://schemas.openxmlformats.org/officeDocument/2006/relationships/tags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4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6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png" Type="http://schemas.openxmlformats.org/officeDocument/2006/relationships/image"/><Relationship Id="rId4" Target="../media/image8.png" Type="http://schemas.openxmlformats.org/officeDocument/2006/relationships/image"/><Relationship Id="rId5" Target="../media/image9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4468" l="10212" r="12872" t="37660"/>
          <a:stretch>
            <a:fillRect/>
          </a:stretch>
        </p:blipFill>
        <p:spPr>
          <a:xfrm>
            <a:off x="1845012" y="2816157"/>
            <a:ext cx="9377464" cy="122568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295727" y="1905506"/>
            <a:ext cx="3840480" cy="30175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9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极</a:t>
            </a:r>
          </a:p>
          <a:p>
            <a:r>
              <a:rPr altLang="en-US" lang="zh-CN" smtClean="0" sz="9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    简</a:t>
            </a:r>
          </a:p>
        </p:txBody>
      </p:sp>
      <p:sp>
        <p:nvSpPr>
          <p:cNvPr id="11" name="任意多边形 10"/>
          <p:cNvSpPr/>
          <p:nvPr/>
        </p:nvSpPr>
        <p:spPr>
          <a:xfrm>
            <a:off x="8526984" y="3358644"/>
            <a:ext cx="171109" cy="168879"/>
          </a:xfrm>
          <a:custGeom>
            <a:gdLst>
              <a:gd fmla="*/ 68531 w 399271" name="connsiteX0"/>
              <a:gd fmla="*/ 20364 h 535930" name="connsiteY0"/>
              <a:gd fmla="*/ 68531 w 399271" name="connsiteX1"/>
              <a:gd fmla="*/ 20364 h 535930" name="connsiteY1"/>
              <a:gd fmla="*/ 58803 w 399271" name="connsiteX2"/>
              <a:gd fmla="*/ 107913 h 535930" name="connsiteY2"/>
              <a:gd fmla="*/ 39348 w 399271" name="connsiteX3"/>
              <a:gd fmla="*/ 137096 h 535930" name="connsiteY3"/>
              <a:gd fmla="*/ 29620 w 399271" name="connsiteX4"/>
              <a:gd fmla="*/ 166279 h 535930" name="connsiteY4"/>
              <a:gd fmla="*/ 19893 w 399271" name="connsiteX5"/>
              <a:gd fmla="*/ 234372 h 535930" name="connsiteY5"/>
              <a:gd fmla="*/ 10165 w 399271" name="connsiteX6"/>
              <a:gd fmla="*/ 263555 h 535930" name="connsiteY6"/>
              <a:gd fmla="*/ 437 w 399271" name="connsiteX7"/>
              <a:gd fmla="*/ 312194 h 535930" name="connsiteY7"/>
              <a:gd fmla="*/ 29620 w 399271" name="connsiteX8"/>
              <a:gd fmla="*/ 477564 h 535930" name="connsiteY8"/>
              <a:gd fmla="*/ 58803 w 399271" name="connsiteX9"/>
              <a:gd fmla="*/ 497019 h 535930" name="connsiteY9"/>
              <a:gd fmla="*/ 78258 w 399271" name="connsiteX10"/>
              <a:gd fmla="*/ 516475 h 535930" name="connsiteY10"/>
              <a:gd fmla="*/ 136624 w 399271" name="connsiteX11"/>
              <a:gd fmla="*/ 535930 h 535930" name="connsiteY11"/>
              <a:gd fmla="*/ 233901 w 399271" name="connsiteX12"/>
              <a:gd fmla="*/ 526202 h 535930" name="connsiteY12"/>
              <a:gd fmla="*/ 263084 w 399271" name="connsiteX13"/>
              <a:gd fmla="*/ 506747 h 535930" name="connsiteY13"/>
              <a:gd fmla="*/ 301995 w 399271" name="connsiteX14"/>
              <a:gd fmla="*/ 487292 h 535930" name="connsiteY14"/>
              <a:gd fmla="*/ 370088 w 399271" name="connsiteX15"/>
              <a:gd fmla="*/ 409470 h 535930" name="connsiteY15"/>
              <a:gd fmla="*/ 379816 w 399271" name="connsiteX16"/>
              <a:gd fmla="*/ 370560 h 535930" name="connsiteY16"/>
              <a:gd fmla="*/ 399271 w 399271" name="connsiteX17"/>
              <a:gd fmla="*/ 312194 h 535930" name="connsiteY17"/>
              <a:gd fmla="*/ 379816 w 399271" name="connsiteX18"/>
              <a:gd fmla="*/ 107913 h 535930" name="connsiteY18"/>
              <a:gd fmla="*/ 350633 w 399271" name="connsiteX19"/>
              <a:gd fmla="*/ 49547 h 535930" name="connsiteY19"/>
              <a:gd fmla="*/ 321450 w 399271" name="connsiteX20"/>
              <a:gd fmla="*/ 20364 h 535930" name="connsiteY20"/>
              <a:gd fmla="*/ 272812 w 399271" name="connsiteX21"/>
              <a:gd fmla="*/ 10636 h 535930" name="connsiteY21"/>
              <a:gd fmla="*/ 243629 w 399271" name="connsiteX22"/>
              <a:gd fmla="*/ 909 h 535930" name="connsiteY22"/>
              <a:gd fmla="*/ 87986 w 399271" name="connsiteX23"/>
              <a:gd fmla="*/ 30092 h 535930" name="connsiteY23"/>
              <a:gd fmla="*/ 68531 w 399271" name="connsiteX24"/>
              <a:gd fmla="*/ 20364 h 535930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535930" w="399271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8748172" y="3258418"/>
            <a:ext cx="192436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汇报人：优页PPT</a:t>
            </a:r>
          </a:p>
        </p:txBody>
      </p:sp>
    </p:spTree>
    <p:extLst>
      <p:ext uri="{BB962C8B-B14F-4D97-AF65-F5344CB8AC3E}">
        <p14:creationId val="2272618596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11"/>
      <p:bldP grpId="0" spid="2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 rot="8617721">
            <a:off x="-126460" y="1673156"/>
            <a:ext cx="5204298" cy="3511685"/>
          </a:xfrm>
          <a:prstGeom prst="rect">
            <a:avLst/>
          </a:prstGeom>
          <a:blipFill dpi="0" rotWithShape="1">
            <a:blip r:embed="rId2">
              <a:alphaModFix amt="71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6472506" y="838856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5" name="矩形 4"/>
          <p:cNvSpPr/>
          <p:nvPr/>
        </p:nvSpPr>
        <p:spPr>
          <a:xfrm>
            <a:off x="5738618" y="1749182"/>
            <a:ext cx="3857943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菩提并无树,明镜亦无台,世本无一物,何处染尘埃!</a:t>
            </a:r>
          </a:p>
        </p:txBody>
      </p:sp>
      <p:sp>
        <p:nvSpPr>
          <p:cNvPr id="6" name="矩形 5"/>
          <p:cNvSpPr/>
          <p:nvPr/>
        </p:nvSpPr>
        <p:spPr>
          <a:xfrm>
            <a:off x="5205675" y="2521082"/>
            <a:ext cx="5283129" cy="4336918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6472506" y="3283084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8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9" name="矩形 8"/>
          <p:cNvSpPr/>
          <p:nvPr/>
        </p:nvSpPr>
        <p:spPr>
          <a:xfrm>
            <a:off x="6623435" y="3927512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8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</p:spTree>
    <p:extLst>
      <p:ext uri="{BB962C8B-B14F-4D97-AF65-F5344CB8AC3E}">
        <p14:creationId val="2957946704"/>
      </p:ext>
    </p:extLst>
  </p:cSld>
  <p:clrMapOvr>
    <a:masterClrMapping/>
  </p:clrMapOvr>
  <p:transition spd="slow">
    <p:push dir="r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  <p:bldP grpId="0" spid="7"/>
      <p:bldP grpId="0" spid="8"/>
      <p:bldP grpId="0" spid="9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5400000">
            <a:off x="5969645" y="0"/>
            <a:ext cx="252709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772560" y="762103"/>
            <a:ext cx="2621280" cy="579120"/>
          </a:xfrm>
          <a:prstGeom prst="rect">
            <a:avLst/>
          </a:prstGeom>
          <a:noFill/>
          <a:effectLst>
            <a:reflection algn="bl" blurRad="6350" dir="5400000" endA="300" endPos="55000" rotWithShape="0" stA="50000" sy="-100000"/>
          </a:effectLst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7" name="矩形 6"/>
          <p:cNvSpPr/>
          <p:nvPr/>
        </p:nvSpPr>
        <p:spPr>
          <a:xfrm>
            <a:off x="5911174" y="1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3231204" y="4460130"/>
            <a:ext cx="5359942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    此处输入你阐述的内容此处输入你阐述的内容</a:t>
            </a:r>
          </a:p>
        </p:txBody>
      </p:sp>
      <p:sp>
        <p:nvSpPr>
          <p:cNvPr id="9" name="矩形 8"/>
          <p:cNvSpPr/>
          <p:nvPr/>
        </p:nvSpPr>
        <p:spPr>
          <a:xfrm>
            <a:off x="3438861" y="2511703"/>
            <a:ext cx="5059680" cy="335280"/>
          </a:xfrm>
          <a:prstGeom prst="rect">
            <a:avLst/>
          </a:prstGeom>
          <a:effectLst>
            <a:reflection algn="bl" blurRad="6350" dir="5400000" endA="300" endPos="55000" rotWithShape="0" stA="50000" sy="-100000"/>
          </a:effectLst>
        </p:spPr>
        <p:txBody>
          <a:bodyPr wrap="none">
            <a:spAutoFit/>
          </a:bodyPr>
          <a:lstStyle/>
          <a:p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上善若水，水利万物而不争，处众人之所恶，故几于道。</a:t>
            </a:r>
          </a:p>
        </p:txBody>
      </p:sp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10" name="aee46af3-c357-4e8c-9ad4-5243925fac5b" title="iSlide™ 版权声明  COPYRIGHT NOTICE"/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3254761" y="2554662"/>
            <a:ext cx="368199" cy="252635"/>
            <a:chOff x="951358" y="964779"/>
            <a:chExt cx="5728476" cy="3930528"/>
          </a:xfrm>
        </p:grpSpPr>
        <p:sp>
          <p:nvSpPr>
            <p:cNvPr id="11" name="í$líḓê">
              <a:extLst>
                <a:ext uri="{FF2B5EF4-FFF2-40B4-BE49-F238E27FC236}">
                  <a16:creationId xmlns:a16="http://schemas.microsoft.com/office/drawing/2014/main" id="{A536DC16-32AE-44D5-9326-082A5DD1720F}"/>
                </a:ext>
              </a:extLst>
            </p:cNvPr>
            <p:cNvSpPr/>
            <p:nvPr/>
          </p:nvSpPr>
          <p:spPr bwMode="auto">
            <a:xfrm>
              <a:off x="951358" y="964779"/>
              <a:ext cx="3431281" cy="3432402"/>
            </a:xfrm>
            <a:custGeom>
              <a:gdLst>
                <a:gd fmla="*/ 1287 w 1289" name="T0"/>
                <a:gd fmla="*/ 626 h 1289" name="T1"/>
                <a:gd fmla="*/ 1273 w 1289" name="T2"/>
                <a:gd fmla="*/ 520 h 1289" name="T3"/>
                <a:gd fmla="*/ 1236 w 1289" name="T4"/>
                <a:gd fmla="*/ 421 h 1289" name="T5"/>
                <a:gd fmla="*/ 1184 w 1289" name="T6"/>
                <a:gd fmla="*/ 327 h 1289" name="T7"/>
                <a:gd fmla="*/ 1163 w 1289" name="T8"/>
                <a:gd fmla="*/ 324 h 1289" name="T9"/>
                <a:gd fmla="*/ 1140 w 1289" name="T10"/>
                <a:gd fmla="*/ 289 h 1289" name="T11"/>
                <a:gd fmla="*/ 1150 w 1289" name="T12"/>
                <a:gd fmla="*/ 279 h 1289" name="T13"/>
                <a:gd fmla="*/ 1134 w 1289" name="T14"/>
                <a:gd fmla="*/ 283 h 1289" name="T15"/>
                <a:gd fmla="*/ 1129 w 1289" name="T16"/>
                <a:gd fmla="*/ 301 h 1289" name="T17"/>
                <a:gd fmla="*/ 1192 w 1289" name="T18"/>
                <a:gd fmla="*/ 408 h 1289" name="T19"/>
                <a:gd fmla="*/ 1228 w 1289" name="T20"/>
                <a:gd fmla="*/ 566 h 1289" name="T21"/>
                <a:gd fmla="*/ 1203 w 1289" name="T22"/>
                <a:gd fmla="*/ 769 h 1289" name="T23"/>
                <a:gd fmla="*/ 1134 w 1289" name="T24"/>
                <a:gd fmla="*/ 831 h 1289" name="T25"/>
                <a:gd fmla="*/ 1037 w 1289" name="T26"/>
                <a:gd fmla="*/ 886 h 1289" name="T27"/>
                <a:gd fmla="*/ 1003 w 1289" name="T28"/>
                <a:gd fmla="*/ 924 h 1289" name="T29"/>
                <a:gd fmla="*/ 981 w 1289" name="T30"/>
                <a:gd fmla="*/ 976 h 1289" name="T31"/>
                <a:gd fmla="*/ 956 w 1289" name="T32"/>
                <a:gd fmla="*/ 1089 h 1289" name="T33"/>
                <a:gd fmla="*/ 932 w 1289" name="T34"/>
                <a:gd fmla="*/ 1125 h 1289" name="T35"/>
                <a:gd fmla="*/ 802 w 1289" name="T36"/>
                <a:gd fmla="*/ 1216 h 1289" name="T37"/>
                <a:gd fmla="*/ 722 w 1289" name="T38"/>
                <a:gd fmla="*/ 1245 h 1289" name="T39"/>
                <a:gd fmla="*/ 633 w 1289" name="T40"/>
                <a:gd fmla="*/ 1248 h 1289" name="T41"/>
                <a:gd fmla="*/ 500 w 1289" name="T42"/>
                <a:gd fmla="*/ 1235 h 1289" name="T43"/>
                <a:gd fmla="*/ 350 w 1289" name="T44"/>
                <a:gd fmla="*/ 1181 h 1289" name="T45"/>
                <a:gd fmla="*/ 254 w 1289" name="T46"/>
                <a:gd fmla="*/ 1111 h 1289" name="T47"/>
                <a:gd fmla="*/ 250 w 1289" name="T48"/>
                <a:gd fmla="*/ 1103 h 1289" name="T49"/>
                <a:gd fmla="*/ 198 w 1289" name="T50"/>
                <a:gd fmla="*/ 1068 h 1289" name="T51"/>
                <a:gd fmla="*/ 67 w 1289" name="T52"/>
                <a:gd fmla="*/ 858 h 1289" name="T53"/>
                <a:gd fmla="*/ 33 w 1289" name="T54"/>
                <a:gd fmla="*/ 684 h 1289" name="T55"/>
                <a:gd fmla="*/ 50 w 1289" name="T56"/>
                <a:gd fmla="*/ 522 h 1289" name="T57"/>
                <a:gd fmla="*/ 122 w 1289" name="T58"/>
                <a:gd fmla="*/ 347 h 1289" name="T59"/>
                <a:gd fmla="*/ 257 w 1289" name="T60"/>
                <a:gd fmla="*/ 198 h 1289" name="T61"/>
                <a:gd fmla="*/ 466 w 1289" name="T62"/>
                <a:gd fmla="*/ 78 h 1289" name="T63"/>
                <a:gd fmla="*/ 711 w 1289" name="T64"/>
                <a:gd fmla="*/ 61 h 1289" name="T65"/>
                <a:gd fmla="*/ 890 w 1289" name="T66"/>
                <a:gd fmla="*/ 107 h 1289" name="T67"/>
                <a:gd fmla="*/ 1083 w 1289" name="T68"/>
                <a:gd fmla="*/ 245 h 1289" name="T69"/>
                <a:gd fmla="*/ 1118 w 1289" name="T70"/>
                <a:gd fmla="*/ 283 h 1289" name="T71"/>
                <a:gd fmla="*/ 1104 w 1289" name="T72"/>
                <a:gd fmla="*/ 250 h 1289" name="T73"/>
                <a:gd fmla="*/ 1077 w 1289" name="T74"/>
                <a:gd fmla="*/ 206 h 1289" name="T75"/>
                <a:gd fmla="*/ 1017 w 1289" name="T76"/>
                <a:gd fmla="*/ 152 h 1289" name="T77"/>
                <a:gd fmla="*/ 790 w 1289" name="T78"/>
                <a:gd fmla="*/ 43 h 1289" name="T79"/>
                <a:gd fmla="*/ 593 w 1289" name="T80"/>
                <a:gd fmla="*/ 11 h 1289" name="T81"/>
                <a:gd fmla="*/ 283 w 1289" name="T82"/>
                <a:gd fmla="*/ 126 h 1289" name="T83"/>
                <a:gd fmla="*/ 160 w 1289" name="T84"/>
                <a:gd fmla="*/ 228 h 1289" name="T85"/>
                <a:gd fmla="*/ 135 w 1289" name="T86"/>
                <a:gd fmla="*/ 264 h 1289" name="T87"/>
                <a:gd fmla="*/ 1 w 1289" name="T88"/>
                <a:gd fmla="*/ 654 h 1289" name="T89"/>
                <a:gd fmla="*/ 70 w 1289" name="T90"/>
                <a:gd fmla="*/ 936 h 1289" name="T91"/>
                <a:gd fmla="*/ 196 w 1289" name="T92"/>
                <a:gd fmla="*/ 1104 h 1289" name="T93"/>
                <a:gd fmla="*/ 283 w 1289" name="T94"/>
                <a:gd fmla="*/ 1163 h 1289" name="T95"/>
                <a:gd fmla="*/ 388 w 1289" name="T96"/>
                <a:gd fmla="*/ 1225 h 1289" name="T97"/>
                <a:gd fmla="*/ 395 w 1289" name="T98"/>
                <a:gd fmla="*/ 1219 h 1289" name="T99"/>
                <a:gd fmla="*/ 410 w 1289" name="T100"/>
                <a:gd fmla="*/ 1233 h 1289" name="T101"/>
                <a:gd fmla="*/ 575 w 1289" name="T102"/>
                <a:gd fmla="*/ 1280 h 1289" name="T103"/>
                <a:gd fmla="*/ 731 w 1289" name="T104"/>
                <a:gd fmla="*/ 1279 h 1289" name="T105"/>
                <a:gd fmla="*/ 830 w 1289" name="T106"/>
                <a:gd fmla="*/ 1252 h 1289" name="T107"/>
                <a:gd fmla="*/ 1003 w 1289" name="T108"/>
                <a:gd fmla="*/ 1175 h 1289" name="T109"/>
                <a:gd fmla="*/ 1176 w 1289" name="T110"/>
                <a:gd fmla="*/ 1013 h 1289" name="T111"/>
                <a:gd fmla="*/ 1273 w 1289" name="T112"/>
                <a:gd fmla="*/ 858 h 1289" name="T113"/>
                <a:gd fmla="*/ 1270 w 1289" name="T114"/>
                <a:gd fmla="*/ 826 h 1289" name="T115"/>
                <a:gd fmla="*/ 449 w 1289" name="T116"/>
                <a:gd fmla="*/ 1235 h 1289" name="T117"/>
                <a:gd fmla="*/ 449 w 1289" name="T118"/>
                <a:gd fmla="*/ 1235 h 1289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1289" w="1289">
                  <a:moveTo>
                    <a:pt x="1280" y="766"/>
                  </a:moveTo>
                  <a:cubicBezTo>
                    <a:pt x="1289" y="720"/>
                    <a:pt x="1286" y="673"/>
                    <a:pt x="1287" y="626"/>
                  </a:cubicBezTo>
                  <a:cubicBezTo>
                    <a:pt x="1288" y="611"/>
                    <a:pt x="1281" y="598"/>
                    <a:pt x="1281" y="583"/>
                  </a:cubicBezTo>
                  <a:cubicBezTo>
                    <a:pt x="1281" y="562"/>
                    <a:pt x="1283" y="540"/>
                    <a:pt x="1273" y="520"/>
                  </a:cubicBezTo>
                  <a:cubicBezTo>
                    <a:pt x="1271" y="514"/>
                    <a:pt x="1270" y="508"/>
                    <a:pt x="1270" y="502"/>
                  </a:cubicBezTo>
                  <a:cubicBezTo>
                    <a:pt x="1269" y="470"/>
                    <a:pt x="1259" y="443"/>
                    <a:pt x="1236" y="421"/>
                  </a:cubicBezTo>
                  <a:cubicBezTo>
                    <a:pt x="1227" y="413"/>
                    <a:pt x="1221" y="402"/>
                    <a:pt x="1216" y="391"/>
                  </a:cubicBezTo>
                  <a:cubicBezTo>
                    <a:pt x="1205" y="370"/>
                    <a:pt x="1195" y="348"/>
                    <a:pt x="1184" y="327"/>
                  </a:cubicBezTo>
                  <a:cubicBezTo>
                    <a:pt x="1181" y="322"/>
                    <a:pt x="1180" y="314"/>
                    <a:pt x="1173" y="312"/>
                  </a:cubicBezTo>
                  <a:cubicBezTo>
                    <a:pt x="1168" y="315"/>
                    <a:pt x="1172" y="324"/>
                    <a:pt x="1163" y="324"/>
                  </a:cubicBezTo>
                  <a:cubicBezTo>
                    <a:pt x="1162" y="320"/>
                    <a:pt x="1163" y="317"/>
                    <a:pt x="1157" y="313"/>
                  </a:cubicBezTo>
                  <a:cubicBezTo>
                    <a:pt x="1149" y="309"/>
                    <a:pt x="1135" y="305"/>
                    <a:pt x="1140" y="289"/>
                  </a:cubicBezTo>
                  <a:cubicBezTo>
                    <a:pt x="1141" y="285"/>
                    <a:pt x="1139" y="280"/>
                    <a:pt x="1138" y="275"/>
                  </a:cubicBezTo>
                  <a:cubicBezTo>
                    <a:pt x="1142" y="277"/>
                    <a:pt x="1146" y="278"/>
                    <a:pt x="1150" y="279"/>
                  </a:cubicBezTo>
                  <a:cubicBezTo>
                    <a:pt x="1146" y="268"/>
                    <a:pt x="1146" y="268"/>
                    <a:pt x="1136" y="267"/>
                  </a:cubicBezTo>
                  <a:cubicBezTo>
                    <a:pt x="1133" y="272"/>
                    <a:pt x="1135" y="277"/>
                    <a:pt x="1134" y="283"/>
                  </a:cubicBezTo>
                  <a:cubicBezTo>
                    <a:pt x="1133" y="291"/>
                    <a:pt x="1129" y="294"/>
                    <a:pt x="1122" y="287"/>
                  </a:cubicBezTo>
                  <a:cubicBezTo>
                    <a:pt x="1123" y="292"/>
                    <a:pt x="1126" y="297"/>
                    <a:pt x="1129" y="301"/>
                  </a:cubicBezTo>
                  <a:cubicBezTo>
                    <a:pt x="1147" y="323"/>
                    <a:pt x="1162" y="347"/>
                    <a:pt x="1176" y="372"/>
                  </a:cubicBezTo>
                  <a:cubicBezTo>
                    <a:pt x="1182" y="384"/>
                    <a:pt x="1185" y="397"/>
                    <a:pt x="1192" y="408"/>
                  </a:cubicBezTo>
                  <a:cubicBezTo>
                    <a:pt x="1201" y="423"/>
                    <a:pt x="1206" y="440"/>
                    <a:pt x="1210" y="456"/>
                  </a:cubicBezTo>
                  <a:cubicBezTo>
                    <a:pt x="1217" y="493"/>
                    <a:pt x="1221" y="529"/>
                    <a:pt x="1228" y="566"/>
                  </a:cubicBezTo>
                  <a:cubicBezTo>
                    <a:pt x="1237" y="614"/>
                    <a:pt x="1245" y="663"/>
                    <a:pt x="1240" y="713"/>
                  </a:cubicBezTo>
                  <a:cubicBezTo>
                    <a:pt x="1237" y="740"/>
                    <a:pt x="1223" y="756"/>
                    <a:pt x="1203" y="769"/>
                  </a:cubicBezTo>
                  <a:cubicBezTo>
                    <a:pt x="1190" y="777"/>
                    <a:pt x="1177" y="785"/>
                    <a:pt x="1169" y="798"/>
                  </a:cubicBezTo>
                  <a:cubicBezTo>
                    <a:pt x="1160" y="812"/>
                    <a:pt x="1146" y="821"/>
                    <a:pt x="1134" y="831"/>
                  </a:cubicBezTo>
                  <a:cubicBezTo>
                    <a:pt x="1119" y="845"/>
                    <a:pt x="1097" y="851"/>
                    <a:pt x="1080" y="865"/>
                  </a:cubicBezTo>
                  <a:cubicBezTo>
                    <a:pt x="1069" y="874"/>
                    <a:pt x="1052" y="880"/>
                    <a:pt x="1037" y="886"/>
                  </a:cubicBezTo>
                  <a:cubicBezTo>
                    <a:pt x="1023" y="891"/>
                    <a:pt x="1018" y="900"/>
                    <a:pt x="1012" y="911"/>
                  </a:cubicBezTo>
                  <a:cubicBezTo>
                    <a:pt x="1010" y="916"/>
                    <a:pt x="1007" y="920"/>
                    <a:pt x="1003" y="924"/>
                  </a:cubicBezTo>
                  <a:cubicBezTo>
                    <a:pt x="989" y="935"/>
                    <a:pt x="972" y="944"/>
                    <a:pt x="982" y="966"/>
                  </a:cubicBezTo>
                  <a:cubicBezTo>
                    <a:pt x="983" y="969"/>
                    <a:pt x="983" y="973"/>
                    <a:pt x="981" y="976"/>
                  </a:cubicBezTo>
                  <a:cubicBezTo>
                    <a:pt x="968" y="996"/>
                    <a:pt x="970" y="1018"/>
                    <a:pt x="971" y="1041"/>
                  </a:cubicBezTo>
                  <a:cubicBezTo>
                    <a:pt x="972" y="1059"/>
                    <a:pt x="972" y="1077"/>
                    <a:pt x="956" y="1089"/>
                  </a:cubicBezTo>
                  <a:cubicBezTo>
                    <a:pt x="946" y="1096"/>
                    <a:pt x="938" y="1103"/>
                    <a:pt x="939" y="1117"/>
                  </a:cubicBezTo>
                  <a:cubicBezTo>
                    <a:pt x="939" y="1121"/>
                    <a:pt x="935" y="1123"/>
                    <a:pt x="932" y="1125"/>
                  </a:cubicBezTo>
                  <a:cubicBezTo>
                    <a:pt x="910" y="1140"/>
                    <a:pt x="888" y="1155"/>
                    <a:pt x="866" y="1170"/>
                  </a:cubicBezTo>
                  <a:cubicBezTo>
                    <a:pt x="844" y="1184"/>
                    <a:pt x="818" y="1194"/>
                    <a:pt x="802" y="1216"/>
                  </a:cubicBezTo>
                  <a:cubicBezTo>
                    <a:pt x="792" y="1229"/>
                    <a:pt x="780" y="1235"/>
                    <a:pt x="764" y="1236"/>
                  </a:cubicBezTo>
                  <a:cubicBezTo>
                    <a:pt x="750" y="1237"/>
                    <a:pt x="736" y="1240"/>
                    <a:pt x="722" y="1245"/>
                  </a:cubicBezTo>
                  <a:cubicBezTo>
                    <a:pt x="717" y="1246"/>
                    <a:pt x="713" y="1246"/>
                    <a:pt x="708" y="1246"/>
                  </a:cubicBezTo>
                  <a:cubicBezTo>
                    <a:pt x="683" y="1247"/>
                    <a:pt x="658" y="1248"/>
                    <a:pt x="633" y="1248"/>
                  </a:cubicBezTo>
                  <a:cubicBezTo>
                    <a:pt x="621" y="1248"/>
                    <a:pt x="611" y="1255"/>
                    <a:pt x="600" y="1253"/>
                  </a:cubicBezTo>
                  <a:cubicBezTo>
                    <a:pt x="567" y="1245"/>
                    <a:pt x="534" y="1240"/>
                    <a:pt x="500" y="1235"/>
                  </a:cubicBezTo>
                  <a:cubicBezTo>
                    <a:pt x="466" y="1229"/>
                    <a:pt x="435" y="1212"/>
                    <a:pt x="400" y="1211"/>
                  </a:cubicBezTo>
                  <a:cubicBezTo>
                    <a:pt x="386" y="1196"/>
                    <a:pt x="368" y="1188"/>
                    <a:pt x="350" y="1181"/>
                  </a:cubicBezTo>
                  <a:cubicBezTo>
                    <a:pt x="314" y="1167"/>
                    <a:pt x="285" y="1144"/>
                    <a:pt x="256" y="1121"/>
                  </a:cubicBezTo>
                  <a:cubicBezTo>
                    <a:pt x="252" y="1118"/>
                    <a:pt x="248" y="1115"/>
                    <a:pt x="254" y="1111"/>
                  </a:cubicBezTo>
                  <a:cubicBezTo>
                    <a:pt x="256" y="1110"/>
                    <a:pt x="260" y="1109"/>
                    <a:pt x="259" y="1105"/>
                  </a:cubicBezTo>
                  <a:cubicBezTo>
                    <a:pt x="257" y="1102"/>
                    <a:pt x="253" y="1102"/>
                    <a:pt x="250" y="1103"/>
                  </a:cubicBezTo>
                  <a:cubicBezTo>
                    <a:pt x="243" y="1106"/>
                    <a:pt x="238" y="1104"/>
                    <a:pt x="233" y="1100"/>
                  </a:cubicBezTo>
                  <a:cubicBezTo>
                    <a:pt x="221" y="1089"/>
                    <a:pt x="207" y="1080"/>
                    <a:pt x="198" y="1068"/>
                  </a:cubicBezTo>
                  <a:cubicBezTo>
                    <a:pt x="169" y="1028"/>
                    <a:pt x="131" y="995"/>
                    <a:pt x="109" y="949"/>
                  </a:cubicBezTo>
                  <a:cubicBezTo>
                    <a:pt x="94" y="919"/>
                    <a:pt x="80" y="889"/>
                    <a:pt x="67" y="858"/>
                  </a:cubicBezTo>
                  <a:cubicBezTo>
                    <a:pt x="56" y="831"/>
                    <a:pt x="51" y="802"/>
                    <a:pt x="43" y="775"/>
                  </a:cubicBezTo>
                  <a:cubicBezTo>
                    <a:pt x="35" y="745"/>
                    <a:pt x="35" y="714"/>
                    <a:pt x="33" y="684"/>
                  </a:cubicBezTo>
                  <a:cubicBezTo>
                    <a:pt x="32" y="659"/>
                    <a:pt x="35" y="633"/>
                    <a:pt x="35" y="608"/>
                  </a:cubicBezTo>
                  <a:cubicBezTo>
                    <a:pt x="35" y="578"/>
                    <a:pt x="43" y="550"/>
                    <a:pt x="50" y="522"/>
                  </a:cubicBezTo>
                  <a:cubicBezTo>
                    <a:pt x="56" y="498"/>
                    <a:pt x="63" y="473"/>
                    <a:pt x="72" y="449"/>
                  </a:cubicBezTo>
                  <a:cubicBezTo>
                    <a:pt x="86" y="413"/>
                    <a:pt x="104" y="380"/>
                    <a:pt x="122" y="347"/>
                  </a:cubicBezTo>
                  <a:cubicBezTo>
                    <a:pt x="133" y="325"/>
                    <a:pt x="150" y="308"/>
                    <a:pt x="164" y="289"/>
                  </a:cubicBezTo>
                  <a:cubicBezTo>
                    <a:pt x="191" y="255"/>
                    <a:pt x="224" y="226"/>
                    <a:pt x="257" y="198"/>
                  </a:cubicBezTo>
                  <a:cubicBezTo>
                    <a:pt x="287" y="172"/>
                    <a:pt x="320" y="152"/>
                    <a:pt x="353" y="133"/>
                  </a:cubicBezTo>
                  <a:cubicBezTo>
                    <a:pt x="390" y="111"/>
                    <a:pt x="425" y="88"/>
                    <a:pt x="466" y="78"/>
                  </a:cubicBezTo>
                  <a:cubicBezTo>
                    <a:pt x="509" y="67"/>
                    <a:pt x="552" y="62"/>
                    <a:pt x="595" y="58"/>
                  </a:cubicBezTo>
                  <a:cubicBezTo>
                    <a:pt x="633" y="54"/>
                    <a:pt x="672" y="57"/>
                    <a:pt x="711" y="61"/>
                  </a:cubicBezTo>
                  <a:cubicBezTo>
                    <a:pt x="736" y="63"/>
                    <a:pt x="761" y="70"/>
                    <a:pt x="785" y="75"/>
                  </a:cubicBezTo>
                  <a:cubicBezTo>
                    <a:pt x="821" y="83"/>
                    <a:pt x="856" y="93"/>
                    <a:pt x="890" y="107"/>
                  </a:cubicBezTo>
                  <a:cubicBezTo>
                    <a:pt x="918" y="120"/>
                    <a:pt x="946" y="134"/>
                    <a:pt x="973" y="152"/>
                  </a:cubicBezTo>
                  <a:cubicBezTo>
                    <a:pt x="1013" y="179"/>
                    <a:pt x="1050" y="210"/>
                    <a:pt x="1083" y="245"/>
                  </a:cubicBezTo>
                  <a:cubicBezTo>
                    <a:pt x="1087" y="250"/>
                    <a:pt x="1091" y="253"/>
                    <a:pt x="1097" y="255"/>
                  </a:cubicBezTo>
                  <a:cubicBezTo>
                    <a:pt x="1099" y="268"/>
                    <a:pt x="1111" y="273"/>
                    <a:pt x="1118" y="283"/>
                  </a:cubicBezTo>
                  <a:cubicBezTo>
                    <a:pt x="1120" y="279"/>
                    <a:pt x="1126" y="279"/>
                    <a:pt x="1127" y="273"/>
                  </a:cubicBezTo>
                  <a:cubicBezTo>
                    <a:pt x="1111" y="273"/>
                    <a:pt x="1108" y="261"/>
                    <a:pt x="1104" y="250"/>
                  </a:cubicBezTo>
                  <a:cubicBezTo>
                    <a:pt x="1115" y="243"/>
                    <a:pt x="1114" y="234"/>
                    <a:pt x="1106" y="227"/>
                  </a:cubicBezTo>
                  <a:cubicBezTo>
                    <a:pt x="1097" y="219"/>
                    <a:pt x="1088" y="210"/>
                    <a:pt x="1077" y="206"/>
                  </a:cubicBezTo>
                  <a:cubicBezTo>
                    <a:pt x="1069" y="204"/>
                    <a:pt x="1062" y="199"/>
                    <a:pt x="1058" y="192"/>
                  </a:cubicBezTo>
                  <a:cubicBezTo>
                    <a:pt x="1047" y="176"/>
                    <a:pt x="1031" y="165"/>
                    <a:pt x="1017" y="152"/>
                  </a:cubicBezTo>
                  <a:cubicBezTo>
                    <a:pt x="991" y="128"/>
                    <a:pt x="960" y="113"/>
                    <a:pt x="928" y="97"/>
                  </a:cubicBezTo>
                  <a:cubicBezTo>
                    <a:pt x="884" y="74"/>
                    <a:pt x="837" y="58"/>
                    <a:pt x="790" y="43"/>
                  </a:cubicBezTo>
                  <a:cubicBezTo>
                    <a:pt x="770" y="37"/>
                    <a:pt x="749" y="36"/>
                    <a:pt x="730" y="27"/>
                  </a:cubicBezTo>
                  <a:cubicBezTo>
                    <a:pt x="686" y="9"/>
                    <a:pt x="640" y="0"/>
                    <a:pt x="593" y="11"/>
                  </a:cubicBezTo>
                  <a:cubicBezTo>
                    <a:pt x="544" y="23"/>
                    <a:pt x="494" y="32"/>
                    <a:pt x="446" y="48"/>
                  </a:cubicBezTo>
                  <a:cubicBezTo>
                    <a:pt x="389" y="68"/>
                    <a:pt x="334" y="92"/>
                    <a:pt x="283" y="126"/>
                  </a:cubicBezTo>
                  <a:cubicBezTo>
                    <a:pt x="245" y="151"/>
                    <a:pt x="208" y="180"/>
                    <a:pt x="178" y="215"/>
                  </a:cubicBezTo>
                  <a:cubicBezTo>
                    <a:pt x="173" y="221"/>
                    <a:pt x="168" y="226"/>
                    <a:pt x="160" y="228"/>
                  </a:cubicBezTo>
                  <a:cubicBezTo>
                    <a:pt x="156" y="229"/>
                    <a:pt x="153" y="232"/>
                    <a:pt x="152" y="236"/>
                  </a:cubicBezTo>
                  <a:cubicBezTo>
                    <a:pt x="149" y="247"/>
                    <a:pt x="141" y="255"/>
                    <a:pt x="135" y="264"/>
                  </a:cubicBezTo>
                  <a:cubicBezTo>
                    <a:pt x="81" y="340"/>
                    <a:pt x="37" y="420"/>
                    <a:pt x="17" y="512"/>
                  </a:cubicBezTo>
                  <a:cubicBezTo>
                    <a:pt x="8" y="559"/>
                    <a:pt x="0" y="607"/>
                    <a:pt x="1" y="654"/>
                  </a:cubicBezTo>
                  <a:cubicBezTo>
                    <a:pt x="2" y="722"/>
                    <a:pt x="15" y="788"/>
                    <a:pt x="36" y="851"/>
                  </a:cubicBezTo>
                  <a:cubicBezTo>
                    <a:pt x="45" y="880"/>
                    <a:pt x="61" y="907"/>
                    <a:pt x="70" y="936"/>
                  </a:cubicBezTo>
                  <a:cubicBezTo>
                    <a:pt x="82" y="981"/>
                    <a:pt x="106" y="1019"/>
                    <a:pt x="139" y="1051"/>
                  </a:cubicBezTo>
                  <a:cubicBezTo>
                    <a:pt x="157" y="1070"/>
                    <a:pt x="176" y="1088"/>
                    <a:pt x="196" y="1104"/>
                  </a:cubicBezTo>
                  <a:cubicBezTo>
                    <a:pt x="216" y="1120"/>
                    <a:pt x="234" y="1138"/>
                    <a:pt x="258" y="1148"/>
                  </a:cubicBezTo>
                  <a:cubicBezTo>
                    <a:pt x="266" y="1152"/>
                    <a:pt x="277" y="1156"/>
                    <a:pt x="283" y="1163"/>
                  </a:cubicBezTo>
                  <a:cubicBezTo>
                    <a:pt x="300" y="1181"/>
                    <a:pt x="321" y="1192"/>
                    <a:pt x="342" y="1202"/>
                  </a:cubicBezTo>
                  <a:cubicBezTo>
                    <a:pt x="358" y="1209"/>
                    <a:pt x="371" y="1220"/>
                    <a:pt x="388" y="1225"/>
                  </a:cubicBezTo>
                  <a:cubicBezTo>
                    <a:pt x="391" y="1226"/>
                    <a:pt x="394" y="1229"/>
                    <a:pt x="397" y="1226"/>
                  </a:cubicBezTo>
                  <a:cubicBezTo>
                    <a:pt x="402" y="1223"/>
                    <a:pt x="396" y="1221"/>
                    <a:pt x="395" y="1219"/>
                  </a:cubicBezTo>
                  <a:cubicBezTo>
                    <a:pt x="392" y="1213"/>
                    <a:pt x="397" y="1213"/>
                    <a:pt x="400" y="1211"/>
                  </a:cubicBezTo>
                  <a:cubicBezTo>
                    <a:pt x="406" y="1217"/>
                    <a:pt x="402" y="1229"/>
                    <a:pt x="410" y="1233"/>
                  </a:cubicBezTo>
                  <a:cubicBezTo>
                    <a:pt x="437" y="1244"/>
                    <a:pt x="463" y="1255"/>
                    <a:pt x="490" y="1263"/>
                  </a:cubicBezTo>
                  <a:cubicBezTo>
                    <a:pt x="518" y="1271"/>
                    <a:pt x="546" y="1278"/>
                    <a:pt x="575" y="1280"/>
                  </a:cubicBezTo>
                  <a:cubicBezTo>
                    <a:pt x="597" y="1280"/>
                    <a:pt x="619" y="1284"/>
                    <a:pt x="642" y="1286"/>
                  </a:cubicBezTo>
                  <a:cubicBezTo>
                    <a:pt x="672" y="1289"/>
                    <a:pt x="702" y="1283"/>
                    <a:pt x="731" y="1279"/>
                  </a:cubicBezTo>
                  <a:cubicBezTo>
                    <a:pt x="757" y="1275"/>
                    <a:pt x="784" y="1276"/>
                    <a:pt x="808" y="1263"/>
                  </a:cubicBezTo>
                  <a:cubicBezTo>
                    <a:pt x="815" y="1259"/>
                    <a:pt x="822" y="1254"/>
                    <a:pt x="830" y="1252"/>
                  </a:cubicBezTo>
                  <a:cubicBezTo>
                    <a:pt x="858" y="1249"/>
                    <a:pt x="883" y="1237"/>
                    <a:pt x="907" y="1226"/>
                  </a:cubicBezTo>
                  <a:cubicBezTo>
                    <a:pt x="940" y="1212"/>
                    <a:pt x="973" y="1196"/>
                    <a:pt x="1003" y="1175"/>
                  </a:cubicBezTo>
                  <a:cubicBezTo>
                    <a:pt x="1030" y="1156"/>
                    <a:pt x="1062" y="1144"/>
                    <a:pt x="1084" y="1116"/>
                  </a:cubicBezTo>
                  <a:cubicBezTo>
                    <a:pt x="1113" y="1080"/>
                    <a:pt x="1147" y="1049"/>
                    <a:pt x="1176" y="1013"/>
                  </a:cubicBezTo>
                  <a:cubicBezTo>
                    <a:pt x="1209" y="972"/>
                    <a:pt x="1234" y="929"/>
                    <a:pt x="1253" y="881"/>
                  </a:cubicBezTo>
                  <a:cubicBezTo>
                    <a:pt x="1257" y="871"/>
                    <a:pt x="1262" y="862"/>
                    <a:pt x="1273" y="858"/>
                  </a:cubicBezTo>
                  <a:cubicBezTo>
                    <a:pt x="1281" y="856"/>
                    <a:pt x="1282" y="850"/>
                    <a:pt x="1276" y="845"/>
                  </a:cubicBezTo>
                  <a:cubicBezTo>
                    <a:pt x="1270" y="840"/>
                    <a:pt x="1270" y="833"/>
                    <a:pt x="1270" y="826"/>
                  </a:cubicBezTo>
                  <a:cubicBezTo>
                    <a:pt x="1271" y="806"/>
                    <a:pt x="1276" y="786"/>
                    <a:pt x="1280" y="766"/>
                  </a:cubicBezTo>
                  <a:close/>
                  <a:moveTo>
                    <a:pt x="449" y="1235"/>
                  </a:moveTo>
                  <a:cubicBezTo>
                    <a:pt x="459" y="1232"/>
                    <a:pt x="464" y="1236"/>
                    <a:pt x="469" y="1242"/>
                  </a:cubicBezTo>
                  <a:cubicBezTo>
                    <a:pt x="463" y="1241"/>
                    <a:pt x="456" y="1242"/>
                    <a:pt x="449" y="1235"/>
                  </a:cubicBezTo>
                  <a:close/>
                </a:path>
              </a:pathLst>
            </a:custGeom>
            <a:solidFill>
              <a:srgbClr val="8C2C2C"/>
            </a:solidFill>
            <a:ln w="9525">
              <a:noFill/>
              <a:round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ïṡlïḓe">
              <a:extLst>
                <a:ext uri="{FF2B5EF4-FFF2-40B4-BE49-F238E27FC236}">
                  <a16:creationId xmlns:a16="http://schemas.microsoft.com/office/drawing/2014/main" id="{E023B0F7-118B-430E-9304-465C282F9555}"/>
                </a:ext>
              </a:extLst>
            </p:cNvPr>
            <p:cNvSpPr/>
            <p:nvPr/>
          </p:nvSpPr>
          <p:spPr bwMode="auto">
            <a:xfrm>
              <a:off x="5793439" y="4874015"/>
              <a:ext cx="34739" cy="21292"/>
            </a:xfrm>
            <a:custGeom>
              <a:gdLst>
                <a:gd fmla="*/ 0 w 13" name="T0"/>
                <a:gd fmla="*/ 4 h 8" name="T1"/>
                <a:gd fmla="*/ 6 w 13" name="T2"/>
                <a:gd fmla="*/ 8 h 8" name="T3"/>
                <a:gd fmla="*/ 13 w 13" name="T4"/>
                <a:gd fmla="*/ 3 h 8" name="T5"/>
                <a:gd fmla="*/ 8 w 13" name="T6"/>
                <a:gd fmla="*/ 0 h 8" name="T7"/>
                <a:gd fmla="*/ 0 w 13" name="T8"/>
                <a:gd fmla="*/ 4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3">
                  <a:moveTo>
                    <a:pt x="0" y="4"/>
                  </a:moveTo>
                  <a:cubicBezTo>
                    <a:pt x="0" y="8"/>
                    <a:pt x="3" y="8"/>
                    <a:pt x="6" y="8"/>
                  </a:cubicBezTo>
                  <a:cubicBezTo>
                    <a:pt x="9" y="8"/>
                    <a:pt x="13" y="7"/>
                    <a:pt x="13" y="3"/>
                  </a:cubicBezTo>
                  <a:cubicBezTo>
                    <a:pt x="13" y="0"/>
                    <a:pt x="10" y="0"/>
                    <a:pt x="8" y="0"/>
                  </a:cubicBezTo>
                  <a:cubicBezTo>
                    <a:pt x="5" y="0"/>
                    <a:pt x="1" y="0"/>
                    <a:pt x="0" y="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íṥľîḓe">
              <a:extLst>
                <a:ext uri="{FF2B5EF4-FFF2-40B4-BE49-F238E27FC236}">
                  <a16:creationId xmlns:a16="http://schemas.microsoft.com/office/drawing/2014/main" id="{DA960E8B-44B5-44AC-89DE-E55F1EB41233}"/>
                </a:ext>
              </a:extLst>
            </p:cNvPr>
            <p:cNvSpPr/>
            <p:nvPr/>
          </p:nvSpPr>
          <p:spPr bwMode="auto">
            <a:xfrm>
              <a:off x="6650698" y="4649895"/>
              <a:ext cx="29136" cy="24653"/>
            </a:xfrm>
            <a:custGeom>
              <a:gdLst>
                <a:gd fmla="*/ 0 w 11" name="T0"/>
                <a:gd fmla="*/ 4 h 9" name="T1"/>
                <a:gd fmla="*/ 5 w 11" name="T2"/>
                <a:gd fmla="*/ 9 h 9" name="T3"/>
                <a:gd fmla="*/ 11 w 11" name="T4"/>
                <a:gd fmla="*/ 4 h 9" name="T5"/>
                <a:gd fmla="*/ 6 w 11" name="T6"/>
                <a:gd fmla="*/ 0 h 9" name="T7"/>
                <a:gd fmla="*/ 0 w 11" name="T8"/>
                <a:gd fmla="*/ 4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1">
                  <a:moveTo>
                    <a:pt x="0" y="4"/>
                  </a:moveTo>
                  <a:cubicBezTo>
                    <a:pt x="0" y="7"/>
                    <a:pt x="2" y="9"/>
                    <a:pt x="5" y="9"/>
                  </a:cubicBezTo>
                  <a:cubicBezTo>
                    <a:pt x="8" y="9"/>
                    <a:pt x="10" y="8"/>
                    <a:pt x="11" y="4"/>
                  </a:cubicBezTo>
                  <a:cubicBezTo>
                    <a:pt x="11" y="1"/>
                    <a:pt x="9" y="0"/>
                    <a:pt x="6" y="0"/>
                  </a:cubicBezTo>
                  <a:cubicBezTo>
                    <a:pt x="3" y="0"/>
                    <a:pt x="1" y="1"/>
                    <a:pt x="0" y="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custDataLst>
      <p:tags r:id="rId4"/>
    </p:custDataLst>
    <p:extLst>
      <p:ext uri="{BB962C8B-B14F-4D97-AF65-F5344CB8AC3E}">
        <p14:creationId val="416844337"/>
      </p:ext>
    </p:extLst>
  </p:cSld>
  <p:clrMapOvr>
    <a:masterClrMapping/>
  </p:clrMapOvr>
  <p:transition spd="slow">
    <p:push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 nodeType="clickPar">
                      <p:stCondLst>
                        <p:cond delay="indefinite"/>
                      </p:stCondLst>
                      <p:childTnLst>
                        <p:par>
                          <p:cTn fill="hold" id="3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4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8"/>
      <p:bldP grpId="0" spid="9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4810760" y="1503680"/>
            <a:ext cx="2570480" cy="4155440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1000002" y="2277616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5" name="矩形 4"/>
          <p:cNvSpPr/>
          <p:nvPr/>
        </p:nvSpPr>
        <p:spPr>
          <a:xfrm>
            <a:off x="8801415" y="319664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50483" y="2277616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303336" y="319664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57446" y="2304127"/>
            <a:ext cx="670560" cy="2270760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3200">
                <a:solidFill>
                  <a:schemeClr val="bg1">
                    <a:lumMod val="8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</p:spTree>
    <p:extLst>
      <p:ext uri="{BB962C8B-B14F-4D97-AF65-F5344CB8AC3E}">
        <p14:creationId val="2790280676"/>
      </p:ext>
    </p:extLst>
  </p:cSld>
  <p:clrMapOvr>
    <a:masterClrMapping/>
  </p:clrMapOvr>
  <p:transition spd="slow">
    <p:push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  <p:bldP grpId="0" spid="8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5330121" y="2743598"/>
            <a:ext cx="1531757" cy="1326412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251642" y="6151388"/>
            <a:ext cx="5940358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1200" kumimoji="0" lang="zh-CN" noProof="0" normalizeH="0" smtClean="0" spc="0" strike="noStrike" sz="1600" u="none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charset="-122" panose="02010609060101010101" pitchFamily="49" typeface="楷体"/>
                <a:ea charset="-122" panose="02010609060101010101" pitchFamily="49" typeface="楷体"/>
                <a:cs typeface="+mn-cs"/>
              </a:rPr>
              <a:t>    命由己造，相由心生，世间万物皆是化相，心不动，万物皆不动，心不变，万物皆不变。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75539" y="1173938"/>
            <a:ext cx="1402080" cy="15544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mtClean="0" spc="0" strike="noStrike" sz="9600" u="none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charset="-122" panose="02010609060101010101" pitchFamily="49" typeface="楷体"/>
                <a:ea charset="-122" panose="02010609060101010101" pitchFamily="49" typeface="楷体"/>
                <a:cs typeface="+mn-cs"/>
              </a:rPr>
              <a:t>03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72561" y="2987129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1200" kumimoji="0" lang="zh-CN" noProof="0" normalizeH="0" smtClean="0" spc="0" strike="noStrike" sz="3200" u="none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charset="-122" panose="02010509060101010101" pitchFamily="49" typeface="幼圆"/>
                <a:ea charset="-122" panose="02010509060101010101" pitchFamily="49" typeface="幼圆"/>
                <a:cs typeface="+mn-cs"/>
              </a:rPr>
              <a:t>点击输入标题</a:t>
            </a:r>
          </a:p>
        </p:txBody>
      </p:sp>
      <p:sp>
        <p:nvSpPr>
          <p:cNvPr id="7" name="任意多边形 6"/>
          <p:cNvSpPr/>
          <p:nvPr/>
        </p:nvSpPr>
        <p:spPr>
          <a:xfrm>
            <a:off x="6566169" y="6245156"/>
            <a:ext cx="171109" cy="168879"/>
          </a:xfrm>
          <a:custGeom>
            <a:gdLst>
              <a:gd fmla="*/ 68531 w 399271" name="connsiteX0"/>
              <a:gd fmla="*/ 20364 h 535930" name="connsiteY0"/>
              <a:gd fmla="*/ 68531 w 399271" name="connsiteX1"/>
              <a:gd fmla="*/ 20364 h 535930" name="connsiteY1"/>
              <a:gd fmla="*/ 58803 w 399271" name="connsiteX2"/>
              <a:gd fmla="*/ 107913 h 535930" name="connsiteY2"/>
              <a:gd fmla="*/ 39348 w 399271" name="connsiteX3"/>
              <a:gd fmla="*/ 137096 h 535930" name="connsiteY3"/>
              <a:gd fmla="*/ 29620 w 399271" name="connsiteX4"/>
              <a:gd fmla="*/ 166279 h 535930" name="connsiteY4"/>
              <a:gd fmla="*/ 19893 w 399271" name="connsiteX5"/>
              <a:gd fmla="*/ 234372 h 535930" name="connsiteY5"/>
              <a:gd fmla="*/ 10165 w 399271" name="connsiteX6"/>
              <a:gd fmla="*/ 263555 h 535930" name="connsiteY6"/>
              <a:gd fmla="*/ 437 w 399271" name="connsiteX7"/>
              <a:gd fmla="*/ 312194 h 535930" name="connsiteY7"/>
              <a:gd fmla="*/ 29620 w 399271" name="connsiteX8"/>
              <a:gd fmla="*/ 477564 h 535930" name="connsiteY8"/>
              <a:gd fmla="*/ 58803 w 399271" name="connsiteX9"/>
              <a:gd fmla="*/ 497019 h 535930" name="connsiteY9"/>
              <a:gd fmla="*/ 78258 w 399271" name="connsiteX10"/>
              <a:gd fmla="*/ 516475 h 535930" name="connsiteY10"/>
              <a:gd fmla="*/ 136624 w 399271" name="connsiteX11"/>
              <a:gd fmla="*/ 535930 h 535930" name="connsiteY11"/>
              <a:gd fmla="*/ 233901 w 399271" name="connsiteX12"/>
              <a:gd fmla="*/ 526202 h 535930" name="connsiteY12"/>
              <a:gd fmla="*/ 263084 w 399271" name="connsiteX13"/>
              <a:gd fmla="*/ 506747 h 535930" name="connsiteY13"/>
              <a:gd fmla="*/ 301995 w 399271" name="connsiteX14"/>
              <a:gd fmla="*/ 487292 h 535930" name="connsiteY14"/>
              <a:gd fmla="*/ 370088 w 399271" name="connsiteX15"/>
              <a:gd fmla="*/ 409470 h 535930" name="connsiteY15"/>
              <a:gd fmla="*/ 379816 w 399271" name="connsiteX16"/>
              <a:gd fmla="*/ 370560 h 535930" name="connsiteY16"/>
              <a:gd fmla="*/ 399271 w 399271" name="connsiteX17"/>
              <a:gd fmla="*/ 312194 h 535930" name="connsiteY17"/>
              <a:gd fmla="*/ 379816 w 399271" name="connsiteX18"/>
              <a:gd fmla="*/ 107913 h 535930" name="connsiteY18"/>
              <a:gd fmla="*/ 350633 w 399271" name="connsiteX19"/>
              <a:gd fmla="*/ 49547 h 535930" name="connsiteY19"/>
              <a:gd fmla="*/ 321450 w 399271" name="connsiteX20"/>
              <a:gd fmla="*/ 20364 h 535930" name="connsiteY20"/>
              <a:gd fmla="*/ 272812 w 399271" name="connsiteX21"/>
              <a:gd fmla="*/ 10636 h 535930" name="connsiteY21"/>
              <a:gd fmla="*/ 243629 w 399271" name="connsiteX22"/>
              <a:gd fmla="*/ 909 h 535930" name="connsiteY22"/>
              <a:gd fmla="*/ 87986 w 399271" name="connsiteX23"/>
              <a:gd fmla="*/ 30092 h 535930" name="connsiteY23"/>
              <a:gd fmla="*/ 68531 w 399271" name="connsiteX24"/>
              <a:gd fmla="*/ 20364 h 535930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535930" w="399271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等线"/>
              <a:ea charset="-122" panose="02010600030101010101" pitchFamily="2" typeface="等线"/>
              <a:cs typeface="+mn-cs"/>
            </a:endParaRPr>
          </a:p>
        </p:txBody>
      </p:sp>
    </p:spTree>
    <p:extLst>
      <p:ext uri="{BB962C8B-B14F-4D97-AF65-F5344CB8AC3E}">
        <p14:creationId val="2886706252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7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7092" l="36144" r="35612" t="22979"/>
          <a:stretch>
            <a:fillRect/>
          </a:stretch>
        </p:blipFill>
        <p:spPr>
          <a:xfrm>
            <a:off x="1634836" y="1682021"/>
            <a:ext cx="522276" cy="51932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2157112" y="1682021"/>
            <a:ext cx="20116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7092" l="36144" r="35612" t="22979"/>
          <a:stretch>
            <a:fillRect/>
          </a:stretch>
        </p:blipFill>
        <p:spPr>
          <a:xfrm>
            <a:off x="7643091" y="1682021"/>
            <a:ext cx="522276" cy="5193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165366" y="1682021"/>
            <a:ext cx="20116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7092" l="36144" r="35612" t="22979"/>
          <a:stretch>
            <a:fillRect/>
          </a:stretch>
        </p:blipFill>
        <p:spPr>
          <a:xfrm>
            <a:off x="1634836" y="4014203"/>
            <a:ext cx="522276" cy="5193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157112" y="4014203"/>
            <a:ext cx="20116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7092" l="36144" r="35612" t="22979"/>
          <a:stretch>
            <a:fillRect/>
          </a:stretch>
        </p:blipFill>
        <p:spPr>
          <a:xfrm>
            <a:off x="7643091" y="4014203"/>
            <a:ext cx="522276" cy="51932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8165366" y="4014203"/>
            <a:ext cx="20116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926279" y="2284473"/>
            <a:ext cx="2468880" cy="5029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832934" y="2284473"/>
            <a:ext cx="2468880" cy="5029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926279" y="4699782"/>
            <a:ext cx="2468880" cy="5029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832934" y="4699782"/>
            <a:ext cx="2468880" cy="5029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</p:spTree>
    <p:extLst>
      <p:ext uri="{BB962C8B-B14F-4D97-AF65-F5344CB8AC3E}">
        <p14:creationId val="225388454"/>
      </p:ext>
    </p:extLst>
  </p:cSld>
  <p:clrMapOvr>
    <a:masterClrMapping/>
  </p:clrMapOvr>
  <p:transition spd="slow">
    <p:wip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 nodeType="clickPar">
                      <p:stCondLst>
                        <p:cond delay="indefinite"/>
                      </p:stCondLst>
                      <p:childTnLst>
                        <p:par>
                          <p:cTn fill="hold" id="4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6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8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1" nodeType="clickPar">
                      <p:stCondLst>
                        <p:cond delay="indefinite"/>
                      </p:stCondLst>
                      <p:childTnLst>
                        <p:par>
                          <p:cTn fill="hold" id="6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3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6"/>
      <p:bldP grpId="0" spid="8"/>
      <p:bldP grpId="0" spid="10"/>
      <p:bldP grpId="0" spid="11"/>
      <p:bldP grpId="0" spid="12"/>
      <p:bldP grpId="0" spid="13"/>
      <p:bldP grpId="0" spid="14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936" r="26866" t="14218"/>
          <a:stretch>
            <a:fillRect/>
          </a:stretch>
        </p:blipFill>
        <p:spPr>
          <a:xfrm>
            <a:off x="7782126" y="401779"/>
            <a:ext cx="2697635" cy="2589477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135248" y="1404129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4" name="矩形 3"/>
          <p:cNvSpPr/>
          <p:nvPr/>
        </p:nvSpPr>
        <p:spPr>
          <a:xfrm>
            <a:off x="489622" y="6373530"/>
            <a:ext cx="6796393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1600">
                <a:solidFill>
                  <a:schemeClr val="bg1">
                    <a:lumMod val="65000"/>
                  </a:schemeClr>
                </a:solidFill>
              </a:rPr>
              <a:t>羽化不是我的抉择，我也不是羽化的抉择，注定的眼睛，俯瞰着万物苍生。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92167" y="2991256"/>
            <a:ext cx="1645920" cy="2898843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pPr>
              <a:lnSpc>
                <a:spcPct val="30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净心守志，可会至道，譬如磨镜，垢去明存，断欲无求，当得宿命。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49293" y="2991254"/>
            <a:ext cx="3861881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    此处输入你阐述的内容此处输入你阐述的内容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638973406"/>
      </p:ext>
    </p:extLst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  <p:bldP grpId="0" spid="7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6096000" y="2952893"/>
            <a:ext cx="6095999" cy="952213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4772561" y="620852"/>
            <a:ext cx="2621280" cy="57912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52402" y="2255314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1303336" y="319664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70848" y="1981846"/>
            <a:ext cx="1645920" cy="4245472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pPr>
              <a:lnSpc>
                <a:spcPct val="30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净心守志，           可会至道，譬如磨镜，</a:t>
            </a:r>
          </a:p>
          <a:p>
            <a:pPr>
              <a:lnSpc>
                <a:spcPct val="30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垢去明存，           断欲无求，当得宿命。</a:t>
            </a:r>
          </a:p>
        </p:txBody>
      </p:sp>
    </p:spTree>
    <p:extLst>
      <p:ext uri="{BB962C8B-B14F-4D97-AF65-F5344CB8AC3E}">
        <p14:creationId val="2612477445"/>
      </p:ext>
    </p:extLst>
  </p:cSld>
  <p:clrMapOvr>
    <a:masterClrMapping/>
  </p:clrMapOvr>
  <p:transition spd="slow">
    <p:wipe dir="r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5"/>
      <p:bldP grpId="0" spid="6"/>
      <p:bldP grpId="0" spid="7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627" l="49394" r="48787"/>
          <a:stretch>
            <a:fillRect/>
          </a:stretch>
        </p:blipFill>
        <p:spPr>
          <a:xfrm>
            <a:off x="1424708" y="2985655"/>
            <a:ext cx="221674" cy="1616363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627" l="49394" r="48787"/>
          <a:stretch>
            <a:fillRect/>
          </a:stretch>
        </p:blipFill>
        <p:spPr>
          <a:xfrm>
            <a:off x="2199408" y="2232891"/>
            <a:ext cx="221674" cy="2456871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627" l="49394" r="48787"/>
          <a:stretch>
            <a:fillRect/>
          </a:stretch>
        </p:blipFill>
        <p:spPr>
          <a:xfrm>
            <a:off x="2974109" y="3793837"/>
            <a:ext cx="221674" cy="8959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627" l="49394" r="48787"/>
          <a:stretch>
            <a:fillRect/>
          </a:stretch>
        </p:blipFill>
        <p:spPr>
          <a:xfrm>
            <a:off x="3748810" y="1503220"/>
            <a:ext cx="221674" cy="3186542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627" l="49394" r="48787"/>
          <a:stretch>
            <a:fillRect/>
          </a:stretch>
        </p:blipFill>
        <p:spPr>
          <a:xfrm>
            <a:off x="4523511" y="2551546"/>
            <a:ext cx="221674" cy="2138216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593298" y="639325"/>
            <a:ext cx="995680" cy="57912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数据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256747" y="4689763"/>
            <a:ext cx="538480" cy="3048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2016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037771" y="4689761"/>
            <a:ext cx="538480" cy="3048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2017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13076" y="4689761"/>
            <a:ext cx="538480" cy="3048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2018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565236" y="4689760"/>
            <a:ext cx="538480" cy="3048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2019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362479" y="4675081"/>
            <a:ext cx="538480" cy="3048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2020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824681" y="1991959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5" name="矩形 14"/>
          <p:cNvSpPr/>
          <p:nvPr/>
        </p:nvSpPr>
        <p:spPr>
          <a:xfrm>
            <a:off x="7975617" y="2933286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</p:spTree>
    <p:extLst>
      <p:ext uri="{BB962C8B-B14F-4D97-AF65-F5344CB8AC3E}">
        <p14:creationId val="2365349517"/>
      </p:ext>
    </p:extLst>
  </p:cSld>
  <p:clrMapOvr>
    <a:masterClrMapping/>
  </p:clrMapOvr>
  <p:transition spd="slow">
    <p:strips dir="r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9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5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5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5330121" y="2743598"/>
            <a:ext cx="1531757" cy="1326412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251642" y="6151388"/>
            <a:ext cx="5940358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1200" kumimoji="0" lang="zh-CN" noProof="0" normalizeH="0" smtClean="0" spc="0" strike="noStrike" sz="1600" u="none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charset="-122" panose="02010609060101010101" pitchFamily="49" typeface="楷体"/>
                <a:ea charset="-122" panose="02010609060101010101" pitchFamily="49" typeface="楷体"/>
                <a:cs typeface="+mn-cs"/>
              </a:rPr>
              <a:t>    命由己造，相由心生，世间万物皆是化相，心不动，万物皆不动，心不变，万物皆不变。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75539" y="1173938"/>
            <a:ext cx="1402080" cy="15544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mtClean="0" spc="0" strike="noStrike" sz="9600" u="none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charset="-122" panose="02010609060101010101" pitchFamily="49" typeface="楷体"/>
                <a:ea charset="-122" panose="02010609060101010101" pitchFamily="49" typeface="楷体"/>
                <a:cs typeface="+mn-cs"/>
              </a:rPr>
              <a:t>04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72561" y="2987129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1200" kumimoji="0" lang="zh-CN" noProof="0" normalizeH="0" smtClean="0" spc="0" strike="noStrike" sz="3200" u="none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charset="-122" panose="02010509060101010101" pitchFamily="49" typeface="幼圆"/>
                <a:ea charset="-122" panose="02010509060101010101" pitchFamily="49" typeface="幼圆"/>
                <a:cs typeface="+mn-cs"/>
              </a:rPr>
              <a:t>点击输入标题</a:t>
            </a:r>
          </a:p>
        </p:txBody>
      </p:sp>
      <p:sp>
        <p:nvSpPr>
          <p:cNvPr id="7" name="任意多边形 6"/>
          <p:cNvSpPr/>
          <p:nvPr/>
        </p:nvSpPr>
        <p:spPr>
          <a:xfrm>
            <a:off x="6566169" y="6245156"/>
            <a:ext cx="171109" cy="168879"/>
          </a:xfrm>
          <a:custGeom>
            <a:gdLst>
              <a:gd fmla="*/ 68531 w 399271" name="connsiteX0"/>
              <a:gd fmla="*/ 20364 h 535930" name="connsiteY0"/>
              <a:gd fmla="*/ 68531 w 399271" name="connsiteX1"/>
              <a:gd fmla="*/ 20364 h 535930" name="connsiteY1"/>
              <a:gd fmla="*/ 58803 w 399271" name="connsiteX2"/>
              <a:gd fmla="*/ 107913 h 535930" name="connsiteY2"/>
              <a:gd fmla="*/ 39348 w 399271" name="connsiteX3"/>
              <a:gd fmla="*/ 137096 h 535930" name="connsiteY3"/>
              <a:gd fmla="*/ 29620 w 399271" name="connsiteX4"/>
              <a:gd fmla="*/ 166279 h 535930" name="connsiteY4"/>
              <a:gd fmla="*/ 19893 w 399271" name="connsiteX5"/>
              <a:gd fmla="*/ 234372 h 535930" name="connsiteY5"/>
              <a:gd fmla="*/ 10165 w 399271" name="connsiteX6"/>
              <a:gd fmla="*/ 263555 h 535930" name="connsiteY6"/>
              <a:gd fmla="*/ 437 w 399271" name="connsiteX7"/>
              <a:gd fmla="*/ 312194 h 535930" name="connsiteY7"/>
              <a:gd fmla="*/ 29620 w 399271" name="connsiteX8"/>
              <a:gd fmla="*/ 477564 h 535930" name="connsiteY8"/>
              <a:gd fmla="*/ 58803 w 399271" name="connsiteX9"/>
              <a:gd fmla="*/ 497019 h 535930" name="connsiteY9"/>
              <a:gd fmla="*/ 78258 w 399271" name="connsiteX10"/>
              <a:gd fmla="*/ 516475 h 535930" name="connsiteY10"/>
              <a:gd fmla="*/ 136624 w 399271" name="connsiteX11"/>
              <a:gd fmla="*/ 535930 h 535930" name="connsiteY11"/>
              <a:gd fmla="*/ 233901 w 399271" name="connsiteX12"/>
              <a:gd fmla="*/ 526202 h 535930" name="connsiteY12"/>
              <a:gd fmla="*/ 263084 w 399271" name="connsiteX13"/>
              <a:gd fmla="*/ 506747 h 535930" name="connsiteY13"/>
              <a:gd fmla="*/ 301995 w 399271" name="connsiteX14"/>
              <a:gd fmla="*/ 487292 h 535930" name="connsiteY14"/>
              <a:gd fmla="*/ 370088 w 399271" name="connsiteX15"/>
              <a:gd fmla="*/ 409470 h 535930" name="connsiteY15"/>
              <a:gd fmla="*/ 379816 w 399271" name="connsiteX16"/>
              <a:gd fmla="*/ 370560 h 535930" name="connsiteY16"/>
              <a:gd fmla="*/ 399271 w 399271" name="connsiteX17"/>
              <a:gd fmla="*/ 312194 h 535930" name="connsiteY17"/>
              <a:gd fmla="*/ 379816 w 399271" name="connsiteX18"/>
              <a:gd fmla="*/ 107913 h 535930" name="connsiteY18"/>
              <a:gd fmla="*/ 350633 w 399271" name="connsiteX19"/>
              <a:gd fmla="*/ 49547 h 535930" name="connsiteY19"/>
              <a:gd fmla="*/ 321450 w 399271" name="connsiteX20"/>
              <a:gd fmla="*/ 20364 h 535930" name="connsiteY20"/>
              <a:gd fmla="*/ 272812 w 399271" name="connsiteX21"/>
              <a:gd fmla="*/ 10636 h 535930" name="connsiteY21"/>
              <a:gd fmla="*/ 243629 w 399271" name="connsiteX22"/>
              <a:gd fmla="*/ 909 h 535930" name="connsiteY22"/>
              <a:gd fmla="*/ 87986 w 399271" name="connsiteX23"/>
              <a:gd fmla="*/ 30092 h 535930" name="connsiteY23"/>
              <a:gd fmla="*/ 68531 w 399271" name="connsiteX24"/>
              <a:gd fmla="*/ 20364 h 535930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535930" w="399271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等线"/>
              <a:ea charset="-122" panose="02010600030101010101" pitchFamily="2" typeface="等线"/>
              <a:cs typeface="+mn-cs"/>
            </a:endParaRPr>
          </a:p>
        </p:txBody>
      </p:sp>
    </p:spTree>
    <p:extLst>
      <p:ext uri="{BB962C8B-B14F-4D97-AF65-F5344CB8AC3E}">
        <p14:creationId val="1485719966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7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911174" y="-3615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1544232" y="2706003"/>
            <a:ext cx="1402080" cy="82296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4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主题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1043" l="22955" r="10454" t="14950"/>
          <a:stretch>
            <a:fillRect/>
          </a:stretch>
        </p:blipFill>
        <p:spPr>
          <a:xfrm rot="5106185">
            <a:off x="1627107" y="2422975"/>
            <a:ext cx="5450388" cy="2012049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359345" y="1711676"/>
            <a:ext cx="14020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关 键 词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359345" y="2928942"/>
            <a:ext cx="14020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关 键 词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359346" y="4146208"/>
            <a:ext cx="14020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关 键 词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359346" y="5363474"/>
            <a:ext cx="14020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关 键 词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869423" y="1971362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869423" y="3227021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869423" y="4482679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869423" y="5738338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</p:spTree>
    <p:extLst>
      <p:ext uri="{BB962C8B-B14F-4D97-AF65-F5344CB8AC3E}">
        <p14:creationId val="4035807454"/>
      </p:ext>
    </p:extLst>
  </p:cSld>
  <p:clrMapOvr>
    <a:masterClrMapping/>
  </p:clrMapOvr>
  <mc:AlternateContent>
    <mc:Choice Requires="p14">
      <p:transition p14:dur="1600" spd="slow">
        <p:blinds dir="vert"/>
      </p:transition>
    </mc:Choice>
    <mc:Fallback>
      <p:transition spd="slow">
        <p:blinds dir="vert"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5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5"/>
      <p:bldP grpId="0" spid="6"/>
      <p:bldP grpId="0" spid="7"/>
      <p:bldP grpId="0" spid="8"/>
      <p:bldP grpId="0" spid="10"/>
      <p:bldP grpId="0" spid="11"/>
      <p:bldP grpId="0" spid="12"/>
      <p:bldP grpId="0" spid="13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9574" l="40851" r="42235" t="28085"/>
          <a:stretch>
            <a:fillRect/>
          </a:stretch>
        </p:blipFill>
        <p:spPr>
          <a:xfrm>
            <a:off x="5502611" y="1691076"/>
            <a:ext cx="1147865" cy="1234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541523" y="0"/>
            <a:ext cx="1108953" cy="2286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7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目 </a:t>
            </a:r>
          </a:p>
          <a:p>
            <a:r>
              <a:rPr altLang="en-US" lang="zh-CN" smtClean="0" sz="7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录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536209" y="3784060"/>
            <a:ext cx="609600" cy="1998345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点击输入文字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02235" y="3784060"/>
            <a:ext cx="609600" cy="1998345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点击输入文字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68261" y="3819181"/>
            <a:ext cx="609600" cy="1998345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点击输入文字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034287" y="3819181"/>
            <a:ext cx="609600" cy="1998345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点击输入文字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678715" y="3103124"/>
            <a:ext cx="309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800040101010101" pitchFamily="2" typeface="华文琥珀"/>
                <a:ea charset="-122" panose="02010800040101010101" pitchFamily="2" typeface="华文琥珀"/>
              </a:rPr>
              <a:t>1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844741" y="3103124"/>
            <a:ext cx="309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800040101010101" pitchFamily="2" typeface="华文琥珀"/>
                <a:ea charset="-122" panose="02010800040101010101" pitchFamily="2" typeface="华文琥珀"/>
              </a:rPr>
              <a:t>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010767" y="3103124"/>
            <a:ext cx="31416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800040101010101" pitchFamily="2" typeface="华文琥珀"/>
                <a:ea charset="-122" panose="02010800040101010101" pitchFamily="2" typeface="华文琥珀"/>
              </a:rPr>
              <a:t>3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184981" y="3103124"/>
            <a:ext cx="31416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800040101010101" pitchFamily="2" typeface="华文琥珀"/>
                <a:ea charset="-122" panose="02010800040101010101" pitchFamily="2" typeface="华文琥珀"/>
              </a:rPr>
              <a:t>4</a:t>
            </a:r>
          </a:p>
        </p:txBody>
      </p:sp>
    </p:spTree>
    <p:extLst>
      <p:ext uri="{BB962C8B-B14F-4D97-AF65-F5344CB8AC3E}">
        <p14:creationId val="3143385561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 nodeType="clickPar">
                      <p:stCondLst>
                        <p:cond delay="indefinite"/>
                      </p:stCondLst>
                      <p:childTnLst>
                        <p:par>
                          <p:cTn fill="hold" id="3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742907" y="2906831"/>
            <a:ext cx="2974109" cy="4107168"/>
          </a:xfrm>
          <a:prstGeom prst="rect">
            <a:avLst/>
          </a:prstGeom>
          <a:blipFill dpi="0" rotWithShape="1">
            <a:blip r:embed="rId2">
              <a:alphaModFix amt="15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1491805" y="1734671"/>
            <a:ext cx="20116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24026" y="2463953"/>
            <a:ext cx="2468880" cy="5029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5" name="矩形 4"/>
          <p:cNvSpPr/>
          <p:nvPr/>
        </p:nvSpPr>
        <p:spPr>
          <a:xfrm>
            <a:off x="1374960" y="340528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7" name="矩形 6"/>
          <p:cNvSpPr/>
          <p:nvPr/>
        </p:nvSpPr>
        <p:spPr>
          <a:xfrm>
            <a:off x="4343547" y="2408382"/>
            <a:ext cx="2974109" cy="4107168"/>
          </a:xfrm>
          <a:prstGeom prst="rect">
            <a:avLst/>
          </a:prstGeom>
          <a:blipFill dpi="0" rotWithShape="1">
            <a:blip r:embed="rId2">
              <a:alphaModFix amt="15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5092445" y="1236222"/>
            <a:ext cx="20116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824666" y="1965504"/>
            <a:ext cx="2468880" cy="5029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0" name="矩形 9"/>
          <p:cNvSpPr/>
          <p:nvPr/>
        </p:nvSpPr>
        <p:spPr>
          <a:xfrm>
            <a:off x="4975600" y="290683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11" name="矩形 10"/>
          <p:cNvSpPr/>
          <p:nvPr/>
        </p:nvSpPr>
        <p:spPr>
          <a:xfrm>
            <a:off x="8030281" y="2906831"/>
            <a:ext cx="2974109" cy="4107168"/>
          </a:xfrm>
          <a:prstGeom prst="rect">
            <a:avLst/>
          </a:prstGeom>
          <a:blipFill dpi="0" rotWithShape="1">
            <a:blip r:embed="rId2">
              <a:alphaModFix amt="15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8779178" y="1734671"/>
            <a:ext cx="2011680" cy="45720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2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8511399" y="2463953"/>
            <a:ext cx="2468880" cy="5029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4" name="矩形 13"/>
          <p:cNvSpPr/>
          <p:nvPr/>
        </p:nvSpPr>
        <p:spPr>
          <a:xfrm>
            <a:off x="8662335" y="340528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</p:spTree>
    <p:extLst>
      <p:ext uri="{BB962C8B-B14F-4D97-AF65-F5344CB8AC3E}">
        <p14:creationId val="198053715"/>
      </p:ext>
    </p:extLst>
  </p:cSld>
  <p:clrMapOvr>
    <a:masterClrMapping/>
  </p:clrMapOvr>
  <p:transition spd="slow">
    <p:comb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Par">
                      <p:stCondLst>
                        <p:cond delay="indefinite"/>
                      </p:stCondLst>
                      <p:childTnLst>
                        <p:par>
                          <p:cTn fill="hold" id="2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2"/>
      <p:bldP grpId="0" spid="3"/>
      <p:bldP grpId="0" spid="4"/>
      <p:bldP grpId="0" spid="5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等线"/>
              <a:ea charset="-122" panose="02010600030101010101" pitchFamily="2" typeface="等线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9241721" y="2102588"/>
            <a:ext cx="1531757" cy="132641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6640761" y="2156592"/>
            <a:ext cx="1531757" cy="132641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4039801" y="2156592"/>
            <a:ext cx="1531757" cy="132641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1438841" y="2102588"/>
            <a:ext cx="1531757" cy="1326412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920025" y="2619743"/>
            <a:ext cx="563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20%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520986" y="2622017"/>
            <a:ext cx="563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32%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121947" y="2619743"/>
            <a:ext cx="563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45%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722906" y="2622017"/>
            <a:ext cx="563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zh-CN" lang="en-US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67%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417912" y="3746100"/>
            <a:ext cx="1198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输入标题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904951" y="4346627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079832" y="3746100"/>
            <a:ext cx="1198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输入标题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566871" y="4346627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6741753" y="3746100"/>
            <a:ext cx="1198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输入标题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228791" y="4346627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9403673" y="3746100"/>
            <a:ext cx="1198880" cy="39624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输入标题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8890712" y="4346627"/>
            <a:ext cx="2214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6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</p:spTree>
    <p:extLst>
      <p:ext uri="{BB962C8B-B14F-4D97-AF65-F5344CB8AC3E}">
        <p14:creationId val="2434180890"/>
      </p:ext>
    </p:extLst>
  </p:cSld>
  <p:clrMapOvr>
    <a:masterClrMapping/>
  </p:clrMapOvr>
  <mc:AlternateContent>
    <mc:Choice Requires="p14">
      <p:transition p14:dur="1600" spd="slow">
        <p:blinds dir="vert"/>
      </p:transition>
    </mc:Choice>
    <mc:Fallback>
      <p:transition spd="slow">
        <p:blinds dir="vert"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 nodeType="clickPar">
                      <p:stCondLst>
                        <p:cond delay="indefinite"/>
                      </p:stCondLst>
                      <p:childTnLst>
                        <p:par>
                          <p:cTn fill="hold" id="3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4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6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8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8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6" nodeType="clickPar">
                      <p:stCondLst>
                        <p:cond delay="indefinite"/>
                      </p:stCondLst>
                      <p:childTnLst>
                        <p:par>
                          <p:cTn fill="hold" id="7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78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5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等线"/>
              <a:ea charset="-122" panose="02010600030101010101" pitchFamily="2" typeface="等线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04240" y="1508760"/>
            <a:ext cx="3962400" cy="3840480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1870359" y="1332952"/>
            <a:ext cx="2030162" cy="4192096"/>
          </a:xfrm>
          <a:prstGeom prst="rect">
            <a:avLst/>
          </a:prstGeom>
          <a:blipFill dpi="0" rotWithShape="1">
            <a:blip r:embed="rId2">
              <a:alphaModFix amt="70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4906090" y="3069174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5239463" y="3677495"/>
            <a:ext cx="14020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一切皆为虚幻。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317484" y="1332952"/>
            <a:ext cx="2621280" cy="57912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8085" l="1709" r="1397" t="33616"/>
          <a:stretch>
            <a:fillRect/>
          </a:stretch>
        </p:blipFill>
        <p:spPr>
          <a:xfrm rot="16200000">
            <a:off x="9754236" y="5139125"/>
            <a:ext cx="2297382" cy="1140367"/>
          </a:xfrm>
          <a:prstGeom prst="rect">
            <a:avLst/>
          </a:prstGeom>
        </p:spPr>
      </p:pic>
    </p:spTree>
    <p:extLst>
      <p:ext uri="{BB962C8B-B14F-4D97-AF65-F5344CB8AC3E}">
        <p14:creationId val="1535216332"/>
      </p:ext>
    </p:extLst>
  </p:cSld>
  <p:clrMapOvr>
    <a:masterClrMapping/>
  </p:clrMapOvr>
  <p:transition spd="slow">
    <p:comb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 nodeType="clickPar">
                      <p:stCondLst>
                        <p:cond delay="indefinite"/>
                      </p:stCondLst>
                      <p:childTnLst>
                        <p:par>
                          <p:cTn fill="hold" id="3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4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4468" l="10212" r="12872" t="37660"/>
          <a:stretch>
            <a:fillRect/>
          </a:stretch>
        </p:blipFill>
        <p:spPr>
          <a:xfrm>
            <a:off x="1845012" y="2816157"/>
            <a:ext cx="9377464" cy="122568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166418" y="1905505"/>
            <a:ext cx="5059680" cy="30175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lang="zh-CN" smtClean="0" sz="9600">
                <a:solidFill>
                  <a:prstClr val="black">
                    <a:lumMod val="50000"/>
                    <a:lumOff val="50000"/>
                  </a:prst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谢谢 </a:t>
            </a:r>
          </a:p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lang="zh-CN" smtClean="0" sz="9600">
                <a:solidFill>
                  <a:prstClr val="black">
                    <a:lumMod val="50000"/>
                    <a:lumOff val="50000"/>
                  </a:prst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    观看</a:t>
            </a:r>
          </a:p>
        </p:txBody>
      </p:sp>
      <p:sp>
        <p:nvSpPr>
          <p:cNvPr id="11" name="任意多边形 10"/>
          <p:cNvSpPr/>
          <p:nvPr/>
        </p:nvSpPr>
        <p:spPr>
          <a:xfrm>
            <a:off x="8526984" y="3358644"/>
            <a:ext cx="171109" cy="168879"/>
          </a:xfrm>
          <a:custGeom>
            <a:gdLst>
              <a:gd fmla="*/ 68531 w 399271" name="connsiteX0"/>
              <a:gd fmla="*/ 20364 h 535930" name="connsiteY0"/>
              <a:gd fmla="*/ 68531 w 399271" name="connsiteX1"/>
              <a:gd fmla="*/ 20364 h 535930" name="connsiteY1"/>
              <a:gd fmla="*/ 58803 w 399271" name="connsiteX2"/>
              <a:gd fmla="*/ 107913 h 535930" name="connsiteY2"/>
              <a:gd fmla="*/ 39348 w 399271" name="connsiteX3"/>
              <a:gd fmla="*/ 137096 h 535930" name="connsiteY3"/>
              <a:gd fmla="*/ 29620 w 399271" name="connsiteX4"/>
              <a:gd fmla="*/ 166279 h 535930" name="connsiteY4"/>
              <a:gd fmla="*/ 19893 w 399271" name="connsiteX5"/>
              <a:gd fmla="*/ 234372 h 535930" name="connsiteY5"/>
              <a:gd fmla="*/ 10165 w 399271" name="connsiteX6"/>
              <a:gd fmla="*/ 263555 h 535930" name="connsiteY6"/>
              <a:gd fmla="*/ 437 w 399271" name="connsiteX7"/>
              <a:gd fmla="*/ 312194 h 535930" name="connsiteY7"/>
              <a:gd fmla="*/ 29620 w 399271" name="connsiteX8"/>
              <a:gd fmla="*/ 477564 h 535930" name="connsiteY8"/>
              <a:gd fmla="*/ 58803 w 399271" name="connsiteX9"/>
              <a:gd fmla="*/ 497019 h 535930" name="connsiteY9"/>
              <a:gd fmla="*/ 78258 w 399271" name="connsiteX10"/>
              <a:gd fmla="*/ 516475 h 535930" name="connsiteY10"/>
              <a:gd fmla="*/ 136624 w 399271" name="connsiteX11"/>
              <a:gd fmla="*/ 535930 h 535930" name="connsiteY11"/>
              <a:gd fmla="*/ 233901 w 399271" name="connsiteX12"/>
              <a:gd fmla="*/ 526202 h 535930" name="connsiteY12"/>
              <a:gd fmla="*/ 263084 w 399271" name="connsiteX13"/>
              <a:gd fmla="*/ 506747 h 535930" name="connsiteY13"/>
              <a:gd fmla="*/ 301995 w 399271" name="connsiteX14"/>
              <a:gd fmla="*/ 487292 h 535930" name="connsiteY14"/>
              <a:gd fmla="*/ 370088 w 399271" name="connsiteX15"/>
              <a:gd fmla="*/ 409470 h 535930" name="connsiteY15"/>
              <a:gd fmla="*/ 379816 w 399271" name="connsiteX16"/>
              <a:gd fmla="*/ 370560 h 535930" name="connsiteY16"/>
              <a:gd fmla="*/ 399271 w 399271" name="connsiteX17"/>
              <a:gd fmla="*/ 312194 h 535930" name="connsiteY17"/>
              <a:gd fmla="*/ 379816 w 399271" name="connsiteX18"/>
              <a:gd fmla="*/ 107913 h 535930" name="connsiteY18"/>
              <a:gd fmla="*/ 350633 w 399271" name="connsiteX19"/>
              <a:gd fmla="*/ 49547 h 535930" name="connsiteY19"/>
              <a:gd fmla="*/ 321450 w 399271" name="connsiteX20"/>
              <a:gd fmla="*/ 20364 h 535930" name="connsiteY20"/>
              <a:gd fmla="*/ 272812 w 399271" name="connsiteX21"/>
              <a:gd fmla="*/ 10636 h 535930" name="connsiteY21"/>
              <a:gd fmla="*/ 243629 w 399271" name="connsiteX22"/>
              <a:gd fmla="*/ 909 h 535930" name="connsiteY22"/>
              <a:gd fmla="*/ 87986 w 399271" name="connsiteX23"/>
              <a:gd fmla="*/ 30092 h 535930" name="connsiteY23"/>
              <a:gd fmla="*/ 68531 w 399271" name="connsiteX24"/>
              <a:gd fmla="*/ 20364 h 535930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535930" w="399271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等线"/>
              <a:ea charset="-122" panose="02010600030101010101" pitchFamily="2" typeface="等线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48172" y="3258418"/>
            <a:ext cx="139731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1200" kumimoji="0" lang="zh-CN" noProof="0" normalizeH="0" smtClean="0" spc="0" strike="noStrike" sz="1800" u="none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panose="020f0502020204030204" typeface="等线"/>
                <a:ea charset="-122" panose="02010600030101010101" pitchFamily="2" typeface="等线"/>
                <a:cs typeface="+mn-cs"/>
              </a:rPr>
              <a:t>汇报人：xxx</a:t>
            </a:r>
          </a:p>
        </p:txBody>
      </p:sp>
    </p:spTree>
    <p:extLst>
      <p:ext uri="{BB962C8B-B14F-4D97-AF65-F5344CB8AC3E}">
        <p14:creationId val="3997277845"/>
      </p:ext>
    </p:extLst>
  </p:cSld>
  <p:clrMapOvr>
    <a:masterClrMapping/>
  </p:clrMapOvr>
  <mc:AlternateContent>
    <mc:Choice Requires="p15">
      <p:transition advTm="9000" p14:dur="1250" spd="slow">
        <p15:prstTrans prst="airplane"/>
      </p:transition>
    </mc:Choice>
    <mc:Fallback>
      <p:transition advTm="9000"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11"/>
      <p:bldP grpId="0" spid="2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5330121" y="2743598"/>
            <a:ext cx="1531757" cy="1326412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251642" y="6151388"/>
            <a:ext cx="5940358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0" i="0" lang="zh-CN" smtClean="0" sz="1600">
                <a:solidFill>
                  <a:schemeClr val="bg1">
                    <a:lumMod val="50000"/>
                  </a:schemeClr>
                </a:solidFill>
                <a:effectLst/>
                <a:latin charset="-122" panose="02010609060101010101" pitchFamily="49" typeface="楷体"/>
                <a:ea charset="-122" panose="02010609060101010101" pitchFamily="49" typeface="楷体"/>
              </a:rPr>
              <a:t>    命由己造，相由心生，世间万物皆是化相，心不动，万物皆不动，心不变，万物皆不变。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75539" y="1173938"/>
            <a:ext cx="1402080" cy="15544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9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01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72561" y="2987129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7" name="任意多边形 6"/>
          <p:cNvSpPr/>
          <p:nvPr/>
        </p:nvSpPr>
        <p:spPr>
          <a:xfrm>
            <a:off x="6566169" y="6245156"/>
            <a:ext cx="171109" cy="168879"/>
          </a:xfrm>
          <a:custGeom>
            <a:gdLst>
              <a:gd fmla="*/ 68531 w 399271" name="connsiteX0"/>
              <a:gd fmla="*/ 20364 h 535930" name="connsiteY0"/>
              <a:gd fmla="*/ 68531 w 399271" name="connsiteX1"/>
              <a:gd fmla="*/ 20364 h 535930" name="connsiteY1"/>
              <a:gd fmla="*/ 58803 w 399271" name="connsiteX2"/>
              <a:gd fmla="*/ 107913 h 535930" name="connsiteY2"/>
              <a:gd fmla="*/ 39348 w 399271" name="connsiteX3"/>
              <a:gd fmla="*/ 137096 h 535930" name="connsiteY3"/>
              <a:gd fmla="*/ 29620 w 399271" name="connsiteX4"/>
              <a:gd fmla="*/ 166279 h 535930" name="connsiteY4"/>
              <a:gd fmla="*/ 19893 w 399271" name="connsiteX5"/>
              <a:gd fmla="*/ 234372 h 535930" name="connsiteY5"/>
              <a:gd fmla="*/ 10165 w 399271" name="connsiteX6"/>
              <a:gd fmla="*/ 263555 h 535930" name="connsiteY6"/>
              <a:gd fmla="*/ 437 w 399271" name="connsiteX7"/>
              <a:gd fmla="*/ 312194 h 535930" name="connsiteY7"/>
              <a:gd fmla="*/ 29620 w 399271" name="connsiteX8"/>
              <a:gd fmla="*/ 477564 h 535930" name="connsiteY8"/>
              <a:gd fmla="*/ 58803 w 399271" name="connsiteX9"/>
              <a:gd fmla="*/ 497019 h 535930" name="connsiteY9"/>
              <a:gd fmla="*/ 78258 w 399271" name="connsiteX10"/>
              <a:gd fmla="*/ 516475 h 535930" name="connsiteY10"/>
              <a:gd fmla="*/ 136624 w 399271" name="connsiteX11"/>
              <a:gd fmla="*/ 535930 h 535930" name="connsiteY11"/>
              <a:gd fmla="*/ 233901 w 399271" name="connsiteX12"/>
              <a:gd fmla="*/ 526202 h 535930" name="connsiteY12"/>
              <a:gd fmla="*/ 263084 w 399271" name="connsiteX13"/>
              <a:gd fmla="*/ 506747 h 535930" name="connsiteY13"/>
              <a:gd fmla="*/ 301995 w 399271" name="connsiteX14"/>
              <a:gd fmla="*/ 487292 h 535930" name="connsiteY14"/>
              <a:gd fmla="*/ 370088 w 399271" name="connsiteX15"/>
              <a:gd fmla="*/ 409470 h 535930" name="connsiteY15"/>
              <a:gd fmla="*/ 379816 w 399271" name="connsiteX16"/>
              <a:gd fmla="*/ 370560 h 535930" name="connsiteY16"/>
              <a:gd fmla="*/ 399271 w 399271" name="connsiteX17"/>
              <a:gd fmla="*/ 312194 h 535930" name="connsiteY17"/>
              <a:gd fmla="*/ 379816 w 399271" name="connsiteX18"/>
              <a:gd fmla="*/ 107913 h 535930" name="connsiteY18"/>
              <a:gd fmla="*/ 350633 w 399271" name="connsiteX19"/>
              <a:gd fmla="*/ 49547 h 535930" name="connsiteY19"/>
              <a:gd fmla="*/ 321450 w 399271" name="connsiteX20"/>
              <a:gd fmla="*/ 20364 h 535930" name="connsiteY20"/>
              <a:gd fmla="*/ 272812 w 399271" name="connsiteX21"/>
              <a:gd fmla="*/ 10636 h 535930" name="connsiteY21"/>
              <a:gd fmla="*/ 243629 w 399271" name="connsiteX22"/>
              <a:gd fmla="*/ 909 h 535930" name="connsiteY22"/>
              <a:gd fmla="*/ 87986 w 399271" name="connsiteX23"/>
              <a:gd fmla="*/ 30092 h 535930" name="connsiteY23"/>
              <a:gd fmla="*/ 68531 w 399271" name="connsiteX24"/>
              <a:gd fmla="*/ 20364 h 535930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535930" w="399271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467079865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7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4797358" y="2466841"/>
            <a:ext cx="2597284" cy="4844375"/>
          </a:xfrm>
          <a:prstGeom prst="rect">
            <a:avLst/>
          </a:prstGeom>
          <a:blipFill dpi="0" rotWithShape="1">
            <a:blip r:embed="rId2">
              <a:alphaModFix amt="70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4797358" y="601354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2" name="矩形 1"/>
          <p:cNvSpPr/>
          <p:nvPr/>
        </p:nvSpPr>
        <p:spPr>
          <a:xfrm>
            <a:off x="5911174" y="1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1478605" y="3119974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43088" y="3119973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8" name="矩形 7"/>
          <p:cNvSpPr/>
          <p:nvPr/>
        </p:nvSpPr>
        <p:spPr>
          <a:xfrm>
            <a:off x="1811978" y="3728295"/>
            <a:ext cx="14020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一切皆为虚幻。</a:t>
            </a:r>
          </a:p>
        </p:txBody>
      </p:sp>
      <p:sp>
        <p:nvSpPr>
          <p:cNvPr id="9" name="矩形 8"/>
          <p:cNvSpPr/>
          <p:nvPr/>
        </p:nvSpPr>
        <p:spPr>
          <a:xfrm>
            <a:off x="8907344" y="3728295"/>
            <a:ext cx="14020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一切皆为虚幻。</a:t>
            </a:r>
          </a:p>
        </p:txBody>
      </p:sp>
    </p:spTree>
    <p:extLst>
      <p:ext uri="{BB962C8B-B14F-4D97-AF65-F5344CB8AC3E}">
        <p14:creationId val="2048861570"/>
      </p:ext>
    </p:extLst>
  </p:cSld>
  <p:clrMapOvr>
    <a:masterClrMapping/>
  </p:clrMapOvr>
  <p:transition spd="slow">
    <p:cover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3"/>
      <p:bldP grpId="0" spid="2"/>
      <p:bldP grpId="0" spid="6"/>
      <p:bldP grpId="0" spid="7"/>
      <p:bldP grpId="0" spid="8"/>
      <p:bldP grpId="0" spid="9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7408" l="36288" r="39924" t="24377"/>
          <a:stretch>
            <a:fillRect/>
          </a:stretch>
        </p:blipFill>
        <p:spPr>
          <a:xfrm>
            <a:off x="-1283854" y="1699491"/>
            <a:ext cx="2900218" cy="330661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7408" l="36288" r="39924" t="24377"/>
          <a:stretch>
            <a:fillRect/>
          </a:stretch>
        </p:blipFill>
        <p:spPr>
          <a:xfrm>
            <a:off x="10741891" y="1775691"/>
            <a:ext cx="2900218" cy="330661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721264" y="2624768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4872198" y="3566096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772561" y="620852"/>
            <a:ext cx="2621280" cy="579120"/>
          </a:xfrm>
          <a:prstGeom prst="rect">
            <a:avLst/>
          </a:prstGeom>
          <a:noFill/>
        </p:spPr>
        <p:txBody>
          <a:bodyPr rtlCol="0" vert="horz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</p:spTree>
    <p:extLst>
      <p:ext uri="{BB962C8B-B14F-4D97-AF65-F5344CB8AC3E}">
        <p14:creationId val="2349418015"/>
      </p:ext>
    </p:extLst>
  </p:cSld>
  <p:clrMapOvr>
    <a:masterClrMapping/>
  </p:clrMapOvr>
  <p:transition spd="slow">
    <p:cover dir="r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8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4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6"/>
      <p:bldP grpId="0" spid="7"/>
      <p:bldP grpId="0" spid="8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5890305" y="2069653"/>
            <a:ext cx="426720" cy="2193302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typeface="PingFang SC"/>
              </a:rPr>
              <a:t>一花一世界，一叶一菩提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8085" l="1709" r="1397" t="33616"/>
          <a:stretch>
            <a:fillRect/>
          </a:stretch>
        </p:blipFill>
        <p:spPr>
          <a:xfrm rot="19574234">
            <a:off x="1582078" y="2524759"/>
            <a:ext cx="982494" cy="48768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8369" l="6262" r="6546" t="23688"/>
          <a:stretch>
            <a:fillRect/>
          </a:stretch>
        </p:blipFill>
        <p:spPr>
          <a:xfrm>
            <a:off x="7279240" y="2490131"/>
            <a:ext cx="645560" cy="75420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8724" l="15579" r="15343" t="24255"/>
          <a:stretch>
            <a:fillRect/>
          </a:stretch>
        </p:blipFill>
        <p:spPr>
          <a:xfrm>
            <a:off x="4503166" y="2487676"/>
            <a:ext cx="680652" cy="56185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9915475" y="2579674"/>
            <a:ext cx="755295" cy="57511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772561" y="567550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9" name="矩形 8"/>
          <p:cNvSpPr/>
          <p:nvPr/>
        </p:nvSpPr>
        <p:spPr>
          <a:xfrm>
            <a:off x="5911174" y="1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1773243" y="3327019"/>
            <a:ext cx="594360" cy="2134552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543410" y="3327017"/>
            <a:ext cx="594360" cy="2134552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195693" y="3327019"/>
            <a:ext cx="594360" cy="2134552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070607" y="3327017"/>
            <a:ext cx="594360" cy="2134552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</p:spTree>
    <p:extLst>
      <p:ext uri="{BB962C8B-B14F-4D97-AF65-F5344CB8AC3E}">
        <p14:creationId val="1751998293"/>
      </p:ext>
    </p:extLst>
  </p:cSld>
  <p:clrMapOvr>
    <a:masterClrMapping/>
  </p:clrMapOvr>
  <p:transition spd="slow">
    <p:cover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 nodeType="clickPar">
                      <p:stCondLst>
                        <p:cond delay="indefinite"/>
                      </p:stCondLst>
                      <p:childTnLst>
                        <p:par>
                          <p:cTn fill="hold" id="3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9" nodeType="clickPar">
                      <p:stCondLst>
                        <p:cond delay="indefinite"/>
                      </p:stCondLst>
                      <p:childTnLst>
                        <p:par>
                          <p:cTn fill="hold" id="6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1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8"/>
      <p:bldP grpId="0" spid="9"/>
      <p:bldP grpId="0" spid="10"/>
      <p:bldP grpId="0" spid="11"/>
      <p:bldP grpId="0" spid="12"/>
      <p:bldP grpId="0" spid="13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1160171" y="1695192"/>
            <a:ext cx="670560" cy="1587500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关 键 词</a:t>
            </a: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2138835" y="2562096"/>
            <a:ext cx="0" cy="2704289"/>
          </a:xfrm>
          <a:prstGeom prst="line">
            <a:avLst/>
          </a:prstGeom>
          <a:ln w="12700">
            <a:solidFill>
              <a:srgbClr val="B394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239524" y="2562096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0" name="矩形 9"/>
          <p:cNvSpPr/>
          <p:nvPr/>
        </p:nvSpPr>
        <p:spPr>
          <a:xfrm>
            <a:off x="2390456" y="322712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029217" y="1695192"/>
            <a:ext cx="670560" cy="1587500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关 键 词</a:t>
            </a:r>
          </a:p>
        </p:txBody>
      </p:sp>
      <p:cxnSp>
        <p:nvCxnSpPr>
          <p:cNvPr id="12" name="直接连接符 11"/>
          <p:cNvCxnSpPr/>
          <p:nvPr/>
        </p:nvCxnSpPr>
        <p:spPr>
          <a:xfrm flipH="1">
            <a:off x="8007881" y="2562096"/>
            <a:ext cx="0" cy="2704289"/>
          </a:xfrm>
          <a:prstGeom prst="line">
            <a:avLst/>
          </a:prstGeom>
          <a:ln w="12700">
            <a:solidFill>
              <a:srgbClr val="B394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108569" y="2562096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>
                    <a:lumMod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4" name="矩形 13"/>
          <p:cNvSpPr/>
          <p:nvPr/>
        </p:nvSpPr>
        <p:spPr>
          <a:xfrm>
            <a:off x="8259501" y="3227121"/>
            <a:ext cx="2447605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坐亦禅，行亦禅，一花一世界，一叶一如来，春来花自青，秋至叶飘零，无穷般若心自在，语默动静体自然。</a:t>
            </a:r>
          </a:p>
        </p:txBody>
      </p:sp>
      <p:sp>
        <p:nvSpPr>
          <p:cNvPr id="15" name="矩形 14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598160414"/>
      </p:ext>
    </p:extLst>
  </p:cSld>
  <p:clrMapOvr>
    <a:masterClrMapping/>
  </p:clrMapOvr>
  <p:transition spd="slow">
    <p:cover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6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6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 nodeType="clickPar">
                      <p:stCondLst>
                        <p:cond delay="indefinite"/>
                      </p:stCondLst>
                      <p:childTnLst>
                        <p:par>
                          <p:cTn fill="hold" id="4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9"/>
      <p:bldP grpId="0" spid="10"/>
      <p:bldP grpId="0" spid="11"/>
      <p:bldP grpId="0" spid="13"/>
      <p:bldP grpId="0" spid="14"/>
      <p:bldP grpId="0" spid="15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8865" l="36622" r="41356" t="27234"/>
          <a:stretch>
            <a:fillRect/>
          </a:stretch>
        </p:blipFill>
        <p:spPr>
          <a:xfrm>
            <a:off x="5330121" y="2743598"/>
            <a:ext cx="1531757" cy="1326412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251642" y="6151388"/>
            <a:ext cx="5940358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1200" kumimoji="0" lang="zh-CN" noProof="0" normalizeH="0" smtClean="0" spc="0" strike="noStrike" sz="1600" u="none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charset="-122" panose="02010609060101010101" pitchFamily="49" typeface="楷体"/>
                <a:ea charset="-122" panose="02010609060101010101" pitchFamily="49" typeface="楷体"/>
                <a:cs typeface="+mn-cs"/>
              </a:rPr>
              <a:t>    命由己造，相由心生，世间万物皆是化相，心不动，万物皆不动，心不变，万物皆不变。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75539" y="1173938"/>
            <a:ext cx="1402080" cy="15544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mtClean="0" spc="0" strike="noStrike" sz="9600" u="none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charset="-122" panose="02010609060101010101" pitchFamily="49" typeface="楷体"/>
                <a:ea charset="-122" panose="02010609060101010101" pitchFamily="49" typeface="楷体"/>
                <a:cs typeface="+mn-cs"/>
              </a:rPr>
              <a:t>02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72561" y="2987129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1200" kumimoji="0" lang="zh-CN" noProof="0" normalizeH="0" smtClean="0" spc="0" strike="noStrike" sz="3200" u="none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charset="-122" panose="02010509060101010101" pitchFamily="49" typeface="幼圆"/>
                <a:ea charset="-122" panose="02010509060101010101" pitchFamily="49" typeface="幼圆"/>
                <a:cs typeface="+mn-cs"/>
              </a:rPr>
              <a:t>点击输入标题</a:t>
            </a:r>
          </a:p>
        </p:txBody>
      </p:sp>
      <p:sp>
        <p:nvSpPr>
          <p:cNvPr id="7" name="任意多边形 6"/>
          <p:cNvSpPr/>
          <p:nvPr/>
        </p:nvSpPr>
        <p:spPr>
          <a:xfrm>
            <a:off x="6566169" y="6245156"/>
            <a:ext cx="171109" cy="168879"/>
          </a:xfrm>
          <a:custGeom>
            <a:gdLst>
              <a:gd fmla="*/ 68531 w 399271" name="connsiteX0"/>
              <a:gd fmla="*/ 20364 h 535930" name="connsiteY0"/>
              <a:gd fmla="*/ 68531 w 399271" name="connsiteX1"/>
              <a:gd fmla="*/ 20364 h 535930" name="connsiteY1"/>
              <a:gd fmla="*/ 58803 w 399271" name="connsiteX2"/>
              <a:gd fmla="*/ 107913 h 535930" name="connsiteY2"/>
              <a:gd fmla="*/ 39348 w 399271" name="connsiteX3"/>
              <a:gd fmla="*/ 137096 h 535930" name="connsiteY3"/>
              <a:gd fmla="*/ 29620 w 399271" name="connsiteX4"/>
              <a:gd fmla="*/ 166279 h 535930" name="connsiteY4"/>
              <a:gd fmla="*/ 19893 w 399271" name="connsiteX5"/>
              <a:gd fmla="*/ 234372 h 535930" name="connsiteY5"/>
              <a:gd fmla="*/ 10165 w 399271" name="connsiteX6"/>
              <a:gd fmla="*/ 263555 h 535930" name="connsiteY6"/>
              <a:gd fmla="*/ 437 w 399271" name="connsiteX7"/>
              <a:gd fmla="*/ 312194 h 535930" name="connsiteY7"/>
              <a:gd fmla="*/ 29620 w 399271" name="connsiteX8"/>
              <a:gd fmla="*/ 477564 h 535930" name="connsiteY8"/>
              <a:gd fmla="*/ 58803 w 399271" name="connsiteX9"/>
              <a:gd fmla="*/ 497019 h 535930" name="connsiteY9"/>
              <a:gd fmla="*/ 78258 w 399271" name="connsiteX10"/>
              <a:gd fmla="*/ 516475 h 535930" name="connsiteY10"/>
              <a:gd fmla="*/ 136624 w 399271" name="connsiteX11"/>
              <a:gd fmla="*/ 535930 h 535930" name="connsiteY11"/>
              <a:gd fmla="*/ 233901 w 399271" name="connsiteX12"/>
              <a:gd fmla="*/ 526202 h 535930" name="connsiteY12"/>
              <a:gd fmla="*/ 263084 w 399271" name="connsiteX13"/>
              <a:gd fmla="*/ 506747 h 535930" name="connsiteY13"/>
              <a:gd fmla="*/ 301995 w 399271" name="connsiteX14"/>
              <a:gd fmla="*/ 487292 h 535930" name="connsiteY14"/>
              <a:gd fmla="*/ 370088 w 399271" name="connsiteX15"/>
              <a:gd fmla="*/ 409470 h 535930" name="connsiteY15"/>
              <a:gd fmla="*/ 379816 w 399271" name="connsiteX16"/>
              <a:gd fmla="*/ 370560 h 535930" name="connsiteY16"/>
              <a:gd fmla="*/ 399271 w 399271" name="connsiteX17"/>
              <a:gd fmla="*/ 312194 h 535930" name="connsiteY17"/>
              <a:gd fmla="*/ 379816 w 399271" name="connsiteX18"/>
              <a:gd fmla="*/ 107913 h 535930" name="connsiteY18"/>
              <a:gd fmla="*/ 350633 w 399271" name="connsiteX19"/>
              <a:gd fmla="*/ 49547 h 535930" name="connsiteY19"/>
              <a:gd fmla="*/ 321450 w 399271" name="connsiteX20"/>
              <a:gd fmla="*/ 20364 h 535930" name="connsiteY20"/>
              <a:gd fmla="*/ 272812 w 399271" name="connsiteX21"/>
              <a:gd fmla="*/ 10636 h 535930" name="connsiteY21"/>
              <a:gd fmla="*/ 243629 w 399271" name="connsiteX22"/>
              <a:gd fmla="*/ 909 h 535930" name="connsiteY22"/>
              <a:gd fmla="*/ 87986 w 399271" name="connsiteX23"/>
              <a:gd fmla="*/ 30092 h 535930" name="connsiteY23"/>
              <a:gd fmla="*/ 68531 w 399271" name="connsiteX24"/>
              <a:gd fmla="*/ 20364 h 535930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535930" w="399271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等线"/>
              <a:ea charset="-122" panose="02010600030101010101" pitchFamily="2" typeface="等线"/>
              <a:cs typeface="+mn-cs"/>
            </a:endParaRPr>
          </a:p>
        </p:txBody>
      </p:sp>
    </p:spTree>
    <p:extLst>
      <p:ext uri="{BB962C8B-B14F-4D97-AF65-F5344CB8AC3E}">
        <p14:creationId val="2114270259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7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í$líḓê">
            <a:extLst>
              <a:ext uri="{FF2B5EF4-FFF2-40B4-BE49-F238E27FC236}">
                <a16:creationId xmlns:a16="http://schemas.microsoft.com/office/drawing/2014/main" id="{A536DC16-32AE-44D5-9326-082A5DD1720F}"/>
              </a:ext>
            </a:extLst>
          </p:cNvPr>
          <p:cNvSpPr/>
          <p:nvPr/>
        </p:nvSpPr>
        <p:spPr bwMode="auto">
          <a:xfrm>
            <a:off x="5104308" y="2410264"/>
            <a:ext cx="2082479" cy="2083155"/>
          </a:xfrm>
          <a:custGeom>
            <a:gdLst>
              <a:gd fmla="*/ 1287 w 1289" name="T0"/>
              <a:gd fmla="*/ 626 h 1289" name="T1"/>
              <a:gd fmla="*/ 1273 w 1289" name="T2"/>
              <a:gd fmla="*/ 520 h 1289" name="T3"/>
              <a:gd fmla="*/ 1236 w 1289" name="T4"/>
              <a:gd fmla="*/ 421 h 1289" name="T5"/>
              <a:gd fmla="*/ 1184 w 1289" name="T6"/>
              <a:gd fmla="*/ 327 h 1289" name="T7"/>
              <a:gd fmla="*/ 1163 w 1289" name="T8"/>
              <a:gd fmla="*/ 324 h 1289" name="T9"/>
              <a:gd fmla="*/ 1140 w 1289" name="T10"/>
              <a:gd fmla="*/ 289 h 1289" name="T11"/>
              <a:gd fmla="*/ 1150 w 1289" name="T12"/>
              <a:gd fmla="*/ 279 h 1289" name="T13"/>
              <a:gd fmla="*/ 1134 w 1289" name="T14"/>
              <a:gd fmla="*/ 283 h 1289" name="T15"/>
              <a:gd fmla="*/ 1129 w 1289" name="T16"/>
              <a:gd fmla="*/ 301 h 1289" name="T17"/>
              <a:gd fmla="*/ 1192 w 1289" name="T18"/>
              <a:gd fmla="*/ 408 h 1289" name="T19"/>
              <a:gd fmla="*/ 1228 w 1289" name="T20"/>
              <a:gd fmla="*/ 566 h 1289" name="T21"/>
              <a:gd fmla="*/ 1203 w 1289" name="T22"/>
              <a:gd fmla="*/ 769 h 1289" name="T23"/>
              <a:gd fmla="*/ 1134 w 1289" name="T24"/>
              <a:gd fmla="*/ 831 h 1289" name="T25"/>
              <a:gd fmla="*/ 1037 w 1289" name="T26"/>
              <a:gd fmla="*/ 886 h 1289" name="T27"/>
              <a:gd fmla="*/ 1003 w 1289" name="T28"/>
              <a:gd fmla="*/ 924 h 1289" name="T29"/>
              <a:gd fmla="*/ 981 w 1289" name="T30"/>
              <a:gd fmla="*/ 976 h 1289" name="T31"/>
              <a:gd fmla="*/ 956 w 1289" name="T32"/>
              <a:gd fmla="*/ 1089 h 1289" name="T33"/>
              <a:gd fmla="*/ 932 w 1289" name="T34"/>
              <a:gd fmla="*/ 1125 h 1289" name="T35"/>
              <a:gd fmla="*/ 802 w 1289" name="T36"/>
              <a:gd fmla="*/ 1216 h 1289" name="T37"/>
              <a:gd fmla="*/ 722 w 1289" name="T38"/>
              <a:gd fmla="*/ 1245 h 1289" name="T39"/>
              <a:gd fmla="*/ 633 w 1289" name="T40"/>
              <a:gd fmla="*/ 1248 h 1289" name="T41"/>
              <a:gd fmla="*/ 500 w 1289" name="T42"/>
              <a:gd fmla="*/ 1235 h 1289" name="T43"/>
              <a:gd fmla="*/ 350 w 1289" name="T44"/>
              <a:gd fmla="*/ 1181 h 1289" name="T45"/>
              <a:gd fmla="*/ 254 w 1289" name="T46"/>
              <a:gd fmla="*/ 1111 h 1289" name="T47"/>
              <a:gd fmla="*/ 250 w 1289" name="T48"/>
              <a:gd fmla="*/ 1103 h 1289" name="T49"/>
              <a:gd fmla="*/ 198 w 1289" name="T50"/>
              <a:gd fmla="*/ 1068 h 1289" name="T51"/>
              <a:gd fmla="*/ 67 w 1289" name="T52"/>
              <a:gd fmla="*/ 858 h 1289" name="T53"/>
              <a:gd fmla="*/ 33 w 1289" name="T54"/>
              <a:gd fmla="*/ 684 h 1289" name="T55"/>
              <a:gd fmla="*/ 50 w 1289" name="T56"/>
              <a:gd fmla="*/ 522 h 1289" name="T57"/>
              <a:gd fmla="*/ 122 w 1289" name="T58"/>
              <a:gd fmla="*/ 347 h 1289" name="T59"/>
              <a:gd fmla="*/ 257 w 1289" name="T60"/>
              <a:gd fmla="*/ 198 h 1289" name="T61"/>
              <a:gd fmla="*/ 466 w 1289" name="T62"/>
              <a:gd fmla="*/ 78 h 1289" name="T63"/>
              <a:gd fmla="*/ 711 w 1289" name="T64"/>
              <a:gd fmla="*/ 61 h 1289" name="T65"/>
              <a:gd fmla="*/ 890 w 1289" name="T66"/>
              <a:gd fmla="*/ 107 h 1289" name="T67"/>
              <a:gd fmla="*/ 1083 w 1289" name="T68"/>
              <a:gd fmla="*/ 245 h 1289" name="T69"/>
              <a:gd fmla="*/ 1118 w 1289" name="T70"/>
              <a:gd fmla="*/ 283 h 1289" name="T71"/>
              <a:gd fmla="*/ 1104 w 1289" name="T72"/>
              <a:gd fmla="*/ 250 h 1289" name="T73"/>
              <a:gd fmla="*/ 1077 w 1289" name="T74"/>
              <a:gd fmla="*/ 206 h 1289" name="T75"/>
              <a:gd fmla="*/ 1017 w 1289" name="T76"/>
              <a:gd fmla="*/ 152 h 1289" name="T77"/>
              <a:gd fmla="*/ 790 w 1289" name="T78"/>
              <a:gd fmla="*/ 43 h 1289" name="T79"/>
              <a:gd fmla="*/ 593 w 1289" name="T80"/>
              <a:gd fmla="*/ 11 h 1289" name="T81"/>
              <a:gd fmla="*/ 283 w 1289" name="T82"/>
              <a:gd fmla="*/ 126 h 1289" name="T83"/>
              <a:gd fmla="*/ 160 w 1289" name="T84"/>
              <a:gd fmla="*/ 228 h 1289" name="T85"/>
              <a:gd fmla="*/ 135 w 1289" name="T86"/>
              <a:gd fmla="*/ 264 h 1289" name="T87"/>
              <a:gd fmla="*/ 1 w 1289" name="T88"/>
              <a:gd fmla="*/ 654 h 1289" name="T89"/>
              <a:gd fmla="*/ 70 w 1289" name="T90"/>
              <a:gd fmla="*/ 936 h 1289" name="T91"/>
              <a:gd fmla="*/ 196 w 1289" name="T92"/>
              <a:gd fmla="*/ 1104 h 1289" name="T93"/>
              <a:gd fmla="*/ 283 w 1289" name="T94"/>
              <a:gd fmla="*/ 1163 h 1289" name="T95"/>
              <a:gd fmla="*/ 388 w 1289" name="T96"/>
              <a:gd fmla="*/ 1225 h 1289" name="T97"/>
              <a:gd fmla="*/ 395 w 1289" name="T98"/>
              <a:gd fmla="*/ 1219 h 1289" name="T99"/>
              <a:gd fmla="*/ 410 w 1289" name="T100"/>
              <a:gd fmla="*/ 1233 h 1289" name="T101"/>
              <a:gd fmla="*/ 575 w 1289" name="T102"/>
              <a:gd fmla="*/ 1280 h 1289" name="T103"/>
              <a:gd fmla="*/ 731 w 1289" name="T104"/>
              <a:gd fmla="*/ 1279 h 1289" name="T105"/>
              <a:gd fmla="*/ 830 w 1289" name="T106"/>
              <a:gd fmla="*/ 1252 h 1289" name="T107"/>
              <a:gd fmla="*/ 1003 w 1289" name="T108"/>
              <a:gd fmla="*/ 1175 h 1289" name="T109"/>
              <a:gd fmla="*/ 1176 w 1289" name="T110"/>
              <a:gd fmla="*/ 1013 h 1289" name="T111"/>
              <a:gd fmla="*/ 1273 w 1289" name="T112"/>
              <a:gd fmla="*/ 858 h 1289" name="T113"/>
              <a:gd fmla="*/ 1270 w 1289" name="T114"/>
              <a:gd fmla="*/ 826 h 1289" name="T115"/>
              <a:gd fmla="*/ 449 w 1289" name="T116"/>
              <a:gd fmla="*/ 1235 h 1289" name="T117"/>
              <a:gd fmla="*/ 449 w 1289" name="T118"/>
              <a:gd fmla="*/ 1235 h 128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89" w="1289">
                <a:moveTo>
                  <a:pt x="1280" y="766"/>
                </a:moveTo>
                <a:cubicBezTo>
                  <a:pt x="1289" y="720"/>
                  <a:pt x="1286" y="673"/>
                  <a:pt x="1287" y="626"/>
                </a:cubicBezTo>
                <a:cubicBezTo>
                  <a:pt x="1288" y="611"/>
                  <a:pt x="1281" y="598"/>
                  <a:pt x="1281" y="583"/>
                </a:cubicBezTo>
                <a:cubicBezTo>
                  <a:pt x="1281" y="562"/>
                  <a:pt x="1283" y="540"/>
                  <a:pt x="1273" y="520"/>
                </a:cubicBezTo>
                <a:cubicBezTo>
                  <a:pt x="1271" y="514"/>
                  <a:pt x="1270" y="508"/>
                  <a:pt x="1270" y="502"/>
                </a:cubicBezTo>
                <a:cubicBezTo>
                  <a:pt x="1269" y="470"/>
                  <a:pt x="1259" y="443"/>
                  <a:pt x="1236" y="421"/>
                </a:cubicBezTo>
                <a:cubicBezTo>
                  <a:pt x="1227" y="413"/>
                  <a:pt x="1221" y="402"/>
                  <a:pt x="1216" y="391"/>
                </a:cubicBezTo>
                <a:cubicBezTo>
                  <a:pt x="1205" y="370"/>
                  <a:pt x="1195" y="348"/>
                  <a:pt x="1184" y="327"/>
                </a:cubicBezTo>
                <a:cubicBezTo>
                  <a:pt x="1181" y="322"/>
                  <a:pt x="1180" y="314"/>
                  <a:pt x="1173" y="312"/>
                </a:cubicBezTo>
                <a:cubicBezTo>
                  <a:pt x="1168" y="315"/>
                  <a:pt x="1172" y="324"/>
                  <a:pt x="1163" y="324"/>
                </a:cubicBezTo>
                <a:cubicBezTo>
                  <a:pt x="1162" y="320"/>
                  <a:pt x="1163" y="317"/>
                  <a:pt x="1157" y="313"/>
                </a:cubicBezTo>
                <a:cubicBezTo>
                  <a:pt x="1149" y="309"/>
                  <a:pt x="1135" y="305"/>
                  <a:pt x="1140" y="289"/>
                </a:cubicBezTo>
                <a:cubicBezTo>
                  <a:pt x="1141" y="285"/>
                  <a:pt x="1139" y="280"/>
                  <a:pt x="1138" y="275"/>
                </a:cubicBezTo>
                <a:cubicBezTo>
                  <a:pt x="1142" y="277"/>
                  <a:pt x="1146" y="278"/>
                  <a:pt x="1150" y="279"/>
                </a:cubicBezTo>
                <a:cubicBezTo>
                  <a:pt x="1146" y="268"/>
                  <a:pt x="1146" y="268"/>
                  <a:pt x="1136" y="267"/>
                </a:cubicBezTo>
                <a:cubicBezTo>
                  <a:pt x="1133" y="272"/>
                  <a:pt x="1135" y="277"/>
                  <a:pt x="1134" y="283"/>
                </a:cubicBezTo>
                <a:cubicBezTo>
                  <a:pt x="1133" y="291"/>
                  <a:pt x="1129" y="294"/>
                  <a:pt x="1122" y="287"/>
                </a:cubicBezTo>
                <a:cubicBezTo>
                  <a:pt x="1123" y="292"/>
                  <a:pt x="1126" y="297"/>
                  <a:pt x="1129" y="301"/>
                </a:cubicBezTo>
                <a:cubicBezTo>
                  <a:pt x="1147" y="323"/>
                  <a:pt x="1162" y="347"/>
                  <a:pt x="1176" y="372"/>
                </a:cubicBezTo>
                <a:cubicBezTo>
                  <a:pt x="1182" y="384"/>
                  <a:pt x="1185" y="397"/>
                  <a:pt x="1192" y="408"/>
                </a:cubicBezTo>
                <a:cubicBezTo>
                  <a:pt x="1201" y="423"/>
                  <a:pt x="1206" y="440"/>
                  <a:pt x="1210" y="456"/>
                </a:cubicBezTo>
                <a:cubicBezTo>
                  <a:pt x="1217" y="493"/>
                  <a:pt x="1221" y="529"/>
                  <a:pt x="1228" y="566"/>
                </a:cubicBezTo>
                <a:cubicBezTo>
                  <a:pt x="1237" y="614"/>
                  <a:pt x="1245" y="663"/>
                  <a:pt x="1240" y="713"/>
                </a:cubicBezTo>
                <a:cubicBezTo>
                  <a:pt x="1237" y="740"/>
                  <a:pt x="1223" y="756"/>
                  <a:pt x="1203" y="769"/>
                </a:cubicBezTo>
                <a:cubicBezTo>
                  <a:pt x="1190" y="777"/>
                  <a:pt x="1177" y="785"/>
                  <a:pt x="1169" y="798"/>
                </a:cubicBezTo>
                <a:cubicBezTo>
                  <a:pt x="1160" y="812"/>
                  <a:pt x="1146" y="821"/>
                  <a:pt x="1134" y="831"/>
                </a:cubicBezTo>
                <a:cubicBezTo>
                  <a:pt x="1119" y="845"/>
                  <a:pt x="1097" y="851"/>
                  <a:pt x="1080" y="865"/>
                </a:cubicBezTo>
                <a:cubicBezTo>
                  <a:pt x="1069" y="874"/>
                  <a:pt x="1052" y="880"/>
                  <a:pt x="1037" y="886"/>
                </a:cubicBezTo>
                <a:cubicBezTo>
                  <a:pt x="1023" y="891"/>
                  <a:pt x="1018" y="900"/>
                  <a:pt x="1012" y="911"/>
                </a:cubicBezTo>
                <a:cubicBezTo>
                  <a:pt x="1010" y="916"/>
                  <a:pt x="1007" y="920"/>
                  <a:pt x="1003" y="924"/>
                </a:cubicBezTo>
                <a:cubicBezTo>
                  <a:pt x="989" y="935"/>
                  <a:pt x="972" y="944"/>
                  <a:pt x="982" y="966"/>
                </a:cubicBezTo>
                <a:cubicBezTo>
                  <a:pt x="983" y="969"/>
                  <a:pt x="983" y="973"/>
                  <a:pt x="981" y="976"/>
                </a:cubicBezTo>
                <a:cubicBezTo>
                  <a:pt x="968" y="996"/>
                  <a:pt x="970" y="1018"/>
                  <a:pt x="971" y="1041"/>
                </a:cubicBezTo>
                <a:cubicBezTo>
                  <a:pt x="972" y="1059"/>
                  <a:pt x="972" y="1077"/>
                  <a:pt x="956" y="1089"/>
                </a:cubicBezTo>
                <a:cubicBezTo>
                  <a:pt x="946" y="1096"/>
                  <a:pt x="938" y="1103"/>
                  <a:pt x="939" y="1117"/>
                </a:cubicBezTo>
                <a:cubicBezTo>
                  <a:pt x="939" y="1121"/>
                  <a:pt x="935" y="1123"/>
                  <a:pt x="932" y="1125"/>
                </a:cubicBezTo>
                <a:cubicBezTo>
                  <a:pt x="910" y="1140"/>
                  <a:pt x="888" y="1155"/>
                  <a:pt x="866" y="1170"/>
                </a:cubicBezTo>
                <a:cubicBezTo>
                  <a:pt x="844" y="1184"/>
                  <a:pt x="818" y="1194"/>
                  <a:pt x="802" y="1216"/>
                </a:cubicBezTo>
                <a:cubicBezTo>
                  <a:pt x="792" y="1229"/>
                  <a:pt x="780" y="1235"/>
                  <a:pt x="764" y="1236"/>
                </a:cubicBezTo>
                <a:cubicBezTo>
                  <a:pt x="750" y="1237"/>
                  <a:pt x="736" y="1240"/>
                  <a:pt x="722" y="1245"/>
                </a:cubicBezTo>
                <a:cubicBezTo>
                  <a:pt x="717" y="1246"/>
                  <a:pt x="713" y="1246"/>
                  <a:pt x="708" y="1246"/>
                </a:cubicBezTo>
                <a:cubicBezTo>
                  <a:pt x="683" y="1247"/>
                  <a:pt x="658" y="1248"/>
                  <a:pt x="633" y="1248"/>
                </a:cubicBezTo>
                <a:cubicBezTo>
                  <a:pt x="621" y="1248"/>
                  <a:pt x="611" y="1255"/>
                  <a:pt x="600" y="1253"/>
                </a:cubicBezTo>
                <a:cubicBezTo>
                  <a:pt x="567" y="1245"/>
                  <a:pt x="534" y="1240"/>
                  <a:pt x="500" y="1235"/>
                </a:cubicBezTo>
                <a:cubicBezTo>
                  <a:pt x="466" y="1229"/>
                  <a:pt x="435" y="1212"/>
                  <a:pt x="400" y="1211"/>
                </a:cubicBezTo>
                <a:cubicBezTo>
                  <a:pt x="386" y="1196"/>
                  <a:pt x="368" y="1188"/>
                  <a:pt x="350" y="1181"/>
                </a:cubicBezTo>
                <a:cubicBezTo>
                  <a:pt x="314" y="1167"/>
                  <a:pt x="285" y="1144"/>
                  <a:pt x="256" y="1121"/>
                </a:cubicBezTo>
                <a:cubicBezTo>
                  <a:pt x="252" y="1118"/>
                  <a:pt x="248" y="1115"/>
                  <a:pt x="254" y="1111"/>
                </a:cubicBezTo>
                <a:cubicBezTo>
                  <a:pt x="256" y="1110"/>
                  <a:pt x="260" y="1109"/>
                  <a:pt x="259" y="1105"/>
                </a:cubicBezTo>
                <a:cubicBezTo>
                  <a:pt x="257" y="1102"/>
                  <a:pt x="253" y="1102"/>
                  <a:pt x="250" y="1103"/>
                </a:cubicBezTo>
                <a:cubicBezTo>
                  <a:pt x="243" y="1106"/>
                  <a:pt x="238" y="1104"/>
                  <a:pt x="233" y="1100"/>
                </a:cubicBezTo>
                <a:cubicBezTo>
                  <a:pt x="221" y="1089"/>
                  <a:pt x="207" y="1080"/>
                  <a:pt x="198" y="1068"/>
                </a:cubicBezTo>
                <a:cubicBezTo>
                  <a:pt x="169" y="1028"/>
                  <a:pt x="131" y="995"/>
                  <a:pt x="109" y="949"/>
                </a:cubicBezTo>
                <a:cubicBezTo>
                  <a:pt x="94" y="919"/>
                  <a:pt x="80" y="889"/>
                  <a:pt x="67" y="858"/>
                </a:cubicBezTo>
                <a:cubicBezTo>
                  <a:pt x="56" y="831"/>
                  <a:pt x="51" y="802"/>
                  <a:pt x="43" y="775"/>
                </a:cubicBezTo>
                <a:cubicBezTo>
                  <a:pt x="35" y="745"/>
                  <a:pt x="35" y="714"/>
                  <a:pt x="33" y="684"/>
                </a:cubicBezTo>
                <a:cubicBezTo>
                  <a:pt x="32" y="659"/>
                  <a:pt x="35" y="633"/>
                  <a:pt x="35" y="608"/>
                </a:cubicBezTo>
                <a:cubicBezTo>
                  <a:pt x="35" y="578"/>
                  <a:pt x="43" y="550"/>
                  <a:pt x="50" y="522"/>
                </a:cubicBezTo>
                <a:cubicBezTo>
                  <a:pt x="56" y="498"/>
                  <a:pt x="63" y="473"/>
                  <a:pt x="72" y="449"/>
                </a:cubicBezTo>
                <a:cubicBezTo>
                  <a:pt x="86" y="413"/>
                  <a:pt x="104" y="380"/>
                  <a:pt x="122" y="347"/>
                </a:cubicBezTo>
                <a:cubicBezTo>
                  <a:pt x="133" y="325"/>
                  <a:pt x="150" y="308"/>
                  <a:pt x="164" y="289"/>
                </a:cubicBezTo>
                <a:cubicBezTo>
                  <a:pt x="191" y="255"/>
                  <a:pt x="224" y="226"/>
                  <a:pt x="257" y="198"/>
                </a:cubicBezTo>
                <a:cubicBezTo>
                  <a:pt x="287" y="172"/>
                  <a:pt x="320" y="152"/>
                  <a:pt x="353" y="133"/>
                </a:cubicBezTo>
                <a:cubicBezTo>
                  <a:pt x="390" y="111"/>
                  <a:pt x="425" y="88"/>
                  <a:pt x="466" y="78"/>
                </a:cubicBezTo>
                <a:cubicBezTo>
                  <a:pt x="509" y="67"/>
                  <a:pt x="552" y="62"/>
                  <a:pt x="595" y="58"/>
                </a:cubicBezTo>
                <a:cubicBezTo>
                  <a:pt x="633" y="54"/>
                  <a:pt x="672" y="57"/>
                  <a:pt x="711" y="61"/>
                </a:cubicBezTo>
                <a:cubicBezTo>
                  <a:pt x="736" y="63"/>
                  <a:pt x="761" y="70"/>
                  <a:pt x="785" y="75"/>
                </a:cubicBezTo>
                <a:cubicBezTo>
                  <a:pt x="821" y="83"/>
                  <a:pt x="856" y="93"/>
                  <a:pt x="890" y="107"/>
                </a:cubicBezTo>
                <a:cubicBezTo>
                  <a:pt x="918" y="120"/>
                  <a:pt x="946" y="134"/>
                  <a:pt x="973" y="152"/>
                </a:cubicBezTo>
                <a:cubicBezTo>
                  <a:pt x="1013" y="179"/>
                  <a:pt x="1050" y="210"/>
                  <a:pt x="1083" y="245"/>
                </a:cubicBezTo>
                <a:cubicBezTo>
                  <a:pt x="1087" y="250"/>
                  <a:pt x="1091" y="253"/>
                  <a:pt x="1097" y="255"/>
                </a:cubicBezTo>
                <a:cubicBezTo>
                  <a:pt x="1099" y="268"/>
                  <a:pt x="1111" y="273"/>
                  <a:pt x="1118" y="283"/>
                </a:cubicBezTo>
                <a:cubicBezTo>
                  <a:pt x="1120" y="279"/>
                  <a:pt x="1126" y="279"/>
                  <a:pt x="1127" y="273"/>
                </a:cubicBezTo>
                <a:cubicBezTo>
                  <a:pt x="1111" y="273"/>
                  <a:pt x="1108" y="261"/>
                  <a:pt x="1104" y="250"/>
                </a:cubicBezTo>
                <a:cubicBezTo>
                  <a:pt x="1115" y="243"/>
                  <a:pt x="1114" y="234"/>
                  <a:pt x="1106" y="227"/>
                </a:cubicBezTo>
                <a:cubicBezTo>
                  <a:pt x="1097" y="219"/>
                  <a:pt x="1088" y="210"/>
                  <a:pt x="1077" y="206"/>
                </a:cubicBezTo>
                <a:cubicBezTo>
                  <a:pt x="1069" y="204"/>
                  <a:pt x="1062" y="199"/>
                  <a:pt x="1058" y="192"/>
                </a:cubicBezTo>
                <a:cubicBezTo>
                  <a:pt x="1047" y="176"/>
                  <a:pt x="1031" y="165"/>
                  <a:pt x="1017" y="152"/>
                </a:cubicBezTo>
                <a:cubicBezTo>
                  <a:pt x="991" y="128"/>
                  <a:pt x="960" y="113"/>
                  <a:pt x="928" y="97"/>
                </a:cubicBezTo>
                <a:cubicBezTo>
                  <a:pt x="884" y="74"/>
                  <a:pt x="837" y="58"/>
                  <a:pt x="790" y="43"/>
                </a:cubicBezTo>
                <a:cubicBezTo>
                  <a:pt x="770" y="37"/>
                  <a:pt x="749" y="36"/>
                  <a:pt x="730" y="27"/>
                </a:cubicBezTo>
                <a:cubicBezTo>
                  <a:pt x="686" y="9"/>
                  <a:pt x="640" y="0"/>
                  <a:pt x="593" y="11"/>
                </a:cubicBezTo>
                <a:cubicBezTo>
                  <a:pt x="544" y="23"/>
                  <a:pt x="494" y="32"/>
                  <a:pt x="446" y="48"/>
                </a:cubicBezTo>
                <a:cubicBezTo>
                  <a:pt x="389" y="68"/>
                  <a:pt x="334" y="92"/>
                  <a:pt x="283" y="126"/>
                </a:cubicBezTo>
                <a:cubicBezTo>
                  <a:pt x="245" y="151"/>
                  <a:pt x="208" y="180"/>
                  <a:pt x="178" y="215"/>
                </a:cubicBezTo>
                <a:cubicBezTo>
                  <a:pt x="173" y="221"/>
                  <a:pt x="168" y="226"/>
                  <a:pt x="160" y="228"/>
                </a:cubicBezTo>
                <a:cubicBezTo>
                  <a:pt x="156" y="229"/>
                  <a:pt x="153" y="232"/>
                  <a:pt x="152" y="236"/>
                </a:cubicBezTo>
                <a:cubicBezTo>
                  <a:pt x="149" y="247"/>
                  <a:pt x="141" y="255"/>
                  <a:pt x="135" y="264"/>
                </a:cubicBezTo>
                <a:cubicBezTo>
                  <a:pt x="81" y="340"/>
                  <a:pt x="37" y="420"/>
                  <a:pt x="17" y="512"/>
                </a:cubicBezTo>
                <a:cubicBezTo>
                  <a:pt x="8" y="559"/>
                  <a:pt x="0" y="607"/>
                  <a:pt x="1" y="654"/>
                </a:cubicBezTo>
                <a:cubicBezTo>
                  <a:pt x="2" y="722"/>
                  <a:pt x="15" y="788"/>
                  <a:pt x="36" y="851"/>
                </a:cubicBezTo>
                <a:cubicBezTo>
                  <a:pt x="45" y="880"/>
                  <a:pt x="61" y="907"/>
                  <a:pt x="70" y="936"/>
                </a:cubicBezTo>
                <a:cubicBezTo>
                  <a:pt x="82" y="981"/>
                  <a:pt x="106" y="1019"/>
                  <a:pt x="139" y="1051"/>
                </a:cubicBezTo>
                <a:cubicBezTo>
                  <a:pt x="157" y="1070"/>
                  <a:pt x="176" y="1088"/>
                  <a:pt x="196" y="1104"/>
                </a:cubicBezTo>
                <a:cubicBezTo>
                  <a:pt x="216" y="1120"/>
                  <a:pt x="234" y="1138"/>
                  <a:pt x="258" y="1148"/>
                </a:cubicBezTo>
                <a:cubicBezTo>
                  <a:pt x="266" y="1152"/>
                  <a:pt x="277" y="1156"/>
                  <a:pt x="283" y="1163"/>
                </a:cubicBezTo>
                <a:cubicBezTo>
                  <a:pt x="300" y="1181"/>
                  <a:pt x="321" y="1192"/>
                  <a:pt x="342" y="1202"/>
                </a:cubicBezTo>
                <a:cubicBezTo>
                  <a:pt x="358" y="1209"/>
                  <a:pt x="371" y="1220"/>
                  <a:pt x="388" y="1225"/>
                </a:cubicBezTo>
                <a:cubicBezTo>
                  <a:pt x="391" y="1226"/>
                  <a:pt x="394" y="1229"/>
                  <a:pt x="397" y="1226"/>
                </a:cubicBezTo>
                <a:cubicBezTo>
                  <a:pt x="402" y="1223"/>
                  <a:pt x="396" y="1221"/>
                  <a:pt x="395" y="1219"/>
                </a:cubicBezTo>
                <a:cubicBezTo>
                  <a:pt x="392" y="1213"/>
                  <a:pt x="397" y="1213"/>
                  <a:pt x="400" y="1211"/>
                </a:cubicBezTo>
                <a:cubicBezTo>
                  <a:pt x="406" y="1217"/>
                  <a:pt x="402" y="1229"/>
                  <a:pt x="410" y="1233"/>
                </a:cubicBezTo>
                <a:cubicBezTo>
                  <a:pt x="437" y="1244"/>
                  <a:pt x="463" y="1255"/>
                  <a:pt x="490" y="1263"/>
                </a:cubicBezTo>
                <a:cubicBezTo>
                  <a:pt x="518" y="1271"/>
                  <a:pt x="546" y="1278"/>
                  <a:pt x="575" y="1280"/>
                </a:cubicBezTo>
                <a:cubicBezTo>
                  <a:pt x="597" y="1280"/>
                  <a:pt x="619" y="1284"/>
                  <a:pt x="642" y="1286"/>
                </a:cubicBezTo>
                <a:cubicBezTo>
                  <a:pt x="672" y="1289"/>
                  <a:pt x="702" y="1283"/>
                  <a:pt x="731" y="1279"/>
                </a:cubicBezTo>
                <a:cubicBezTo>
                  <a:pt x="757" y="1275"/>
                  <a:pt x="784" y="1276"/>
                  <a:pt x="808" y="1263"/>
                </a:cubicBezTo>
                <a:cubicBezTo>
                  <a:pt x="815" y="1259"/>
                  <a:pt x="822" y="1254"/>
                  <a:pt x="830" y="1252"/>
                </a:cubicBezTo>
                <a:cubicBezTo>
                  <a:pt x="858" y="1249"/>
                  <a:pt x="883" y="1237"/>
                  <a:pt x="907" y="1226"/>
                </a:cubicBezTo>
                <a:cubicBezTo>
                  <a:pt x="940" y="1212"/>
                  <a:pt x="973" y="1196"/>
                  <a:pt x="1003" y="1175"/>
                </a:cubicBezTo>
                <a:cubicBezTo>
                  <a:pt x="1030" y="1156"/>
                  <a:pt x="1062" y="1144"/>
                  <a:pt x="1084" y="1116"/>
                </a:cubicBezTo>
                <a:cubicBezTo>
                  <a:pt x="1113" y="1080"/>
                  <a:pt x="1147" y="1049"/>
                  <a:pt x="1176" y="1013"/>
                </a:cubicBezTo>
                <a:cubicBezTo>
                  <a:pt x="1209" y="972"/>
                  <a:pt x="1234" y="929"/>
                  <a:pt x="1253" y="881"/>
                </a:cubicBezTo>
                <a:cubicBezTo>
                  <a:pt x="1257" y="871"/>
                  <a:pt x="1262" y="862"/>
                  <a:pt x="1273" y="858"/>
                </a:cubicBezTo>
                <a:cubicBezTo>
                  <a:pt x="1281" y="856"/>
                  <a:pt x="1282" y="850"/>
                  <a:pt x="1276" y="845"/>
                </a:cubicBezTo>
                <a:cubicBezTo>
                  <a:pt x="1270" y="840"/>
                  <a:pt x="1270" y="833"/>
                  <a:pt x="1270" y="826"/>
                </a:cubicBezTo>
                <a:cubicBezTo>
                  <a:pt x="1271" y="806"/>
                  <a:pt x="1276" y="786"/>
                  <a:pt x="1280" y="766"/>
                </a:cubicBezTo>
                <a:close/>
                <a:moveTo>
                  <a:pt x="449" y="1235"/>
                </a:moveTo>
                <a:cubicBezTo>
                  <a:pt x="459" y="1232"/>
                  <a:pt x="464" y="1236"/>
                  <a:pt x="469" y="1242"/>
                </a:cubicBezTo>
                <a:cubicBezTo>
                  <a:pt x="463" y="1241"/>
                  <a:pt x="456" y="1242"/>
                  <a:pt x="449" y="1235"/>
                </a:cubicBezTo>
                <a:close/>
              </a:path>
            </a:pathLst>
          </a:custGeom>
          <a:solidFill>
            <a:srgbClr val="8C2C2C"/>
          </a:solidFill>
          <a:ln w="9525">
            <a:noFill/>
            <a:round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5466945" y="2772382"/>
            <a:ext cx="538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800">
                <a:solidFill>
                  <a:schemeClr val="bg1">
                    <a:lumMod val="50000"/>
                  </a:schemeClr>
                </a:solidFill>
              </a:rPr>
              <a:t>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349199" y="2772382"/>
            <a:ext cx="538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bg1">
                    <a:lumMod val="50000"/>
                  </a:schemeClr>
                </a:solidFill>
              </a:rPr>
              <a:t>贰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66945" y="3632900"/>
            <a:ext cx="538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bg1">
                    <a:lumMod val="50000"/>
                  </a:schemeClr>
                </a:solidFill>
              </a:rPr>
              <a:t>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26867" y="3632900"/>
            <a:ext cx="5384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bg1">
                    <a:lumMod val="50000"/>
                  </a:schemeClr>
                </a:solidFill>
              </a:rPr>
              <a:t>肆</a:t>
            </a:r>
          </a:p>
        </p:txBody>
      </p:sp>
      <p:sp>
        <p:nvSpPr>
          <p:cNvPr id="10" name="矩形 9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2196746" y="2531449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356046" y="2531448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196746" y="3894510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356046" y="3894510"/>
            <a:ext cx="2722880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此处输入你阐述的内容</a:t>
            </a:r>
          </a:p>
        </p:txBody>
      </p:sp>
      <p:sp>
        <p:nvSpPr>
          <p:cNvPr id="15" name="矩形 14"/>
          <p:cNvSpPr/>
          <p:nvPr/>
        </p:nvSpPr>
        <p:spPr>
          <a:xfrm>
            <a:off x="6010684" y="5560979"/>
            <a:ext cx="195563" cy="1297021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文本框 15"/>
          <p:cNvSpPr txBox="1"/>
          <p:nvPr/>
        </p:nvSpPr>
        <p:spPr>
          <a:xfrm>
            <a:off x="4772561" y="439837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点击输入标题</a:t>
            </a:r>
          </a:p>
        </p:txBody>
      </p:sp>
      <p:sp>
        <p:nvSpPr>
          <p:cNvPr id="17" name="矩形 16"/>
          <p:cNvSpPr/>
          <p:nvPr/>
        </p:nvSpPr>
        <p:spPr>
          <a:xfrm>
            <a:off x="4078314" y="1086825"/>
            <a:ext cx="3857943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typeface="PingFang SC"/>
              </a:rPr>
              <a:t>菩提并无树,明镜亦无台,世本无一物,何处染尘埃!</a:t>
            </a:r>
          </a:p>
        </p:txBody>
      </p:sp>
    </p:spTree>
    <p:extLst>
      <p:ext uri="{BB962C8B-B14F-4D97-AF65-F5344CB8AC3E}">
        <p14:creationId val="1382093473"/>
      </p:ext>
    </p:extLst>
  </p:cSld>
  <p:clrMapOvr>
    <a:masterClrMapping/>
  </p:clrMapOvr>
  <p:transition spd="slow"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6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33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</p:stCondLst>
                      <p:childTnLst>
                        <p:par>
                          <p:cTn fill="hold" id="4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 nodeType="clickPar">
                      <p:stCondLst>
                        <p:cond delay="indefinite"/>
                      </p:stCondLst>
                      <p:childTnLst>
                        <p:par>
                          <p:cTn fill="hold" id="4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9" nodeType="clickPar">
                      <p:stCondLst>
                        <p:cond delay="indefinite"/>
                      </p:stCondLst>
                      <p:childTnLst>
                        <p:par>
                          <p:cTn fill="hold" id="5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5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9" nodeType="clickPar">
                      <p:stCondLst>
                        <p:cond delay="indefinite"/>
                      </p:stCondLst>
                      <p:childTnLst>
                        <p:par>
                          <p:cTn fill="hold" id="6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6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4" nodeType="clickPar">
                      <p:stCondLst>
                        <p:cond delay="indefinite"/>
                      </p:stCondLst>
                      <p:childTnLst>
                        <p:par>
                          <p:cTn fill="hold" id="6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8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9" nodeType="clickPar">
                      <p:stCondLst>
                        <p:cond delay="indefinite"/>
                      </p:stCondLst>
                      <p:childTnLst>
                        <p:par>
                          <p:cTn fill="hold" id="7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</p:bldLst>
  </p:timing>
</p:sld>
</file>

<file path=ppt/tags/tag1.xml><?xml version="1.0" encoding="utf-8"?>
<p:tagLst xmlns:p="http://schemas.openxmlformats.org/presentationml/2006/main">
  <p:tag name="ISLIDE.VECTOR" val="aee46af3-c357-4e8c-9ad4-5243925fac5b"/>
</p:tagLst>
</file>

<file path=ppt/tags/tag2.xml><?xml version="1.0" encoding="utf-8"?>
<p:tagLst xmlns:p="http://schemas.openxmlformats.org/presentationml/2006/main">
  <p:tag name="ISLIDE.VECTOR" val="#431632;"/>
</p:tagLst>
</file>

<file path=ppt/tags/tag3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128</Paragraphs>
  <Slides>23</Slides>
  <Notes>0</Notes>
  <TotalTime>656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baseType="lpstr" size="33">
      <vt:lpstr>Arial</vt:lpstr>
      <vt:lpstr>等线 Light</vt:lpstr>
      <vt:lpstr>等线</vt:lpstr>
      <vt:lpstr>Calibri Light</vt:lpstr>
      <vt:lpstr>Calibri</vt:lpstr>
      <vt:lpstr>幼圆</vt:lpstr>
      <vt:lpstr>华文琥珀</vt:lpstr>
      <vt:lpstr>楷体</vt:lpstr>
      <vt:lpstr>PingFang SC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2020-06-27T07:35:23Z</dcterms:created>
  <cp:lastModifiedBy>kan</cp:lastModifiedBy>
  <dcterms:modified xsi:type="dcterms:W3CDTF">2021-08-20T11:20:53Z</dcterms:modified>
  <cp:revision>42</cp:revision>
  <dc:title>PowerPoint 演示文稿</dc:title>
</cp:coreProperties>
</file>