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2" r:id="rId2"/>
  </p:sldMasterIdLst>
  <p:notesMasterIdLst>
    <p:notesMasterId r:id="rId3"/>
  </p:notesMasterIdLst>
  <p:handoutMasterIdLst>
    <p:handoutMasterId r:id="rId4"/>
  </p:handoutMasterIdLst>
  <p:sldIdLst>
    <p:sldId id="270" r:id="rId5"/>
    <p:sldId id="264" r:id="rId6"/>
    <p:sldId id="257" r:id="rId7"/>
    <p:sldId id="259" r:id="rId8"/>
    <p:sldId id="271" r:id="rId9"/>
    <p:sldId id="261" r:id="rId10"/>
    <p:sldId id="260" r:id="rId11"/>
    <p:sldId id="262" r:id="rId12"/>
    <p:sldId id="269" r:id="rId13"/>
    <p:sldId id="266" r:id="rId14"/>
    <p:sldId id="268" r:id="rId15"/>
    <p:sldId id="265" r:id="rId16"/>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7446" userDrawn="1">
          <p15:clr>
            <a:srgbClr val="A4A3A4"/>
          </p15:clr>
        </p15:guide>
        <p15:guide id="4" pos="234" userDrawn="1">
          <p15:clr>
            <a:srgbClr val="A4A3A4"/>
          </p15:clr>
        </p15:guide>
        <p15:guide id="5" orient="horz" pos="3997" userDrawn="1">
          <p15:clr>
            <a:srgbClr val="A4A3A4"/>
          </p15:clr>
        </p15:guide>
        <p15:guide id="7" orient="horz" pos="5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86" autoAdjust="0"/>
    <p:restoredTop sz="94494" autoAdjust="0"/>
  </p:normalViewPr>
  <p:slideViewPr>
    <p:cSldViewPr snapToGrid="0" showGuides="1">
      <p:cViewPr varScale="1">
        <p:scale>
          <a:sx n="88" d="100"/>
          <a:sy n="88" d="100"/>
        </p:scale>
        <p:origin x="408" y="78"/>
      </p:cViewPr>
      <p:guideLst>
        <p:guide pos="7446"/>
        <p:guide pos="234"/>
        <p:guide orient="horz" pos="3997"/>
        <p:guide orient="horz" pos="57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054" y="96"/>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tags/tag1.xml" Type="http://schemas.openxmlformats.org/officeDocument/2006/relationships/tags"/><Relationship Id="rId18" Target="presProps.xml" Type="http://schemas.openxmlformats.org/officeDocument/2006/relationships/presProps"/><Relationship Id="rId19" Target="viewProps.xml" Type="http://schemas.openxmlformats.org/officeDocument/2006/relationships/viewProps"/><Relationship Id="rId2" Target="slideMasters/slideMaster2.xml" Type="http://schemas.openxmlformats.org/officeDocument/2006/relationships/slideMaster"/><Relationship Id="rId20" Target="theme/theme1.xml" Type="http://schemas.openxmlformats.org/officeDocument/2006/relationships/theme"/><Relationship Id="rId21" Target="tableStyles.xml" Type="http://schemas.openxmlformats.org/officeDocument/2006/relationships/tableStyles"/><Relationship Id="rId3" Target="notesMasters/notesMaster1.xml" Type="http://schemas.openxmlformats.org/officeDocument/2006/relationships/notesMaster"/><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spPr>
              <a:solidFill>
                <a:srgbClr val="2F1B71"/>
              </a:solidFill>
              <a:ln>
                <a:noFill/>
              </a:ln>
              <a:effectLst/>
            </c:spPr>
            <c:extLst>
              <c:ext xmlns:c16="http://schemas.microsoft.com/office/drawing/2014/chart" uri="{C3380CC4-5D6E-409C-BE32-E72D297353CC}">
                <c16:uniqueId val="{00000006-F482-42F9-B221-AEF6FF7CFDC0}"/>
              </c:ext>
            </c:extLst>
          </c:dPt>
          <c:dPt>
            <c:idx val="1"/>
            <c:invertIfNegative val="0"/>
            <c:spPr>
              <a:solidFill>
                <a:srgbClr val="59BFA2"/>
              </a:solidFill>
              <a:ln>
                <a:noFill/>
              </a:ln>
              <a:effectLst/>
            </c:spPr>
            <c:extLst>
              <c:ext xmlns:c16="http://schemas.microsoft.com/office/drawing/2014/chart" uri="{C3380CC4-5D6E-409C-BE32-E72D297353CC}">
                <c16:uniqueId val="{00000005-F482-42F9-B221-AEF6FF7CFDC0}"/>
              </c:ext>
            </c:extLst>
          </c:dPt>
          <c:dPt>
            <c:idx val="2"/>
            <c:invertIfNegative val="0"/>
            <c:spPr>
              <a:solidFill>
                <a:srgbClr val="F09258"/>
              </a:solidFill>
              <a:ln>
                <a:noFill/>
              </a:ln>
              <a:effectLst/>
            </c:spPr>
            <c:extLst>
              <c:ext xmlns:c16="http://schemas.microsoft.com/office/drawing/2014/chart" uri="{C3380CC4-5D6E-409C-BE32-E72D297353CC}">
                <c16:uniqueId val="{00000004-F482-42F9-B221-AEF6FF7CFDC0}"/>
              </c:ext>
            </c:extLst>
          </c:dPt>
          <c:dPt>
            <c:idx val="3"/>
            <c:invertIfNegative val="0"/>
            <c:spPr>
              <a:solidFill>
                <a:srgbClr val="F64561"/>
              </a:solidFill>
              <a:ln>
                <a:noFill/>
              </a:ln>
              <a:effectLst/>
            </c:spPr>
            <c:extLst>
              <c:ext xmlns:c16="http://schemas.microsoft.com/office/drawing/2014/chart" uri="{C3380CC4-5D6E-409C-BE32-E72D297353CC}">
                <c16:uniqueId val="{00000003-F482-42F9-B221-AEF6FF7CFDC0}"/>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8</c:v>
                </c:pt>
                <c:pt idx="1">
                  <c:v>6</c:v>
                </c:pt>
                <c:pt idx="2">
                  <c:v>7</c:v>
                </c:pt>
                <c:pt idx="3">
                  <c:v>15</c:v>
                </c:pt>
              </c:numCache>
            </c:numRef>
          </c:val>
          <c:extLst>
            <c:ext xmlns:c16="http://schemas.microsoft.com/office/drawing/2014/chart" uri="{C3380CC4-5D6E-409C-BE32-E72D297353CC}">
              <c16:uniqueId val="{00000000-F482-42F9-B221-AEF6FF7CFDC0}"/>
            </c:ext>
          </c:extLst>
        </c:ser>
        <c:dLbls>
          <c:showLegendKey val="0"/>
          <c:showVal val="0"/>
          <c:showCatName val="0"/>
          <c:showSerName val="0"/>
          <c:showPercent val="0"/>
          <c:showBubbleSize val="0"/>
          <c:showLeaderLines val="0"/>
        </c:dLbls>
        <c:gapWidth val="139"/>
        <c:overlap val="-64"/>
        <c:axId val="229489312"/>
        <c:axId val="229490432"/>
      </c:barChart>
      <c:catAx>
        <c:axId val="229489312"/>
        <c:scaling>
          <c:orientation/>
        </c:scaling>
        <c:delete val="1"/>
        <c:axPos val="l"/>
        <c:numFmt formatCode="General" sourceLinked="1"/>
        <c:majorTickMark val="none"/>
        <c:minorTickMark val="none"/>
        <c:crossAx val="229490432"/>
        <c:auto val="0"/>
        <c:lblAlgn val="ctr"/>
        <c:lblOffset/>
        <c:noMultiLvlLbl val="0"/>
      </c:catAx>
      <c:valAx>
        <c:axId val="229490432"/>
        <c:scaling>
          <c:orientation/>
        </c:scaling>
        <c:delete val="1"/>
        <c:axPos val="b"/>
        <c:numFmt formatCode="General" sourceLinked="1"/>
        <c:majorTickMark val="none"/>
        <c:minorTickMark val="none"/>
        <c:crossAx val="229489312"/>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8CE805-521D-4584-825A-8C847FF44239}" type="datetimeFigureOut">
              <a:rPr lang="zh-CN" altLang="en-US" smtClean="0"/>
              <a:t>2017/2/16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B63C03-0999-42C8-9F83-0D7442AAE67B}" type="slidenum">
              <a:rPr lang="zh-CN" altLang="en-US" smtClean="0"/>
              <a:t>‹#›</a:t>
            </a:fld>
            <a:endParaRPr lang="zh-CN" altLang="en-US"/>
          </a:p>
        </p:txBody>
      </p:sp>
    </p:spTree>
    <p:extLst>
      <p:ext uri="{BB962C8B-B14F-4D97-AF65-F5344CB8AC3E}">
        <p14:creationId xmlns:p14="http://schemas.microsoft.com/office/powerpoint/2010/main" val="430384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E7587-9A45-4FB9-9A56-CE597B8C7022}" type="datetimeFigureOut">
              <a:rPr lang="zh-CN" altLang="en-US" smtClean="0"/>
              <a:t>2017/2/16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3817B-0182-43D7-9C0A-575987A52251}" type="slidenum">
              <a:rPr lang="zh-CN" altLang="en-US" smtClean="0"/>
              <a:t>‹#›</a:t>
            </a:fld>
            <a:endParaRPr lang="zh-CN" altLang="en-US"/>
          </a:p>
        </p:txBody>
      </p:sp>
    </p:spTree>
    <p:extLst>
      <p:ext uri="{BB962C8B-B14F-4D97-AF65-F5344CB8AC3E}">
        <p14:creationId val="332705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val="0"/>
              </a:ext>
            </a:extLst>
          </a:blip>
          <a:srcRect l="8720" t="25586" r="30795" b="20094"/>
          <a:stretch>
            <a:fillRect/>
          </a:stretch>
        </p:blipFill>
        <p:spPr>
          <a:xfrm>
            <a:off x="0" y="0"/>
            <a:ext cx="12192000" cy="6857999"/>
          </a:xfrm>
          <a:prstGeom prst="rect">
            <a:avLst/>
          </a:prstGeom>
        </p:spPr>
      </p:pic>
      <p:sp>
        <p:nvSpPr>
          <p:cNvPr id="6" name="矩形 5"/>
          <p:cNvSpPr/>
          <p:nvPr userDrawn="1"/>
        </p:nvSpPr>
        <p:spPr>
          <a:xfrm>
            <a:off x="0" y="214"/>
            <a:ext cx="12192000" cy="6857572"/>
          </a:xfrm>
          <a:prstGeom prst="rect">
            <a:avLst/>
          </a:prstGeom>
          <a:solidFill>
            <a:srgbClr val="2F1B71">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rgbClr val="F64561"/>
              </a:solidFill>
              <a:latin typeface="Haettenschweiler" panose="020b0706040902060204" pitchFamily="34" charset="0"/>
            </a:endParaRPr>
          </a:p>
        </p:txBody>
      </p:sp>
    </p:spTree>
    <p:extLst>
      <p:ext uri="{BB962C8B-B14F-4D97-AF65-F5344CB8AC3E}">
        <p14:creationId val="216958271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2559640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181468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788541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578596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196813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083090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834847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572911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12" name="图片 11"/>
          <p:cNvPicPr>
            <a:picLocks noChangeAspect="1"/>
          </p:cNvPicPr>
          <p:nvPr userDrawn="1"/>
        </p:nvPicPr>
        <p:blipFill>
          <a:blip r:embed="rId1"/>
          <a:srcRect l="12804" t="4124" r="10875" b="3255"/>
          <a:stretch>
            <a:fillRect/>
          </a:stretch>
        </p:blipFill>
        <p:spPr>
          <a:xfrm>
            <a:off x="371475" y="6351676"/>
            <a:ext cx="128753" cy="317420"/>
          </a:xfrm>
          <a:custGeom>
            <a:gdLst>
              <a:gd name="connsiteX0" fmla="*/ 71494 w 428957"/>
              <a:gd name="connsiteY0" fmla="*/ 0 h 1057526"/>
              <a:gd name="connsiteX1" fmla="*/ 357463 w 428957"/>
              <a:gd name="connsiteY1" fmla="*/ 0 h 1057526"/>
              <a:gd name="connsiteX2" fmla="*/ 428957 w 428957"/>
              <a:gd name="connsiteY2" fmla="*/ 71494 h 1057526"/>
              <a:gd name="connsiteX3" fmla="*/ 428957 w 428957"/>
              <a:gd name="connsiteY3" fmla="*/ 986032 h 1057526"/>
              <a:gd name="connsiteX4" fmla="*/ 357463 w 428957"/>
              <a:gd name="connsiteY4" fmla="*/ 1057526 h 1057526"/>
              <a:gd name="connsiteX5" fmla="*/ 71494 w 428957"/>
              <a:gd name="connsiteY5" fmla="*/ 1057526 h 1057526"/>
              <a:gd name="connsiteX6" fmla="*/ 0 w 428957"/>
              <a:gd name="connsiteY6" fmla="*/ 986032 h 1057526"/>
              <a:gd name="connsiteX7" fmla="*/ 0 w 428957"/>
              <a:gd name="connsiteY7" fmla="*/ 71494 h 1057526"/>
              <a:gd name="connsiteX8" fmla="*/ 71494 w 428957"/>
              <a:gd name="connsiteY8" fmla="*/ 0 h 10575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957" h="1057526">
                <a:moveTo>
                  <a:pt x="71494" y="0"/>
                </a:moveTo>
                <a:lnTo>
                  <a:pt x="357463" y="0"/>
                </a:lnTo>
                <a:cubicBezTo>
                  <a:pt x="396948" y="0"/>
                  <a:pt x="428957" y="32009"/>
                  <a:pt x="428957" y="71494"/>
                </a:cubicBezTo>
                <a:lnTo>
                  <a:pt x="428957" y="986032"/>
                </a:lnTo>
                <a:cubicBezTo>
                  <a:pt x="428957" y="1025517"/>
                  <a:pt x="396948" y="1057526"/>
                  <a:pt x="357463" y="1057526"/>
                </a:cubicBezTo>
                <a:lnTo>
                  <a:pt x="71494" y="1057526"/>
                </a:lnTo>
                <a:cubicBezTo>
                  <a:pt x="32009" y="1057526"/>
                  <a:pt x="0" y="1025517"/>
                  <a:pt x="0" y="986032"/>
                </a:cubicBezTo>
                <a:lnTo>
                  <a:pt x="0" y="71494"/>
                </a:lnTo>
                <a:cubicBezTo>
                  <a:pt x="0" y="32009"/>
                  <a:pt x="32009" y="0"/>
                  <a:pt x="71494" y="0"/>
                </a:cubicBezTo>
                <a:close/>
              </a:path>
            </a:pathLst>
          </a:custGeom>
        </p:spPr>
      </p:pic>
      <p:sp>
        <p:nvSpPr>
          <p:cNvPr id="13" name="矩形 12"/>
          <p:cNvSpPr/>
          <p:nvPr userDrawn="1"/>
        </p:nvSpPr>
        <p:spPr>
          <a:xfrm>
            <a:off x="11820525" y="6345238"/>
            <a:ext cx="371475" cy="29441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userDrawn="1"/>
        </p:nvSpPr>
        <p:spPr>
          <a:xfrm>
            <a:off x="11825953" y="6361641"/>
            <a:ext cx="360618" cy="261610"/>
          </a:xfrm>
          <a:prstGeom prst="rect">
            <a:avLst/>
          </a:prstGeom>
          <a:noFill/>
        </p:spPr>
        <p:txBody>
          <a:bodyPr wrap="square" rtlCol="0">
            <a:spAutoFit/>
          </a:bodyPr>
          <a:lstStyle/>
          <a:p>
            <a:pPr algn="ctr"/>
            <a:r>
              <a:rPr lang="en-US" altLang="zh-CN" sz="1100" smtClean="0">
                <a:solidFill>
                  <a:schemeClr val="bg1"/>
                </a:solidFill>
                <a:latin typeface="微软雅黑" panose="020b0503020204020204" pitchFamily="34" charset="-122"/>
                <a:ea typeface="微软雅黑" panose="020b0503020204020204" pitchFamily="34" charset="-122"/>
              </a:rPr>
              <a:t>02</a:t>
            </a:r>
            <a:endParaRPr lang="zh-CN" altLang="en-US" sz="1100">
              <a:solidFill>
                <a:schemeClr val="bg1"/>
              </a:solidFill>
              <a:latin typeface="微软雅黑" panose="020b0503020204020204" pitchFamily="34" charset="-122"/>
              <a:ea typeface="微软雅黑" pitchFamily="34" charset="-122"/>
            </a:endParaRPr>
          </a:p>
        </p:txBody>
      </p:sp>
      <p:grpSp>
        <p:nvGrpSpPr>
          <p:cNvPr id="15" name="组合 14"/>
          <p:cNvGrpSpPr/>
          <p:nvPr userDrawn="1"/>
        </p:nvGrpSpPr>
        <p:grpSpPr>
          <a:xfrm>
            <a:off x="452827" y="6365176"/>
            <a:ext cx="854721" cy="357136"/>
            <a:chOff x="452827" y="6163923"/>
            <a:chExt cx="854721" cy="357136"/>
          </a:xfrm>
        </p:grpSpPr>
        <p:sp>
          <p:nvSpPr>
            <p:cNvPr id="16" name="文本框 15"/>
            <p:cNvSpPr txBox="1"/>
            <p:nvPr/>
          </p:nvSpPr>
          <p:spPr>
            <a:xfrm>
              <a:off x="452827" y="6163923"/>
              <a:ext cx="473206" cy="307777"/>
            </a:xfrm>
            <a:prstGeom prst="rect">
              <a:avLst/>
            </a:prstGeom>
            <a:noFill/>
          </p:spPr>
          <p:txBody>
            <a:bodyPr wrap="none" rtlCol="0">
              <a:spAutoFit/>
            </a:bodyPr>
            <a:lstStyle/>
            <a:p>
              <a:r>
                <a:rPr lang="en-US" altLang="zh-CN" sz="1400" smtClean="0">
                  <a:solidFill>
                    <a:srgbClr val="00133A"/>
                  </a:solidFill>
                  <a:latin typeface="Impact" panose="020b0806030902050204" pitchFamily="34" charset="0"/>
                </a:rPr>
                <a:t>NBA</a:t>
              </a:r>
            </a:p>
          </p:txBody>
        </p:sp>
        <p:sp>
          <p:nvSpPr>
            <p:cNvPr id="17" name="文本框 16"/>
            <p:cNvSpPr txBox="1"/>
            <p:nvPr/>
          </p:nvSpPr>
          <p:spPr>
            <a:xfrm>
              <a:off x="452827" y="6367171"/>
              <a:ext cx="854721" cy="153888"/>
            </a:xfrm>
            <a:prstGeom prst="rect">
              <a:avLst/>
            </a:prstGeom>
            <a:noFill/>
          </p:spPr>
          <p:txBody>
            <a:bodyPr wrap="none" rtlCol="0">
              <a:spAutoFit/>
            </a:bodyPr>
            <a:lstStyle/>
            <a:p>
              <a:r>
                <a:rPr lang="en-US" altLang="zh-CN" sz="400">
                  <a:solidFill>
                    <a:schemeClr val="tx1">
                      <a:lumMod val="75000"/>
                      <a:lumOff val="25000"/>
                    </a:schemeClr>
                  </a:solidFill>
                  <a:latin typeface="Impact" panose="020b0806030902050204" pitchFamily="34" charset="0"/>
                </a:rPr>
                <a:t>National Basketball </a:t>
              </a:r>
              <a:r>
                <a:rPr lang="en-US" altLang="zh-CN" sz="400" smtClean="0">
                  <a:solidFill>
                    <a:schemeClr val="tx1">
                      <a:lumMod val="75000"/>
                      <a:lumOff val="25000"/>
                    </a:schemeClr>
                  </a:solidFill>
                  <a:latin typeface="Impact" panose="020b0806030902050204" pitchFamily="34" charset="0"/>
                </a:rPr>
                <a:t>Association</a:t>
              </a:r>
              <a:endParaRPr lang="zh-CN" altLang="en-US" sz="400">
                <a:solidFill>
                  <a:schemeClr val="tx1">
                    <a:lumMod val="75000"/>
                    <a:lumOff val="25000"/>
                  </a:schemeClr>
                </a:solidFill>
                <a:latin typeface="Impact" panose="020b0806030902050204" pitchFamily="34" charset="0"/>
              </a:endParaRPr>
            </a:p>
          </p:txBody>
        </p:sp>
      </p:grpSp>
    </p:spTree>
    <p:extLst>
      <p:ext uri="{BB962C8B-B14F-4D97-AF65-F5344CB8AC3E}">
        <p14:creationId val="224694375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bg>
      <p:bgPr>
        <a:solidFill>
          <a:schemeClr val="bg1">
            <a:lumMod val="95000"/>
          </a:schemeClr>
        </a:solidFill>
        <a:effectLst/>
      </p:bgPr>
    </p:bg>
    <p:spTree>
      <p:nvGrpSpPr>
        <p:cNvPr id="1" name=""/>
        <p:cNvGrpSpPr/>
        <p:nvPr/>
      </p:nvGrpSpPr>
      <p:grpSpPr>
        <a:xfrm>
          <a:off x="0" y="0"/>
          <a:ext cx="0" cy="0"/>
        </a:xfrm>
      </p:grpSpPr>
      <p:grpSp>
        <p:nvGrpSpPr>
          <p:cNvPr id="2" name="组合 1"/>
          <p:cNvGrpSpPr/>
          <p:nvPr userDrawn="1"/>
        </p:nvGrpSpPr>
        <p:grpSpPr>
          <a:xfrm>
            <a:off x="307004" y="-2698916"/>
            <a:ext cx="10212735" cy="12256857"/>
            <a:chOff x="307004" y="-2698916"/>
            <a:chExt cx="10212735" cy="12256857"/>
          </a:xfrm>
        </p:grpSpPr>
        <p:sp>
          <p:nvSpPr>
            <p:cNvPr id="3" name="任意多边形 2"/>
            <p:cNvSpPr/>
            <p:nvPr/>
          </p:nvSpPr>
          <p:spPr>
            <a:xfrm rot="2469741">
              <a:off x="3801610" y="-2698916"/>
              <a:ext cx="3601615" cy="12256857"/>
            </a:xfrm>
            <a:custGeom>
              <a:gdLst>
                <a:gd name="connsiteX0" fmla="*/ 0 w 3601615"/>
                <a:gd name="connsiteY0" fmla="*/ 3147440 h 12256857"/>
                <a:gd name="connsiteX1" fmla="*/ 3600062 w 3601615"/>
                <a:gd name="connsiteY1" fmla="*/ 0 h 12256857"/>
                <a:gd name="connsiteX2" fmla="*/ 3601615 w 3601615"/>
                <a:gd name="connsiteY2" fmla="*/ 0 h 12256857"/>
                <a:gd name="connsiteX3" fmla="*/ 3601615 w 3601615"/>
                <a:gd name="connsiteY3" fmla="*/ 9108059 h 12256857"/>
                <a:gd name="connsiteX4" fmla="*/ 0 w 3601615"/>
                <a:gd name="connsiteY4" fmla="*/ 12256857 h 12256857"/>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01615" h="12256857">
                  <a:moveTo>
                    <a:pt x="0" y="3147440"/>
                  </a:moveTo>
                  <a:lnTo>
                    <a:pt x="3600062" y="0"/>
                  </a:lnTo>
                  <a:lnTo>
                    <a:pt x="3601615" y="0"/>
                  </a:lnTo>
                  <a:lnTo>
                    <a:pt x="3601615" y="9108059"/>
                  </a:lnTo>
                  <a:lnTo>
                    <a:pt x="0" y="12256857"/>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rot="2469741">
              <a:off x="307004" y="-2359338"/>
              <a:ext cx="3601616" cy="9500658"/>
            </a:xfrm>
            <a:custGeom>
              <a:gdLst>
                <a:gd name="connsiteX0" fmla="*/ 0 w 3601616"/>
                <a:gd name="connsiteY0" fmla="*/ 3148798 h 9500658"/>
                <a:gd name="connsiteX1" fmla="*/ 3601615 w 3601616"/>
                <a:gd name="connsiteY1" fmla="*/ 0 h 9500658"/>
                <a:gd name="connsiteX2" fmla="*/ 3601616 w 3601616"/>
                <a:gd name="connsiteY2" fmla="*/ 9109415 h 9500658"/>
                <a:gd name="connsiteX3" fmla="*/ 3154110 w 3601616"/>
                <a:gd name="connsiteY3" fmla="*/ 9500658 h 9500658"/>
                <a:gd name="connsiteX4" fmla="*/ 0 w 3601616"/>
                <a:gd name="connsiteY4" fmla="*/ 5892967 h 9500658"/>
              </a:gdLst>
              <a:cxnLst>
                <a:cxn ang="0">
                  <a:pos x="connsiteX0" y="connsiteY0"/>
                </a:cxn>
                <a:cxn ang="0">
                  <a:pos x="connsiteX1" y="connsiteY1"/>
                </a:cxn>
                <a:cxn ang="0">
                  <a:pos x="connsiteX2" y="connsiteY2"/>
                </a:cxn>
                <a:cxn ang="0">
                  <a:pos x="connsiteX3" y="connsiteY3"/>
                </a:cxn>
                <a:cxn ang="0">
                  <a:pos x="connsiteX4" y="connsiteY4"/>
                </a:cxn>
              </a:cxnLst>
              <a:rect l="l" t="t" r="r" b="b"/>
              <a:pathLst>
                <a:path w="3601615" h="9500658">
                  <a:moveTo>
                    <a:pt x="0" y="3148798"/>
                  </a:moveTo>
                  <a:lnTo>
                    <a:pt x="3601615" y="0"/>
                  </a:lnTo>
                  <a:lnTo>
                    <a:pt x="3601616" y="9109415"/>
                  </a:lnTo>
                  <a:lnTo>
                    <a:pt x="3154110" y="9500658"/>
                  </a:lnTo>
                  <a:lnTo>
                    <a:pt x="0" y="5892967"/>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rot="2469741">
              <a:off x="7285876" y="-1841228"/>
              <a:ext cx="1639559" cy="10541481"/>
            </a:xfrm>
            <a:custGeom>
              <a:gdLst>
                <a:gd name="connsiteX0" fmla="*/ 1 w 1639559"/>
                <a:gd name="connsiteY0" fmla="*/ 1432064 h 10541481"/>
                <a:gd name="connsiteX1" fmla="*/ 1638005 w 1639559"/>
                <a:gd name="connsiteY1" fmla="*/ 0 h 10541481"/>
                <a:gd name="connsiteX2" fmla="*/ 1639559 w 1639559"/>
                <a:gd name="connsiteY2" fmla="*/ 0 h 10541481"/>
                <a:gd name="connsiteX3" fmla="*/ 1639559 w 1639559"/>
                <a:gd name="connsiteY3" fmla="*/ 9108056 h 10541481"/>
                <a:gd name="connsiteX4" fmla="*/ 0 w 1639559"/>
                <a:gd name="connsiteY4" fmla="*/ 10541481 h 1054148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39559" h="10541481">
                  <a:moveTo>
                    <a:pt x="1" y="1432064"/>
                  </a:moveTo>
                  <a:lnTo>
                    <a:pt x="1638005" y="0"/>
                  </a:lnTo>
                  <a:lnTo>
                    <a:pt x="1639559" y="0"/>
                  </a:lnTo>
                  <a:lnTo>
                    <a:pt x="1639559" y="9108056"/>
                  </a:lnTo>
                  <a:lnTo>
                    <a:pt x="0" y="10541481"/>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rot="2469741">
              <a:off x="8880180" y="-668105"/>
              <a:ext cx="1639559" cy="9202948"/>
            </a:xfrm>
            <a:custGeom>
              <a:gdLst>
                <a:gd name="connsiteX0" fmla="*/ 0 w 1639559"/>
                <a:gd name="connsiteY0" fmla="*/ 93533 h 9202948"/>
                <a:gd name="connsiteX1" fmla="*/ 106984 w 1639559"/>
                <a:gd name="connsiteY1" fmla="*/ 0 h 9202948"/>
                <a:gd name="connsiteX2" fmla="*/ 1639559 w 1639559"/>
                <a:gd name="connsiteY2" fmla="*/ 1752970 h 9202948"/>
                <a:gd name="connsiteX3" fmla="*/ 1639559 w 1639559"/>
                <a:gd name="connsiteY3" fmla="*/ 7769524 h 9202948"/>
                <a:gd name="connsiteX4" fmla="*/ 0 w 1639559"/>
                <a:gd name="connsiteY4" fmla="*/ 9202948 h 92029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39559" h="9202948">
                  <a:moveTo>
                    <a:pt x="0" y="93533"/>
                  </a:moveTo>
                  <a:lnTo>
                    <a:pt x="106984" y="0"/>
                  </a:lnTo>
                  <a:lnTo>
                    <a:pt x="1639559" y="1752970"/>
                  </a:lnTo>
                  <a:lnTo>
                    <a:pt x="1639559" y="7769524"/>
                  </a:lnTo>
                  <a:lnTo>
                    <a:pt x="0" y="9202948"/>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46136846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bg>
      <p:bgPr>
        <a:solidFill>
          <a:srgbClr val="223442"/>
        </a:solidFill>
        <a:effectLst/>
      </p:bgPr>
    </p:bg>
    <p:spTree>
      <p:nvGrpSpPr>
        <p:cNvPr id="1" name=""/>
        <p:cNvGrpSpPr/>
        <p:nvPr/>
      </p:nvGrpSpPr>
      <p:grpSpPr>
        <a:xfrm>
          <a:off x="0" y="0"/>
          <a:ext cx="0" cy="0"/>
        </a:xfrm>
      </p:grpSpPr>
    </p:spTree>
    <p:extLst>
      <p:ext uri="{BB962C8B-B14F-4D97-AF65-F5344CB8AC3E}">
        <p14:creationId val="82724853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bg>
      <p:bgPr>
        <a:solidFill>
          <a:srgbClr val="FFF800"/>
        </a:solidFill>
        <a:effectLst/>
      </p:bgPr>
    </p:bg>
    <p:spTree>
      <p:nvGrpSpPr>
        <p:cNvPr id="1" name=""/>
        <p:cNvGrpSpPr/>
        <p:nvPr/>
      </p:nvGrpSpPr>
      <p:grpSpPr>
        <a:xfrm>
          <a:off x="0" y="0"/>
          <a:ext cx="0" cy="0"/>
        </a:xfrm>
      </p:grpSpPr>
    </p:spTree>
    <p:extLst>
      <p:ext uri="{BB962C8B-B14F-4D97-AF65-F5344CB8AC3E}">
        <p14:creationId val="311055750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Tree>
    <p:extLst>
      <p:ext uri="{BB962C8B-B14F-4D97-AF65-F5344CB8AC3E}">
        <p14:creationId val="412006578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394208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801258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926011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7.xml" Type="http://schemas.openxmlformats.org/officeDocument/2006/relationships/slideLayout"/><Relationship Id="rId10" Target="../slideLayouts/slideLayout16.xml" Type="http://schemas.openxmlformats.org/officeDocument/2006/relationships/slideLayout"/><Relationship Id="rId11" Target="../slideLayouts/slideLayout17.xml" Type="http://schemas.openxmlformats.org/officeDocument/2006/relationships/slideLayout"/><Relationship Id="rId12" Target="../theme/theme2.xml" Type="http://schemas.openxmlformats.org/officeDocument/2006/relationships/theme"/><Relationship Id="rId2" Target="../slideLayouts/slideLayout8.xml" Type="http://schemas.openxmlformats.org/officeDocument/2006/relationships/slideLayout"/><Relationship Id="rId3" Target="../slideLayouts/slideLayout9.xml" Type="http://schemas.openxmlformats.org/officeDocument/2006/relationships/slideLayout"/><Relationship Id="rId4" Target="../slideLayouts/slideLayout10.xml" Type="http://schemas.openxmlformats.org/officeDocument/2006/relationships/slideLayout"/><Relationship Id="rId5" Target="../slideLayouts/slideLayout11.xml" Type="http://schemas.openxmlformats.org/officeDocument/2006/relationships/slideLayout"/><Relationship Id="rId6" Target="../slideLayouts/slideLayout12.xml" Type="http://schemas.openxmlformats.org/officeDocument/2006/relationships/slideLayout"/><Relationship Id="rId7" Target="../slideLayouts/slideLayout13.xml" Type="http://schemas.openxmlformats.org/officeDocument/2006/relationships/slideLayout"/><Relationship Id="rId8" Target="../slideLayouts/slideLayout14.xml" Type="http://schemas.openxmlformats.org/officeDocument/2006/relationships/slideLayout"/><Relationship Id="rId9" Target="../slideLayouts/slideLayout1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D6BD4-0139-4F8E-8D38-F98E9228B45A}" type="datetimeFigureOut">
              <a:rPr lang="zh-CN" altLang="en-US" smtClean="0"/>
              <a:t>2017/2/16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97CD7-BF6E-4C8D-BB7F-8C770AD50364}" type="slidenum">
              <a:rPr lang="zh-CN" altLang="en-US" smtClean="0"/>
              <a:t>‹#›</a:t>
            </a:fld>
            <a:endParaRPr lang="zh-CN" altLang="en-US"/>
          </a:p>
        </p:txBody>
      </p:sp>
    </p:spTree>
    <p:extLst>
      <p:ext uri="{BB962C8B-B14F-4D97-AF65-F5344CB8AC3E}">
        <p14:creationId val="245337830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9" r:id="rId4"/>
    <p:sldLayoutId id="2147483660" r:id="rId5"/>
    <p:sldLayoutId id="2147483661" r:id="rId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2017/2/16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93314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1.jpeg" Type="http://schemas.openxmlformats.org/officeDocument/2006/relationships/image"/><Relationship Id="rId11" Target="../media/image12.jpeg" Type="http://schemas.openxmlformats.org/officeDocument/2006/relationships/image"/><Relationship Id="rId12" Target="../media/image13.jpeg" Type="http://schemas.openxmlformats.org/officeDocument/2006/relationships/image"/><Relationship Id="rId13" Target="../media/image14.jpeg" Type="http://schemas.openxmlformats.org/officeDocument/2006/relationships/image"/><Relationship Id="rId14" Target="../media/image15.jpeg" Type="http://schemas.openxmlformats.org/officeDocument/2006/relationships/image"/><Relationship Id="rId15" Target="../media/image16.jpeg" Type="http://schemas.openxmlformats.org/officeDocument/2006/relationships/image"/><Relationship Id="rId16" Target="../media/image17.jpeg" Type="http://schemas.openxmlformats.org/officeDocument/2006/relationships/image"/><Relationship Id="rId17" Target="../media/image18.jpeg" Type="http://schemas.openxmlformats.org/officeDocument/2006/relationships/image"/><Relationship Id="rId18" Target="../media/image19.jpeg" Type="http://schemas.openxmlformats.org/officeDocument/2006/relationships/image"/><Relationship Id="rId19" Target="../media/image20.jpeg" Type="http://schemas.openxmlformats.org/officeDocument/2006/relationships/image"/><Relationship Id="rId2" Target="../media/image3.jpeg" Type="http://schemas.openxmlformats.org/officeDocument/2006/relationships/image"/><Relationship Id="rId20" Target="../media/image21.jpeg" Type="http://schemas.openxmlformats.org/officeDocument/2006/relationships/image"/><Relationship Id="rId21" Target="../media/image22.jpeg" Type="http://schemas.openxmlformats.org/officeDocument/2006/relationships/image"/><Relationship Id="rId22" Target="../media/image23.jpeg" Type="http://schemas.openxmlformats.org/officeDocument/2006/relationships/image"/><Relationship Id="rId23" Target="../media/image24.jpeg" Type="http://schemas.openxmlformats.org/officeDocument/2006/relationships/image"/><Relationship Id="rId24" Target="../media/image25.jpeg" Type="http://schemas.openxmlformats.org/officeDocument/2006/relationships/image"/><Relationship Id="rId25" Target="../media/image26.jpeg" Type="http://schemas.openxmlformats.org/officeDocument/2006/relationships/image"/><Relationship Id="rId26" Target="../media/image27.jpeg" Type="http://schemas.openxmlformats.org/officeDocument/2006/relationships/image"/><Relationship Id="rId27" Target="../media/image28.jpeg" Type="http://schemas.openxmlformats.org/officeDocument/2006/relationships/image"/><Relationship Id="rId28" Target="../media/image29.jpeg" Type="http://schemas.openxmlformats.org/officeDocument/2006/relationships/image"/><Relationship Id="rId29" Target="../media/image30.jpeg" Type="http://schemas.openxmlformats.org/officeDocument/2006/relationships/image"/><Relationship Id="rId3" Target="../media/image4.jpeg" Type="http://schemas.openxmlformats.org/officeDocument/2006/relationships/image"/><Relationship Id="rId30" Target="../media/image31.jpeg" Type="http://schemas.openxmlformats.org/officeDocument/2006/relationships/image"/><Relationship Id="rId31" Target="../media/image32.jpeg" Type="http://schemas.openxmlformats.org/officeDocument/2006/relationships/image"/><Relationship Id="rId32" Target="../media/image2.pn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 Id="rId7" Target="../media/image8.jpeg" Type="http://schemas.openxmlformats.org/officeDocument/2006/relationships/image"/><Relationship Id="rId8" Target="../media/image9.jpeg" Type="http://schemas.openxmlformats.org/officeDocument/2006/relationships/image"/><Relationship Id="rId9" Target="../media/image10.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3.jpeg" Type="http://schemas.openxmlformats.org/officeDocument/2006/relationships/image"/><Relationship Id="rId3" Target="../media/image34.jpeg" Type="http://schemas.openxmlformats.org/officeDocument/2006/relationships/image"/><Relationship Id="rId4" Target="../media/image35.jpeg" Type="http://schemas.openxmlformats.org/officeDocument/2006/relationships/image"/><Relationship Id="rId5" Target="../media/image3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45.jpeg" Type="http://schemas.openxmlformats.org/officeDocument/2006/relationships/image"/><Relationship Id="rId2" Target="../media/image37.jpeg" Type="http://schemas.openxmlformats.org/officeDocument/2006/relationships/image"/><Relationship Id="rId3" Target="../media/image38.jpeg" Type="http://schemas.openxmlformats.org/officeDocument/2006/relationships/image"/><Relationship Id="rId4" Target="../media/image39.jpeg" Type="http://schemas.openxmlformats.org/officeDocument/2006/relationships/image"/><Relationship Id="rId5" Target="../media/image40.jpeg" Type="http://schemas.openxmlformats.org/officeDocument/2006/relationships/image"/><Relationship Id="rId6" Target="../media/image41.jpeg" Type="http://schemas.openxmlformats.org/officeDocument/2006/relationships/image"/><Relationship Id="rId7" Target="../media/image42.jpeg" Type="http://schemas.openxmlformats.org/officeDocument/2006/relationships/image"/><Relationship Id="rId8" Target="../media/image43.jpeg" Type="http://schemas.openxmlformats.org/officeDocument/2006/relationships/image"/><Relationship Id="rId9" Target="../media/image4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6.jpeg" Type="http://schemas.openxmlformats.org/officeDocument/2006/relationships/image"/><Relationship Id="rId3" Target="../media/image47.png" Type="http://schemas.openxmlformats.org/officeDocument/2006/relationships/image"/><Relationship Id="rId4" Target="../media/image48.jpeg" Type="http://schemas.openxmlformats.org/officeDocument/2006/relationships/image"/><Relationship Id="rId5" Target="../media/image49.png" Type="http://schemas.openxmlformats.org/officeDocument/2006/relationships/image"/><Relationship Id="rId6" Target="../media/image5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6.jpeg" Type="http://schemas.openxmlformats.org/officeDocument/2006/relationships/image"/><Relationship Id="rId3" Target="../media/image47.png" Type="http://schemas.openxmlformats.org/officeDocument/2006/relationships/image"/><Relationship Id="rId4" Target="../media/image48.jpeg" Type="http://schemas.openxmlformats.org/officeDocument/2006/relationships/image"/><Relationship Id="rId5" Target="../media/image49.png" Type="http://schemas.openxmlformats.org/officeDocument/2006/relationships/image"/><Relationship Id="rId6" Target="../media/image5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1.jpeg" Type="http://schemas.openxmlformats.org/officeDocument/2006/relationships/image"/><Relationship Id="rId3" Target="../media/image52.jpeg" Type="http://schemas.openxmlformats.org/officeDocument/2006/relationships/image"/><Relationship Id="rId4" Target="../media/image5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4.jpeg" Type="http://schemas.openxmlformats.org/officeDocument/2006/relationships/image"/><Relationship Id="rId3" Target="../media/image55.png" Type="http://schemas.openxmlformats.org/officeDocument/2006/relationships/image"/><Relationship Id="rId4" Target="../media/image5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7.jpeg" Type="http://schemas.openxmlformats.org/officeDocument/2006/relationships/image"/><Relationship Id="rId3" Target="../media/image58.jpeg" Type="http://schemas.openxmlformats.org/officeDocument/2006/relationships/image"/><Relationship Id="rId4" Target="../media/image59.jpeg" Type="http://schemas.openxmlformats.org/officeDocument/2006/relationships/image"/><Relationship Id="rId5" Target="../media/image60.png" Type="http://schemas.openxmlformats.org/officeDocument/2006/relationships/image"/><Relationship Id="rId6" Target="../media/image61.jpeg" Type="http://schemas.openxmlformats.org/officeDocument/2006/relationships/image"/><Relationship Id="rId7" Target="../media/image62.jpeg" Type="http://schemas.openxmlformats.org/officeDocument/2006/relationships/image"/><Relationship Id="rId8" Target="../media/image6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4.png" Type="http://schemas.openxmlformats.org/officeDocument/2006/relationships/image"/><Relationship Id="rId3" Target="../media/image65.jpeg" Type="http://schemas.openxmlformats.org/officeDocument/2006/relationships/image"/><Relationship Id="rId4" Target="../charts/chart1.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8" name="组合 37"/>
          <p:cNvGrpSpPr/>
          <p:nvPr/>
        </p:nvGrpSpPr>
        <p:grpSpPr>
          <a:xfrm>
            <a:off x="-572464" y="0"/>
            <a:ext cx="318464" cy="1138337"/>
            <a:chOff x="-572464" y="0"/>
            <a:chExt cx="495300" cy="1770430"/>
          </a:xfrm>
        </p:grpSpPr>
        <p:sp>
          <p:nvSpPr>
            <p:cNvPr id="3" name="矩形 2"/>
            <p:cNvSpPr/>
            <p:nvPr/>
          </p:nvSpPr>
          <p:spPr>
            <a:xfrm>
              <a:off x="-572464" y="463143"/>
              <a:ext cx="495300" cy="381000"/>
            </a:xfrm>
            <a:prstGeom prst="rect">
              <a:avLst/>
            </a:prstGeom>
            <a:solidFill>
              <a:srgbClr val="DB49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572464" y="0"/>
              <a:ext cx="495300" cy="381000"/>
            </a:xfrm>
            <a:prstGeom prst="rect">
              <a:avLst/>
            </a:prstGeom>
            <a:solidFill>
              <a:srgbClr val="2F1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572464" y="926286"/>
              <a:ext cx="495300" cy="381000"/>
            </a:xfrm>
            <a:prstGeom prst="rect">
              <a:avLst/>
            </a:prstGeom>
            <a:solidFill>
              <a:srgbClr val="F092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572464" y="1389430"/>
              <a:ext cx="495300" cy="381000"/>
            </a:xfrm>
            <a:prstGeom prst="rect">
              <a:avLst/>
            </a:prstGeom>
            <a:solidFill>
              <a:srgbClr val="59BF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7" name="组合 56"/>
          <p:cNvGrpSpPr/>
          <p:nvPr/>
        </p:nvGrpSpPr>
        <p:grpSpPr>
          <a:xfrm>
            <a:off x="0" y="0"/>
            <a:ext cx="12193155" cy="6858001"/>
            <a:chExt cx="12193155" cy="6858001"/>
          </a:xfrm>
        </p:grpSpPr>
        <p:pic>
          <p:nvPicPr>
            <p:cNvPr id="36" name="图片 35"/>
            <p:cNvPicPr>
              <a:picLocks noChangeAspect="1"/>
            </p:cNvPicPr>
            <p:nvPr/>
          </p:nvPicPr>
          <p:blipFill>
            <a:blip r:embed="rId2">
              <a:extLst>
                <a:ext uri="{28A0092B-C50C-407E-A947-70E740481C1C}">
                  <a14:useLocalDpi val="0"/>
                </a:ext>
              </a:extLst>
            </a:blip>
            <a:srcRect l="9811" r="6812"/>
            <a:stretch>
              <a:fillRect/>
            </a:stretch>
          </p:blipFill>
          <p:spPr>
            <a:xfrm>
              <a:off x="10159135" y="5486400"/>
              <a:ext cx="2034020" cy="1371600"/>
            </a:xfrm>
            <a:prstGeom prst="rect">
              <a:avLst/>
            </a:prstGeom>
          </p:spPr>
        </p:pic>
        <p:pic>
          <p:nvPicPr>
            <p:cNvPr id="2" name="图片 1"/>
            <p:cNvPicPr>
              <a:picLocks noChangeAspect="1"/>
            </p:cNvPicPr>
            <p:nvPr/>
          </p:nvPicPr>
          <p:blipFill>
            <a:blip r:embed="rId3">
              <a:extLst>
                <a:ext uri="{28A0092B-C50C-407E-A947-70E740481C1C}">
                  <a14:useLocalDpi val="0"/>
                </a:ext>
              </a:extLst>
            </a:blip>
            <a:srcRect l="8321" r="8321"/>
            <a:stretch>
              <a:fillRect/>
            </a:stretch>
          </p:blipFill>
          <p:spPr>
            <a:xfrm>
              <a:off x="0" y="2745214"/>
              <a:ext cx="2033587" cy="1371600"/>
            </a:xfrm>
            <a:prstGeom prst="rect">
              <a:avLst/>
            </a:prstGeom>
          </p:spPr>
        </p:pic>
        <p:pic>
          <p:nvPicPr>
            <p:cNvPr id="8" name="图片 7"/>
            <p:cNvPicPr>
              <a:picLocks noChangeAspect="1"/>
            </p:cNvPicPr>
            <p:nvPr/>
          </p:nvPicPr>
          <p:blipFill>
            <a:blip r:embed="rId4">
              <a:extLst>
                <a:ext uri="{28A0092B-C50C-407E-A947-70E740481C1C}">
                  <a14:useLocalDpi val="0"/>
                </a:ext>
              </a:extLst>
            </a:blip>
            <a:srcRect l="8224" r="8418"/>
            <a:stretch>
              <a:fillRect/>
            </a:stretch>
          </p:blipFill>
          <p:spPr>
            <a:xfrm>
              <a:off x="6095741" y="1375446"/>
              <a:ext cx="2033588" cy="1371600"/>
            </a:xfrm>
            <a:prstGeom prst="rect">
              <a:avLst/>
            </a:prstGeom>
          </p:spPr>
        </p:pic>
        <p:pic>
          <p:nvPicPr>
            <p:cNvPr id="9" name="图片 8"/>
            <p:cNvPicPr>
              <a:picLocks noChangeAspect="1"/>
            </p:cNvPicPr>
            <p:nvPr/>
          </p:nvPicPr>
          <p:blipFill>
            <a:blip r:embed="rId5">
              <a:extLst>
                <a:ext uri="{28A0092B-C50C-407E-A947-70E740481C1C}">
                  <a14:useLocalDpi val="0"/>
                </a:ext>
              </a:extLst>
            </a:blip>
            <a:srcRect l="8124" r="8519"/>
            <a:stretch>
              <a:fillRect/>
            </a:stretch>
          </p:blipFill>
          <p:spPr>
            <a:xfrm>
              <a:off x="4063828" y="1375446"/>
              <a:ext cx="2033587" cy="1371600"/>
            </a:xfrm>
            <a:prstGeom prst="rect">
              <a:avLst/>
            </a:prstGeom>
          </p:spPr>
        </p:pic>
        <p:pic>
          <p:nvPicPr>
            <p:cNvPr id="10" name="图片 9"/>
            <p:cNvPicPr>
              <a:picLocks noChangeAspect="1"/>
            </p:cNvPicPr>
            <p:nvPr/>
          </p:nvPicPr>
          <p:blipFill>
            <a:blip r:embed="rId6">
              <a:extLst>
                <a:ext uri="{28A0092B-C50C-407E-A947-70E740481C1C}">
                  <a14:useLocalDpi val="0"/>
                </a:ext>
              </a:extLst>
            </a:blip>
            <a:srcRect l="8224" r="8418"/>
            <a:stretch>
              <a:fillRect/>
            </a:stretch>
          </p:blipFill>
          <p:spPr>
            <a:xfrm>
              <a:off x="2031914" y="1375446"/>
              <a:ext cx="2033588" cy="1371600"/>
            </a:xfrm>
            <a:prstGeom prst="rect">
              <a:avLst/>
            </a:prstGeom>
          </p:spPr>
        </p:pic>
        <p:pic>
          <p:nvPicPr>
            <p:cNvPr id="12" name="图片 11"/>
            <p:cNvPicPr>
              <a:picLocks noChangeAspect="1"/>
            </p:cNvPicPr>
            <p:nvPr/>
          </p:nvPicPr>
          <p:blipFill>
            <a:blip r:embed="rId7">
              <a:extLst>
                <a:ext uri="{28A0092B-C50C-407E-A947-70E740481C1C}">
                  <a14:useLocalDpi val="0"/>
                </a:ext>
              </a:extLst>
            </a:blip>
            <a:srcRect l="8224" r="8419"/>
            <a:stretch>
              <a:fillRect/>
            </a:stretch>
          </p:blipFill>
          <p:spPr>
            <a:xfrm>
              <a:off x="0" y="1375446"/>
              <a:ext cx="2033588" cy="1371600"/>
            </a:xfrm>
            <a:prstGeom prst="rect">
              <a:avLst/>
            </a:prstGeom>
          </p:spPr>
        </p:pic>
        <p:pic>
          <p:nvPicPr>
            <p:cNvPr id="13" name="图片 12"/>
            <p:cNvPicPr>
              <a:picLocks noChangeAspect="1"/>
            </p:cNvPicPr>
            <p:nvPr/>
          </p:nvPicPr>
          <p:blipFill>
            <a:blip r:embed="rId8">
              <a:extLst>
                <a:ext uri="{28A0092B-C50C-407E-A947-70E740481C1C}">
                  <a14:useLocalDpi val="0"/>
                </a:ext>
              </a:extLst>
            </a:blip>
            <a:srcRect l="8321" r="8321"/>
            <a:stretch>
              <a:fillRect/>
            </a:stretch>
          </p:blipFill>
          <p:spPr>
            <a:xfrm>
              <a:off x="2031595" y="2745214"/>
              <a:ext cx="2033588" cy="1371600"/>
            </a:xfrm>
            <a:prstGeom prst="rect">
              <a:avLst/>
            </a:prstGeom>
          </p:spPr>
        </p:pic>
        <p:pic>
          <p:nvPicPr>
            <p:cNvPr id="14" name="图片 13"/>
            <p:cNvPicPr>
              <a:picLocks noChangeAspect="1"/>
            </p:cNvPicPr>
            <p:nvPr/>
          </p:nvPicPr>
          <p:blipFill>
            <a:blip r:embed="rId9">
              <a:extLst>
                <a:ext uri="{28A0092B-C50C-407E-A947-70E740481C1C}">
                  <a14:useLocalDpi val="0"/>
                </a:ext>
              </a:extLst>
            </a:blip>
            <a:srcRect l="8321" r="8321"/>
            <a:stretch>
              <a:fillRect/>
            </a:stretch>
          </p:blipFill>
          <p:spPr>
            <a:xfrm>
              <a:off x="4063191" y="2745214"/>
              <a:ext cx="2033587" cy="1371600"/>
            </a:xfrm>
            <a:prstGeom prst="rect">
              <a:avLst/>
            </a:prstGeom>
          </p:spPr>
        </p:pic>
        <p:pic>
          <p:nvPicPr>
            <p:cNvPr id="15" name="图片 14"/>
            <p:cNvPicPr>
              <a:picLocks noChangeAspect="1"/>
            </p:cNvPicPr>
            <p:nvPr/>
          </p:nvPicPr>
          <p:blipFill>
            <a:blip r:embed="rId10">
              <a:extLst>
                <a:ext uri="{28A0092B-C50C-407E-A947-70E740481C1C}">
                  <a14:useLocalDpi val="0"/>
                </a:ext>
              </a:extLst>
            </a:blip>
            <a:srcRect l="8224" r="8419"/>
            <a:stretch>
              <a:fillRect/>
            </a:stretch>
          </p:blipFill>
          <p:spPr>
            <a:xfrm>
              <a:off x="6094786" y="2745214"/>
              <a:ext cx="2033588" cy="1371600"/>
            </a:xfrm>
            <a:prstGeom prst="rect">
              <a:avLst/>
            </a:prstGeom>
          </p:spPr>
        </p:pic>
        <p:pic>
          <p:nvPicPr>
            <p:cNvPr id="16" name="图片 15"/>
            <p:cNvPicPr>
              <a:picLocks noChangeAspect="1"/>
            </p:cNvPicPr>
            <p:nvPr/>
          </p:nvPicPr>
          <p:blipFill>
            <a:blip r:embed="rId11">
              <a:extLst>
                <a:ext uri="{28A0092B-C50C-407E-A947-70E740481C1C}">
                  <a14:useLocalDpi val="0"/>
                </a:ext>
              </a:extLst>
            </a:blip>
            <a:srcRect l="8321" r="8321"/>
            <a:stretch>
              <a:fillRect/>
            </a:stretch>
          </p:blipFill>
          <p:spPr>
            <a:xfrm>
              <a:off x="8126382" y="2745214"/>
              <a:ext cx="2033588" cy="1371600"/>
            </a:xfrm>
            <a:prstGeom prst="rect">
              <a:avLst/>
            </a:prstGeom>
          </p:spPr>
        </p:pic>
        <p:pic>
          <p:nvPicPr>
            <p:cNvPr id="17" name="图片 16"/>
            <p:cNvPicPr>
              <a:picLocks noChangeAspect="1"/>
            </p:cNvPicPr>
            <p:nvPr/>
          </p:nvPicPr>
          <p:blipFill>
            <a:blip r:embed="rId12">
              <a:extLst>
                <a:ext uri="{28A0092B-C50C-407E-A947-70E740481C1C}">
                  <a14:useLocalDpi val="0"/>
                </a:ext>
              </a:extLst>
            </a:blip>
            <a:srcRect l="8321" r="8321"/>
            <a:stretch>
              <a:fillRect/>
            </a:stretch>
          </p:blipFill>
          <p:spPr>
            <a:xfrm>
              <a:off x="8127655" y="1375446"/>
              <a:ext cx="2033587" cy="1371600"/>
            </a:xfrm>
            <a:prstGeom prst="rect">
              <a:avLst/>
            </a:prstGeom>
          </p:spPr>
        </p:pic>
        <p:pic>
          <p:nvPicPr>
            <p:cNvPr id="21" name="图片 20"/>
            <p:cNvPicPr>
              <a:picLocks noChangeAspect="1"/>
            </p:cNvPicPr>
            <p:nvPr/>
          </p:nvPicPr>
          <p:blipFill>
            <a:blip r:embed="rId13">
              <a:extLst>
                <a:ext uri="{28A0092B-C50C-407E-A947-70E740481C1C}">
                  <a14:useLocalDpi val="0"/>
                </a:ext>
              </a:extLst>
            </a:blip>
            <a:srcRect l="8419" r="8224"/>
            <a:stretch>
              <a:fillRect/>
            </a:stretch>
          </p:blipFill>
          <p:spPr>
            <a:xfrm>
              <a:off x="10159568" y="1375446"/>
              <a:ext cx="2033587" cy="1371600"/>
            </a:xfrm>
            <a:prstGeom prst="rect">
              <a:avLst/>
            </a:prstGeom>
          </p:spPr>
        </p:pic>
        <p:pic>
          <p:nvPicPr>
            <p:cNvPr id="22" name="图片 21"/>
            <p:cNvPicPr>
              <a:picLocks noChangeAspect="1"/>
            </p:cNvPicPr>
            <p:nvPr/>
          </p:nvPicPr>
          <p:blipFill>
            <a:blip r:embed="rId14">
              <a:extLst>
                <a:ext uri="{28A0092B-C50C-407E-A947-70E740481C1C}">
                  <a14:useLocalDpi val="0"/>
                </a:ext>
              </a:extLst>
            </a:blip>
            <a:srcRect l="8354" r="8224"/>
            <a:stretch>
              <a:fillRect/>
            </a:stretch>
          </p:blipFill>
          <p:spPr>
            <a:xfrm>
              <a:off x="10157980" y="2745214"/>
              <a:ext cx="2035175" cy="1371600"/>
            </a:xfrm>
            <a:prstGeom prst="rect">
              <a:avLst/>
            </a:prstGeom>
          </p:spPr>
        </p:pic>
        <p:pic>
          <p:nvPicPr>
            <p:cNvPr id="23" name="图片 22"/>
            <p:cNvPicPr>
              <a:picLocks noChangeAspect="1"/>
            </p:cNvPicPr>
            <p:nvPr/>
          </p:nvPicPr>
          <p:blipFill>
            <a:blip r:embed="rId15">
              <a:extLst>
                <a:ext uri="{28A0092B-C50C-407E-A947-70E740481C1C}">
                  <a14:useLocalDpi val="0"/>
                </a:ext>
              </a:extLst>
            </a:blip>
            <a:srcRect l="8354" r="8321"/>
            <a:stretch>
              <a:fillRect/>
            </a:stretch>
          </p:blipFill>
          <p:spPr>
            <a:xfrm>
              <a:off x="0" y="4113300"/>
              <a:ext cx="2032794" cy="1371600"/>
            </a:xfrm>
            <a:prstGeom prst="rect">
              <a:avLst/>
            </a:prstGeom>
          </p:spPr>
        </p:pic>
        <p:pic>
          <p:nvPicPr>
            <p:cNvPr id="24" name="图片 23"/>
            <p:cNvPicPr>
              <a:picLocks noChangeAspect="1"/>
            </p:cNvPicPr>
            <p:nvPr/>
          </p:nvPicPr>
          <p:blipFill>
            <a:blip r:embed="rId16">
              <a:extLst>
                <a:ext uri="{28A0092B-C50C-407E-A947-70E740481C1C}">
                  <a14:useLocalDpi val="0"/>
                </a:ext>
              </a:extLst>
            </a:blip>
            <a:srcRect l="8354" r="8224"/>
            <a:stretch>
              <a:fillRect/>
            </a:stretch>
          </p:blipFill>
          <p:spPr>
            <a:xfrm>
              <a:off x="2030643" y="4113300"/>
              <a:ext cx="2035175" cy="1371600"/>
            </a:xfrm>
            <a:prstGeom prst="rect">
              <a:avLst/>
            </a:prstGeom>
          </p:spPr>
        </p:pic>
        <p:pic>
          <p:nvPicPr>
            <p:cNvPr id="25" name="图片 24"/>
            <p:cNvPicPr>
              <a:picLocks noChangeAspect="1"/>
            </p:cNvPicPr>
            <p:nvPr/>
          </p:nvPicPr>
          <p:blipFill>
            <a:blip r:embed="rId17">
              <a:extLst>
                <a:ext uri="{28A0092B-C50C-407E-A947-70E740481C1C}">
                  <a14:useLocalDpi val="0"/>
                </a:ext>
              </a:extLst>
            </a:blip>
            <a:srcRect l="8224" r="8354"/>
            <a:stretch>
              <a:fillRect/>
            </a:stretch>
          </p:blipFill>
          <p:spPr>
            <a:xfrm>
              <a:off x="4063667" y="4113300"/>
              <a:ext cx="2035175" cy="1371600"/>
            </a:xfrm>
            <a:prstGeom prst="rect">
              <a:avLst/>
            </a:prstGeom>
          </p:spPr>
        </p:pic>
        <p:pic>
          <p:nvPicPr>
            <p:cNvPr id="26" name="图片 25"/>
            <p:cNvPicPr>
              <a:picLocks noChangeAspect="1"/>
            </p:cNvPicPr>
            <p:nvPr/>
          </p:nvPicPr>
          <p:blipFill>
            <a:blip r:embed="rId18">
              <a:extLst>
                <a:ext uri="{28A0092B-C50C-407E-A947-70E740481C1C}">
                  <a14:useLocalDpi val="0"/>
                </a:ext>
              </a:extLst>
            </a:blip>
            <a:srcRect l="8321" r="8355"/>
            <a:stretch>
              <a:fillRect/>
            </a:stretch>
          </p:blipFill>
          <p:spPr>
            <a:xfrm>
              <a:off x="6096691" y="4113300"/>
              <a:ext cx="2032794" cy="1371600"/>
            </a:xfrm>
            <a:prstGeom prst="rect">
              <a:avLst/>
            </a:prstGeom>
          </p:spPr>
        </p:pic>
        <p:pic>
          <p:nvPicPr>
            <p:cNvPr id="27" name="图片 26"/>
            <p:cNvPicPr>
              <a:picLocks noChangeAspect="1"/>
            </p:cNvPicPr>
            <p:nvPr/>
          </p:nvPicPr>
          <p:blipFill>
            <a:blip r:embed="rId19">
              <a:extLst>
                <a:ext uri="{28A0092B-C50C-407E-A947-70E740481C1C}">
                  <a14:useLocalDpi val="0"/>
                </a:ext>
              </a:extLst>
            </a:blip>
            <a:srcRect l="8484" r="8094"/>
            <a:stretch>
              <a:fillRect/>
            </a:stretch>
          </p:blipFill>
          <p:spPr>
            <a:xfrm>
              <a:off x="8127334" y="4113300"/>
              <a:ext cx="2035176" cy="1371600"/>
            </a:xfrm>
            <a:prstGeom prst="rect">
              <a:avLst/>
            </a:prstGeom>
          </p:spPr>
        </p:pic>
        <p:pic>
          <p:nvPicPr>
            <p:cNvPr id="29" name="图片 28"/>
            <p:cNvPicPr>
              <a:picLocks noChangeAspect="1"/>
            </p:cNvPicPr>
            <p:nvPr/>
          </p:nvPicPr>
          <p:blipFill>
            <a:blip r:embed="rId20">
              <a:extLst>
                <a:ext uri="{28A0092B-C50C-407E-A947-70E740481C1C}">
                  <a14:useLocalDpi val="0"/>
                </a:ext>
              </a:extLst>
            </a:blip>
            <a:srcRect l="8353" r="8321"/>
            <a:stretch>
              <a:fillRect/>
            </a:stretch>
          </p:blipFill>
          <p:spPr>
            <a:xfrm>
              <a:off x="10160361" y="4113300"/>
              <a:ext cx="2032794" cy="1371600"/>
            </a:xfrm>
            <a:prstGeom prst="rect">
              <a:avLst/>
            </a:prstGeom>
          </p:spPr>
        </p:pic>
        <p:pic>
          <p:nvPicPr>
            <p:cNvPr id="30" name="图片 29"/>
            <p:cNvPicPr>
              <a:picLocks noChangeAspect="1"/>
            </p:cNvPicPr>
            <p:nvPr/>
          </p:nvPicPr>
          <p:blipFill>
            <a:blip r:embed="rId21">
              <a:extLst>
                <a:ext uri="{28A0092B-C50C-407E-A947-70E740481C1C}">
                  <a14:useLocalDpi val="0"/>
                </a:ext>
              </a:extLst>
            </a:blip>
            <a:srcRect l="8321" r="8354"/>
            <a:stretch>
              <a:fillRect/>
            </a:stretch>
          </p:blipFill>
          <p:spPr>
            <a:xfrm>
              <a:off x="0" y="5486400"/>
              <a:ext cx="2032793" cy="1371600"/>
            </a:xfrm>
            <a:prstGeom prst="rect">
              <a:avLst/>
            </a:prstGeom>
          </p:spPr>
        </p:pic>
        <p:grpSp>
          <p:nvGrpSpPr>
            <p:cNvPr id="40" name="组合 39"/>
            <p:cNvGrpSpPr/>
            <p:nvPr/>
          </p:nvGrpSpPr>
          <p:grpSpPr>
            <a:xfrm>
              <a:off x="0" y="1"/>
              <a:ext cx="12193155" cy="1385800"/>
              <a:chExt cx="12193155" cy="1371600"/>
            </a:xfrm>
          </p:grpSpPr>
          <p:pic>
            <p:nvPicPr>
              <p:cNvPr id="11" name="图片 10"/>
              <p:cNvPicPr>
                <a:picLocks noChangeAspect="1"/>
              </p:cNvPicPr>
              <p:nvPr/>
            </p:nvPicPr>
            <p:blipFill>
              <a:blip r:embed="rId22">
                <a:extLst>
                  <a:ext uri="{28A0092B-C50C-407E-A947-70E740481C1C}">
                    <a14:useLocalDpi val="0"/>
                  </a:ext>
                </a:extLst>
              </a:blip>
              <a:srcRect l="8224" r="8419"/>
              <a:stretch>
                <a:fillRect/>
              </a:stretch>
            </p:blipFill>
            <p:spPr>
              <a:xfrm>
                <a:off x="6096159" y="0"/>
                <a:ext cx="2033588" cy="1371600"/>
              </a:xfrm>
              <a:prstGeom prst="rect">
                <a:avLst/>
              </a:prstGeom>
            </p:spPr>
          </p:pic>
          <p:pic>
            <p:nvPicPr>
              <p:cNvPr id="18" name="图片 17"/>
              <p:cNvPicPr>
                <a:picLocks noChangeAspect="1"/>
              </p:cNvPicPr>
              <p:nvPr/>
            </p:nvPicPr>
            <p:blipFill>
              <a:blip r:embed="rId23">
                <a:extLst>
                  <a:ext uri="{28A0092B-C50C-407E-A947-70E740481C1C}">
                    <a14:useLocalDpi val="0"/>
                  </a:ext>
                </a:extLst>
              </a:blip>
              <a:srcRect l="8223" r="8420"/>
              <a:stretch>
                <a:fillRect/>
              </a:stretch>
            </p:blipFill>
            <p:spPr>
              <a:xfrm>
                <a:off x="4064635" y="0"/>
                <a:ext cx="2033588" cy="1371600"/>
              </a:xfrm>
              <a:prstGeom prst="rect">
                <a:avLst/>
              </a:prstGeom>
            </p:spPr>
          </p:pic>
          <p:pic>
            <p:nvPicPr>
              <p:cNvPr id="19" name="图片 18"/>
              <p:cNvPicPr>
                <a:picLocks noChangeAspect="1"/>
              </p:cNvPicPr>
              <p:nvPr/>
            </p:nvPicPr>
            <p:blipFill>
              <a:blip r:embed="rId24">
                <a:extLst>
                  <a:ext uri="{28A0092B-C50C-407E-A947-70E740481C1C}">
                    <a14:useLocalDpi val="0"/>
                  </a:ext>
                </a:extLst>
              </a:blip>
              <a:srcRect l="8224" r="8419"/>
              <a:stretch>
                <a:fillRect/>
              </a:stretch>
            </p:blipFill>
            <p:spPr>
              <a:xfrm>
                <a:off x="8127683" y="0"/>
                <a:ext cx="2033588" cy="1371600"/>
              </a:xfrm>
              <a:prstGeom prst="rect">
                <a:avLst/>
              </a:prstGeom>
            </p:spPr>
          </p:pic>
          <p:pic>
            <p:nvPicPr>
              <p:cNvPr id="20" name="图片 19"/>
              <p:cNvPicPr>
                <a:picLocks noChangeAspect="1"/>
              </p:cNvPicPr>
              <p:nvPr/>
            </p:nvPicPr>
            <p:blipFill>
              <a:blip r:embed="rId25">
                <a:extLst>
                  <a:ext uri="{28A0092B-C50C-407E-A947-70E740481C1C}">
                    <a14:useLocalDpi val="0"/>
                  </a:ext>
                </a:extLst>
              </a:blip>
              <a:srcRect l="8320" r="8355"/>
              <a:stretch>
                <a:fillRect/>
              </a:stretch>
            </p:blipFill>
            <p:spPr>
              <a:xfrm>
                <a:off x="10160362" y="0"/>
                <a:ext cx="2032793" cy="1371600"/>
              </a:xfrm>
              <a:prstGeom prst="rect">
                <a:avLst/>
              </a:prstGeom>
            </p:spPr>
          </p:pic>
          <p:pic>
            <p:nvPicPr>
              <p:cNvPr id="28" name="图片 27"/>
              <p:cNvPicPr>
                <a:picLocks noChangeAspect="1"/>
              </p:cNvPicPr>
              <p:nvPr/>
            </p:nvPicPr>
            <p:blipFill>
              <a:blip r:embed="rId26">
                <a:extLst>
                  <a:ext uri="{28A0092B-C50C-407E-A947-70E740481C1C}">
                    <a14:useLocalDpi val="0"/>
                  </a:ext>
                </a:extLst>
              </a:blip>
              <a:srcRect l="8321" r="8321"/>
              <a:stretch>
                <a:fillRect/>
              </a:stretch>
            </p:blipFill>
            <p:spPr>
              <a:xfrm>
                <a:off x="0" y="0"/>
                <a:ext cx="2033588" cy="1371600"/>
              </a:xfrm>
              <a:prstGeom prst="rect">
                <a:avLst/>
              </a:prstGeom>
            </p:spPr>
          </p:pic>
          <p:pic>
            <p:nvPicPr>
              <p:cNvPr id="31" name="图片 30"/>
              <p:cNvPicPr>
                <a:picLocks noChangeAspect="1"/>
              </p:cNvPicPr>
              <p:nvPr/>
            </p:nvPicPr>
            <p:blipFill>
              <a:blip r:embed="rId27">
                <a:extLst>
                  <a:ext uri="{28A0092B-C50C-407E-A947-70E740481C1C}">
                    <a14:useLocalDpi val="0"/>
                  </a:ext>
                </a:extLst>
              </a:blip>
              <a:srcRect l="8224" r="8353"/>
              <a:stretch>
                <a:fillRect/>
              </a:stretch>
            </p:blipFill>
            <p:spPr>
              <a:xfrm>
                <a:off x="2031524" y="0"/>
                <a:ext cx="2035175" cy="1371600"/>
              </a:xfrm>
              <a:prstGeom prst="rect">
                <a:avLst/>
              </a:prstGeom>
            </p:spPr>
          </p:pic>
        </p:grpSp>
        <p:pic>
          <p:nvPicPr>
            <p:cNvPr id="32" name="图片 31"/>
            <p:cNvPicPr>
              <a:picLocks noChangeAspect="1"/>
            </p:cNvPicPr>
            <p:nvPr/>
          </p:nvPicPr>
          <p:blipFill>
            <a:blip r:embed="rId28">
              <a:extLst>
                <a:ext uri="{28A0092B-C50C-407E-A947-70E740481C1C}">
                  <a14:useLocalDpi val="0"/>
                </a:ext>
              </a:extLst>
            </a:blip>
            <a:srcRect l="8354" r="8224"/>
            <a:stretch>
              <a:fillRect/>
            </a:stretch>
          </p:blipFill>
          <p:spPr>
            <a:xfrm>
              <a:off x="2030484" y="5486400"/>
              <a:ext cx="2035175" cy="1371600"/>
            </a:xfrm>
            <a:prstGeom prst="rect">
              <a:avLst/>
            </a:prstGeom>
          </p:spPr>
        </p:pic>
        <p:pic>
          <p:nvPicPr>
            <p:cNvPr id="33" name="图片 32"/>
            <p:cNvPicPr>
              <a:picLocks noChangeAspect="1"/>
            </p:cNvPicPr>
            <p:nvPr/>
          </p:nvPicPr>
          <p:blipFill>
            <a:blip r:embed="rId29">
              <a:extLst>
                <a:ext uri="{28A0092B-C50C-407E-A947-70E740481C1C}">
                  <a14:useLocalDpi val="0"/>
                </a:ext>
              </a:extLst>
            </a:blip>
            <a:srcRect l="8224" r="8419"/>
            <a:stretch>
              <a:fillRect/>
            </a:stretch>
          </p:blipFill>
          <p:spPr>
            <a:xfrm>
              <a:off x="4063350" y="5486400"/>
              <a:ext cx="2033588" cy="1371600"/>
            </a:xfrm>
            <a:prstGeom prst="rect">
              <a:avLst/>
            </a:prstGeom>
          </p:spPr>
        </p:pic>
        <p:pic>
          <p:nvPicPr>
            <p:cNvPr id="34" name="图片 33"/>
            <p:cNvPicPr>
              <a:picLocks noChangeAspect="1"/>
            </p:cNvPicPr>
            <p:nvPr/>
          </p:nvPicPr>
          <p:blipFill>
            <a:blip r:embed="rId30">
              <a:extLst>
                <a:ext uri="{28A0092B-C50C-407E-A947-70E740481C1C}">
                  <a14:useLocalDpi val="0"/>
                </a:ext>
              </a:extLst>
            </a:blip>
            <a:srcRect l="8321" r="8354"/>
            <a:stretch>
              <a:fillRect/>
            </a:stretch>
          </p:blipFill>
          <p:spPr>
            <a:xfrm>
              <a:off x="6094629" y="5486400"/>
              <a:ext cx="2032793" cy="1371600"/>
            </a:xfrm>
            <a:prstGeom prst="rect">
              <a:avLst/>
            </a:prstGeom>
          </p:spPr>
        </p:pic>
        <p:pic>
          <p:nvPicPr>
            <p:cNvPr id="35" name="图片 34"/>
            <p:cNvPicPr>
              <a:picLocks noChangeAspect="1"/>
            </p:cNvPicPr>
            <p:nvPr/>
          </p:nvPicPr>
          <p:blipFill>
            <a:blip r:embed="rId31">
              <a:extLst>
                <a:ext uri="{28A0092B-C50C-407E-A947-70E740481C1C}">
                  <a14:useLocalDpi val="0"/>
                </a:ext>
              </a:extLst>
            </a:blip>
            <a:srcRect l="8484" r="8093"/>
            <a:stretch>
              <a:fillRect/>
            </a:stretch>
          </p:blipFill>
          <p:spPr>
            <a:xfrm>
              <a:off x="8125113" y="5486400"/>
              <a:ext cx="2035175" cy="1371600"/>
            </a:xfrm>
            <a:prstGeom prst="rect">
              <a:avLst/>
            </a:prstGeom>
          </p:spPr>
        </p:pic>
        <p:sp>
          <p:nvSpPr>
            <p:cNvPr id="44" name="矩形 43"/>
            <p:cNvSpPr/>
            <p:nvPr/>
          </p:nvSpPr>
          <p:spPr>
            <a:xfrm>
              <a:off x="0" y="0"/>
              <a:ext cx="12192000" cy="6858000"/>
            </a:xfrm>
            <a:prstGeom prst="rect">
              <a:avLst/>
            </a:prstGeom>
            <a:solidFill>
              <a:srgbClr val="00133A">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矩形 57"/>
            <p:cNvSpPr/>
            <p:nvPr/>
          </p:nvSpPr>
          <p:spPr>
            <a:xfrm>
              <a:off x="0" y="2298291"/>
              <a:ext cx="12192000" cy="4559710"/>
            </a:xfrm>
            <a:prstGeom prst="rect">
              <a:avLst/>
            </a:prstGeom>
            <a:solidFill>
              <a:srgbClr val="00133A">
                <a:alpha val="6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6" name="矩形 55"/>
          <p:cNvSpPr/>
          <p:nvPr/>
        </p:nvSpPr>
        <p:spPr>
          <a:xfrm>
            <a:off x="0" y="2291396"/>
            <a:ext cx="12192000" cy="4566604"/>
          </a:xfrm>
          <a:prstGeom prst="rect">
            <a:avLst/>
          </a:prstGeom>
          <a:solidFill>
            <a:srgbClr val="2F1B71">
              <a:alpha val="2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4" name="组合 63"/>
          <p:cNvGrpSpPr/>
          <p:nvPr/>
        </p:nvGrpSpPr>
        <p:grpSpPr>
          <a:xfrm>
            <a:off x="0" y="2298291"/>
            <a:ext cx="12192000" cy="4566605"/>
            <a:chOff x="0" y="3921195"/>
            <a:chExt cx="12192000" cy="2943701"/>
          </a:xfrm>
        </p:grpSpPr>
        <p:sp>
          <p:nvSpPr>
            <p:cNvPr id="62" name="任意多边形 61"/>
            <p:cNvSpPr/>
            <p:nvPr/>
          </p:nvSpPr>
          <p:spPr>
            <a:xfrm>
              <a:off x="0" y="3921195"/>
              <a:ext cx="12192000" cy="2943701"/>
            </a:xfrm>
            <a:custGeom>
              <a:gdLst>
                <a:gd fmla="*/ 0 w 12192000" name="connsiteX0"/>
                <a:gd fmla="*/ 0 h 2943701" name="connsiteY0"/>
                <a:gd fmla="*/ 12192000 w 12192000" name="connsiteX1"/>
                <a:gd fmla="*/ 2940742 h 2943701" name="connsiteY1"/>
                <a:gd fmla="*/ 12192000 w 12192000" name="connsiteX2"/>
                <a:gd fmla="*/ 2943701 h 2943701" name="connsiteY2"/>
                <a:gd fmla="*/ 0 w 12192000" name="connsiteX3"/>
                <a:gd fmla="*/ 2943701 h 2943701" name="connsiteY3"/>
              </a:gdLst>
              <a:cxnLst>
                <a:cxn ang="0">
                  <a:pos x="connsiteX0" y="connsiteY0"/>
                </a:cxn>
                <a:cxn ang="0">
                  <a:pos x="connsiteX1" y="connsiteY1"/>
                </a:cxn>
                <a:cxn ang="0">
                  <a:pos x="connsiteX2" y="connsiteY2"/>
                </a:cxn>
                <a:cxn ang="0">
                  <a:pos x="connsiteX3" y="connsiteY3"/>
                </a:cxn>
              </a:cxnLst>
              <a:rect b="b" l="l" r="r" t="t"/>
              <a:pathLst>
                <a:path h="2943701" w="12192000">
                  <a:moveTo>
                    <a:pt x="0" y="0"/>
                  </a:moveTo>
                  <a:lnTo>
                    <a:pt x="12192000" y="2940742"/>
                  </a:lnTo>
                  <a:lnTo>
                    <a:pt x="12192000" y="2943701"/>
                  </a:lnTo>
                  <a:lnTo>
                    <a:pt x="0" y="2943701"/>
                  </a:lnTo>
                  <a:close/>
                </a:path>
              </a:pathLst>
            </a:custGeom>
            <a:solidFill>
              <a:srgbClr val="2F1B71">
                <a:alpha val="3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3" name="任意多边形 62"/>
            <p:cNvSpPr/>
            <p:nvPr/>
          </p:nvSpPr>
          <p:spPr>
            <a:xfrm flipH="1">
              <a:off x="0" y="3921195"/>
              <a:ext cx="12192000" cy="2943701"/>
            </a:xfrm>
            <a:custGeom>
              <a:gdLst>
                <a:gd fmla="*/ 0 w 12192000" name="connsiteX0"/>
                <a:gd fmla="*/ 0 h 2943701" name="connsiteY0"/>
                <a:gd fmla="*/ 12192000 w 12192000" name="connsiteX1"/>
                <a:gd fmla="*/ 2940742 h 2943701" name="connsiteY1"/>
                <a:gd fmla="*/ 12192000 w 12192000" name="connsiteX2"/>
                <a:gd fmla="*/ 2943701 h 2943701" name="connsiteY2"/>
                <a:gd fmla="*/ 0 w 12192000" name="connsiteX3"/>
                <a:gd fmla="*/ 2943701 h 2943701" name="connsiteY3"/>
              </a:gdLst>
              <a:cxnLst>
                <a:cxn ang="0">
                  <a:pos x="connsiteX0" y="connsiteY0"/>
                </a:cxn>
                <a:cxn ang="0">
                  <a:pos x="connsiteX1" y="connsiteY1"/>
                </a:cxn>
                <a:cxn ang="0">
                  <a:pos x="connsiteX2" y="connsiteY2"/>
                </a:cxn>
                <a:cxn ang="0">
                  <a:pos x="connsiteX3" y="connsiteY3"/>
                </a:cxn>
              </a:cxnLst>
              <a:rect b="b" l="l" r="r" t="t"/>
              <a:pathLst>
                <a:path h="2943701" w="12192000">
                  <a:moveTo>
                    <a:pt x="0" y="0"/>
                  </a:moveTo>
                  <a:lnTo>
                    <a:pt x="12192000" y="2940742"/>
                  </a:lnTo>
                  <a:lnTo>
                    <a:pt x="12192000" y="2943701"/>
                  </a:lnTo>
                  <a:lnTo>
                    <a:pt x="0" y="2943701"/>
                  </a:lnTo>
                  <a:close/>
                </a:path>
              </a:pathLst>
            </a:custGeom>
            <a:solidFill>
              <a:srgbClr val="2F1B71">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sp>
        <p:nvSpPr>
          <p:cNvPr id="48" name="矩形 47"/>
          <p:cNvSpPr/>
          <p:nvPr/>
        </p:nvSpPr>
        <p:spPr>
          <a:xfrm>
            <a:off x="2035335" y="2298291"/>
            <a:ext cx="8121331" cy="2451509"/>
          </a:xfrm>
          <a:prstGeom prst="rect">
            <a:avLst/>
          </a:prstGeom>
          <a:solidFill>
            <a:srgbClr val="F645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文本框 49"/>
          <p:cNvSpPr txBox="1"/>
          <p:nvPr/>
        </p:nvSpPr>
        <p:spPr>
          <a:xfrm>
            <a:off x="1889761" y="3240131"/>
            <a:ext cx="8412480" cy="914400"/>
          </a:xfrm>
          <a:prstGeom prst="rect">
            <a:avLst/>
          </a:prstGeom>
          <a:noFill/>
        </p:spPr>
        <p:txBody>
          <a:bodyPr rtlCol="0" wrap="none">
            <a:spAutoFit/>
          </a:bodyPr>
          <a:lstStyle/>
          <a:p>
            <a:pPr algn="ctr"/>
            <a:r>
              <a:rPr altLang="zh-CN" lang="en-US" smtClean="0" sz="5400">
                <a:solidFill>
                  <a:schemeClr val="bg1"/>
                </a:solidFill>
                <a:effectLst>
                  <a:outerShdw algn="ctr" blurRad="38100" rotWithShape="0">
                    <a:prstClr val="black">
                      <a:alpha val="40000"/>
                    </a:prstClr>
                  </a:outerShdw>
                </a:effectLst>
                <a:latin charset="0" panose="02000803000000020004" pitchFamily="50" typeface="Ford Antenna Cond Bold"/>
              </a:rPr>
              <a:t>NBA TEAMS INTRODUCE</a:t>
            </a:r>
          </a:p>
        </p:txBody>
      </p:sp>
      <p:sp>
        <p:nvSpPr>
          <p:cNvPr id="39" name="文本框 38"/>
          <p:cNvSpPr txBox="1"/>
          <p:nvPr/>
        </p:nvSpPr>
        <p:spPr>
          <a:xfrm>
            <a:off x="4526599" y="4066318"/>
            <a:ext cx="3138804" cy="396240"/>
          </a:xfrm>
          <a:prstGeom prst="rect">
            <a:avLst/>
          </a:prstGeom>
          <a:noFill/>
        </p:spPr>
        <p:txBody>
          <a:bodyPr rtlCol="0" wrap="none">
            <a:spAutoFit/>
          </a:bodyPr>
          <a:lstStyle/>
          <a:p>
            <a:pPr algn="ctr"/>
            <a:r>
              <a:rPr altLang="zh-CN" lang="en-US" spc="-150" sz="2000">
                <a:solidFill>
                  <a:schemeClr val="bg1"/>
                </a:solidFill>
                <a:latin charset="0" panose="020d0509020203030204" pitchFamily="49" typeface="Orator Std"/>
              </a:rPr>
              <a:t>National Basketball Association</a:t>
            </a:r>
          </a:p>
        </p:txBody>
      </p:sp>
      <p:grpSp>
        <p:nvGrpSpPr>
          <p:cNvPr id="55" name="组合 54"/>
          <p:cNvGrpSpPr/>
          <p:nvPr/>
        </p:nvGrpSpPr>
        <p:grpSpPr>
          <a:xfrm>
            <a:off x="5803900" y="1562353"/>
            <a:ext cx="584200" cy="1371992"/>
            <a:chOff x="6388561" y="1780833"/>
            <a:chExt cx="471822" cy="1108072"/>
          </a:xfrm>
        </p:grpSpPr>
        <p:sp>
          <p:nvSpPr>
            <p:cNvPr id="53" name="圆角矩形 52"/>
            <p:cNvSpPr/>
            <p:nvPr/>
          </p:nvSpPr>
          <p:spPr>
            <a:xfrm>
              <a:off x="6388561" y="1780833"/>
              <a:ext cx="471822" cy="110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4" name="图片 53"/>
            <p:cNvPicPr>
              <a:picLocks noChangeAspect="1"/>
            </p:cNvPicPr>
            <p:nvPr/>
          </p:nvPicPr>
          <p:blipFill>
            <a:blip r:embed="rId32"/>
            <a:srcRect b="3255" l="12804" r="10875" t="4124"/>
            <a:stretch>
              <a:fillRect/>
            </a:stretch>
          </p:blipFill>
          <p:spPr>
            <a:xfrm>
              <a:off x="6409994" y="1806106"/>
              <a:ext cx="428957" cy="1057526"/>
            </a:xfrm>
            <a:custGeom>
              <a:gdLst>
                <a:gd fmla="*/ 71494 w 428957" name="connsiteX0"/>
                <a:gd fmla="*/ 0 h 1057526" name="connsiteY0"/>
                <a:gd fmla="*/ 357463 w 428957" name="connsiteX1"/>
                <a:gd fmla="*/ 0 h 1057526" name="connsiteY1"/>
                <a:gd fmla="*/ 428957 w 428957" name="connsiteX2"/>
                <a:gd fmla="*/ 71494 h 1057526" name="connsiteY2"/>
                <a:gd fmla="*/ 428957 w 428957" name="connsiteX3"/>
                <a:gd fmla="*/ 986032 h 1057526" name="connsiteY3"/>
                <a:gd fmla="*/ 357463 w 428957" name="connsiteX4"/>
                <a:gd fmla="*/ 1057526 h 1057526" name="connsiteY4"/>
                <a:gd fmla="*/ 71494 w 428957" name="connsiteX5"/>
                <a:gd fmla="*/ 1057526 h 1057526" name="connsiteY5"/>
                <a:gd fmla="*/ 0 w 428957" name="connsiteX6"/>
                <a:gd fmla="*/ 986032 h 1057526" name="connsiteY6"/>
                <a:gd fmla="*/ 0 w 428957" name="connsiteX7"/>
                <a:gd fmla="*/ 71494 h 1057526" name="connsiteY7"/>
                <a:gd fmla="*/ 71494 w 428957" name="connsiteX8"/>
                <a:gd fmla="*/ 0 h 1057526"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57526" w="428957">
                  <a:moveTo>
                    <a:pt x="71494" y="0"/>
                  </a:moveTo>
                  <a:lnTo>
                    <a:pt x="357463" y="0"/>
                  </a:lnTo>
                  <a:cubicBezTo>
                    <a:pt x="396948" y="0"/>
                    <a:pt x="428957" y="32009"/>
                    <a:pt x="428957" y="71494"/>
                  </a:cubicBezTo>
                  <a:lnTo>
                    <a:pt x="428957" y="986032"/>
                  </a:lnTo>
                  <a:cubicBezTo>
                    <a:pt x="428957" y="1025517"/>
                    <a:pt x="396948" y="1057526"/>
                    <a:pt x="357463" y="1057526"/>
                  </a:cubicBezTo>
                  <a:lnTo>
                    <a:pt x="71494" y="1057526"/>
                  </a:lnTo>
                  <a:cubicBezTo>
                    <a:pt x="32009" y="1057526"/>
                    <a:pt x="0" y="1025517"/>
                    <a:pt x="0" y="986032"/>
                  </a:cubicBezTo>
                  <a:lnTo>
                    <a:pt x="0" y="71494"/>
                  </a:lnTo>
                  <a:cubicBezTo>
                    <a:pt x="0" y="32009"/>
                    <a:pt x="32009" y="0"/>
                    <a:pt x="71494" y="0"/>
                  </a:cubicBezTo>
                  <a:close/>
                </a:path>
              </a:pathLst>
            </a:custGeom>
          </p:spPr>
        </p:pic>
      </p:grpSp>
      <p:sp>
        <p:nvSpPr>
          <p:cNvPr id="59" name="矩形 58"/>
          <p:cNvSpPr/>
          <p:nvPr/>
        </p:nvSpPr>
        <p:spPr>
          <a:xfrm>
            <a:off x="4541679" y="5852013"/>
            <a:ext cx="3108642" cy="304800"/>
          </a:xfrm>
          <a:prstGeom prst="rect">
            <a:avLst/>
          </a:prstGeom>
        </p:spPr>
        <p:txBody>
          <a:bodyPr wrap="none">
            <a:spAutoFit/>
          </a:bodyPr>
          <a:lstStyle/>
          <a:p>
            <a:pPr algn="ctr"/>
            <a:r>
              <a:rPr altLang="zh-CN" kern="1400" lang="en-US" smtClean="0" sz="1400">
                <a:solidFill>
                  <a:schemeClr val="bg1">
                    <a:alpha val="45000"/>
                  </a:schemeClr>
                </a:solidFill>
                <a:latin charset="0" panose="02000803000000020004" pitchFamily="50" typeface="Ford Antenna Cond Bold"/>
              </a:rPr>
              <a:t>THE  OLD  SOLDIERS  NEVER  DIE</a:t>
            </a:r>
          </a:p>
        </p:txBody>
      </p:sp>
      <p:grpSp>
        <p:nvGrpSpPr>
          <p:cNvPr id="51" name="组合 50"/>
          <p:cNvGrpSpPr/>
          <p:nvPr/>
        </p:nvGrpSpPr>
        <p:grpSpPr>
          <a:xfrm>
            <a:off x="12566442" y="6283960"/>
            <a:ext cx="213070" cy="213070"/>
            <a:chOff x="5857716" y="6151590"/>
            <a:chExt cx="477810" cy="477810"/>
          </a:xfrm>
        </p:grpSpPr>
        <p:sp>
          <p:nvSpPr>
            <p:cNvPr id="37" name="椭圆 36"/>
            <p:cNvSpPr/>
            <p:nvPr/>
          </p:nvSpPr>
          <p:spPr>
            <a:xfrm>
              <a:off x="5857716" y="6151590"/>
              <a:ext cx="477810" cy="477810"/>
            </a:xfrm>
            <a:prstGeom prst="ellipse">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a:off x="5963509" y="6289331"/>
              <a:ext cx="266224" cy="202328"/>
            </a:xfrm>
            <a:custGeom>
              <a:gdLst>
                <a:gd fmla="*/ 0 w 6444354" name="connsiteX0"/>
                <a:gd fmla="*/ 1675547 h 4897724" name="connsiteY0"/>
                <a:gd fmla="*/ 174603 w 6444354" name="connsiteX1"/>
                <a:gd fmla="*/ 1500944 h 4897724" name="connsiteY1"/>
                <a:gd fmla="*/ 3091823 w 6444354" name="connsiteX2"/>
                <a:gd fmla="*/ 4418164 h 4897724" name="connsiteY2"/>
                <a:gd fmla="*/ 3091823 w 6444354" name="connsiteX3"/>
                <a:gd fmla="*/ 0 h 4897724" name="connsiteY3"/>
                <a:gd fmla="*/ 3338749 w 6444354" name="connsiteX4"/>
                <a:gd fmla="*/ 0 h 4897724" name="connsiteY4"/>
                <a:gd fmla="*/ 3338749 w 6444354" name="connsiteX5"/>
                <a:gd fmla="*/ 4431946 h 4897724" name="connsiteY5"/>
                <a:gd fmla="*/ 6269751 w 6444354" name="connsiteX6"/>
                <a:gd fmla="*/ 1500944 h 4897724" name="connsiteY6"/>
                <a:gd fmla="*/ 6444354 w 6444354" name="connsiteX7"/>
                <a:gd fmla="*/ 1675547 h 4897724" name="connsiteY7"/>
                <a:gd fmla="*/ 3396780 w 6444354" name="connsiteX8"/>
                <a:gd fmla="*/ 4723121 h 4897724" name="connsiteY8"/>
                <a:gd fmla="*/ 3222177 w 6444354" name="connsiteX9"/>
                <a:gd fmla="*/ 4897724 h 4897724" name="connsiteY9"/>
                <a:gd fmla="*/ 3047574 w 6444354" name="connsiteX10"/>
                <a:gd fmla="*/ 4723121 h 48977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4897724" w="6444354">
                  <a:moveTo>
                    <a:pt x="0" y="1675547"/>
                  </a:moveTo>
                  <a:lnTo>
                    <a:pt x="174603" y="1500944"/>
                  </a:lnTo>
                  <a:lnTo>
                    <a:pt x="3091823" y="4418164"/>
                  </a:lnTo>
                  <a:lnTo>
                    <a:pt x="3091823" y="0"/>
                  </a:lnTo>
                  <a:lnTo>
                    <a:pt x="3338749" y="0"/>
                  </a:lnTo>
                  <a:lnTo>
                    <a:pt x="3338749" y="4431946"/>
                  </a:lnTo>
                  <a:lnTo>
                    <a:pt x="6269751" y="1500944"/>
                  </a:lnTo>
                  <a:lnTo>
                    <a:pt x="6444354" y="1675547"/>
                  </a:lnTo>
                  <a:lnTo>
                    <a:pt x="3396780" y="4723121"/>
                  </a:lnTo>
                  <a:lnTo>
                    <a:pt x="3222177" y="4897724"/>
                  </a:lnTo>
                  <a:lnTo>
                    <a:pt x="3047574" y="47231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3" name="任意多边形 72"/>
          <p:cNvSpPr/>
          <p:nvPr/>
        </p:nvSpPr>
        <p:spPr>
          <a:xfrm>
            <a:off x="5989465" y="6283960"/>
            <a:ext cx="213070" cy="213070"/>
          </a:xfrm>
          <a:custGeom>
            <a:gdLst>
              <a:gd fmla="*/ 104133 w 213070" name="connsiteX0"/>
              <a:gd fmla="*/ 61423 h 213070" name="connsiteY0"/>
              <a:gd fmla="*/ 104133 w 213070" name="connsiteX1"/>
              <a:gd fmla="*/ 142813 h 213070" name="connsiteY1"/>
              <a:gd fmla="*/ 50393 w 213070" name="connsiteX2"/>
              <a:gd fmla="*/ 89073 h 213070" name="connsiteY2"/>
              <a:gd fmla="*/ 47176 w 213070" name="connsiteX3"/>
              <a:gd fmla="*/ 92290 h 213070" name="connsiteY3"/>
              <a:gd fmla="*/ 103318 w 213070" name="connsiteX4"/>
              <a:gd fmla="*/ 148431 h 213070" name="connsiteY4"/>
              <a:gd fmla="*/ 106535 w 213070" name="connsiteX5"/>
              <a:gd fmla="*/ 151647 h 213070" name="connsiteY5"/>
              <a:gd fmla="*/ 109751 w 213070" name="connsiteX6"/>
              <a:gd fmla="*/ 148431 h 213070" name="connsiteY6"/>
              <a:gd fmla="*/ 165893 w 213070" name="connsiteX7"/>
              <a:gd fmla="*/ 92290 h 213070" name="connsiteY7"/>
              <a:gd fmla="*/ 162677 w 213070" name="connsiteX8"/>
              <a:gd fmla="*/ 89073 h 213070" name="connsiteY8"/>
              <a:gd fmla="*/ 108682 w 213070" name="connsiteX9"/>
              <a:gd fmla="*/ 143067 h 213070" name="connsiteY9"/>
              <a:gd fmla="*/ 108682 w 213070" name="connsiteX10"/>
              <a:gd fmla="*/ 61423 h 213070" name="connsiteY10"/>
              <a:gd fmla="*/ 106535 w 213070" name="connsiteX11"/>
              <a:gd fmla="*/ 0 h 213070" name="connsiteY11"/>
              <a:gd fmla="*/ 213070 w 213070" name="connsiteX12"/>
              <a:gd fmla="*/ 106535 h 213070" name="connsiteY12"/>
              <a:gd fmla="*/ 106535 w 213070" name="connsiteX13"/>
              <a:gd fmla="*/ 213070 h 213070" name="connsiteY13"/>
              <a:gd fmla="*/ 0 w 213070" name="connsiteX14"/>
              <a:gd fmla="*/ 106535 h 213070" name="connsiteY14"/>
              <a:gd fmla="*/ 106535 w 213070" name="connsiteX15"/>
              <a:gd fmla="*/ 0 h 213070"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213070" w="213070">
                <a:moveTo>
                  <a:pt x="104133" y="61423"/>
                </a:moveTo>
                <a:lnTo>
                  <a:pt x="104133" y="142813"/>
                </a:lnTo>
                <a:lnTo>
                  <a:pt x="50393" y="89073"/>
                </a:lnTo>
                <a:lnTo>
                  <a:pt x="47176" y="92290"/>
                </a:lnTo>
                <a:lnTo>
                  <a:pt x="103318" y="148431"/>
                </a:lnTo>
                <a:lnTo>
                  <a:pt x="106535" y="151647"/>
                </a:lnTo>
                <a:lnTo>
                  <a:pt x="109751" y="148431"/>
                </a:lnTo>
                <a:lnTo>
                  <a:pt x="165893" y="92290"/>
                </a:lnTo>
                <a:lnTo>
                  <a:pt x="162677" y="89073"/>
                </a:lnTo>
                <a:lnTo>
                  <a:pt x="108682" y="143067"/>
                </a:lnTo>
                <a:lnTo>
                  <a:pt x="108682" y="61423"/>
                </a:lnTo>
                <a:close/>
                <a:moveTo>
                  <a:pt x="106535" y="0"/>
                </a:moveTo>
                <a:cubicBezTo>
                  <a:pt x="165373" y="0"/>
                  <a:pt x="213070" y="47697"/>
                  <a:pt x="213070" y="106535"/>
                </a:cubicBezTo>
                <a:cubicBezTo>
                  <a:pt x="213070" y="165373"/>
                  <a:pt x="165373" y="213070"/>
                  <a:pt x="106535" y="213070"/>
                </a:cubicBezTo>
                <a:cubicBezTo>
                  <a:pt x="47697" y="213070"/>
                  <a:pt x="0" y="165373"/>
                  <a:pt x="0" y="106535"/>
                </a:cubicBezTo>
                <a:cubicBezTo>
                  <a:pt x="0" y="47697"/>
                  <a:pt x="47697" y="0"/>
                  <a:pt x="106535" y="0"/>
                </a:cubicBezTo>
                <a:close/>
              </a:path>
            </a:pathLst>
          </a:cu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601004053"/>
      </p:ext>
    </p:extLst>
  </p:cSld>
  <p:clrMapOvr>
    <a:masterClrMapping/>
  </p:clrMapOvr>
  <mc:AlternateContent>
    <mc:Choice Requires="p14">
      <p:transition p14:dur="100">
        <p:cut/>
      </p:transition>
    </mc:Choice>
    <mc:Fallback>
      <p:transition>
        <p:cut/>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 name="组合 22"/>
          <p:cNvGrpSpPr/>
          <p:nvPr/>
        </p:nvGrpSpPr>
        <p:grpSpPr>
          <a:xfrm>
            <a:off x="972549" y="1824188"/>
            <a:ext cx="10406750" cy="4083301"/>
            <a:chOff x="972549" y="1618999"/>
            <a:chExt cx="10406750" cy="4083301"/>
          </a:xfrm>
        </p:grpSpPr>
        <p:grpSp>
          <p:nvGrpSpPr>
            <p:cNvPr id="22" name="组合 21"/>
            <p:cNvGrpSpPr/>
            <p:nvPr/>
          </p:nvGrpSpPr>
          <p:grpSpPr>
            <a:xfrm>
              <a:off x="972549" y="1618999"/>
              <a:ext cx="2413434" cy="4083301"/>
              <a:chOff x="972549" y="1618999"/>
              <a:chExt cx="2413434" cy="4083301"/>
            </a:xfrm>
          </p:grpSpPr>
          <p:sp>
            <p:nvSpPr>
              <p:cNvPr id="11" name="矩形 10"/>
              <p:cNvSpPr/>
              <p:nvPr/>
            </p:nvSpPr>
            <p:spPr>
              <a:xfrm>
                <a:off x="972550" y="1618999"/>
                <a:ext cx="2345539" cy="408330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972550" y="1618999"/>
                <a:ext cx="2345539" cy="754207"/>
              </a:xfrm>
              <a:prstGeom prst="rect">
                <a:avLst/>
              </a:prstGeom>
              <a:solidFill>
                <a:srgbClr val="F645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972549" y="2373206"/>
                <a:ext cx="2345539" cy="12469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24"/>
              <p:cNvSpPr/>
              <p:nvPr/>
            </p:nvSpPr>
            <p:spPr>
              <a:xfrm>
                <a:off x="2687483" y="2720600"/>
                <a:ext cx="698500" cy="337020"/>
              </a:xfrm>
              <a:custGeom>
                <a:gdLst>
                  <a:gd fmla="*/ 0 w 654592" name="connsiteX0"/>
                  <a:gd fmla="*/ 0 h 330670" name="connsiteY0"/>
                  <a:gd fmla="*/ 654322 w 654592" name="connsiteX1"/>
                  <a:gd fmla="*/ 0 h 330670" name="connsiteY1"/>
                  <a:gd fmla="*/ 654592 w 654592" name="connsiteX2"/>
                  <a:gd fmla="*/ 470 h 330670" name="connsiteY2"/>
                  <a:gd fmla="*/ 647700 w 654592" name="connsiteX3"/>
                  <a:gd fmla="*/ 470 h 330670" name="connsiteY3"/>
                  <a:gd fmla="*/ 647700 w 654592" name="connsiteX4"/>
                  <a:gd fmla="*/ 330670 h 330670" name="connsiteY4"/>
                  <a:gd fmla="*/ 0 w 654592" name="connsiteX5"/>
                  <a:gd fmla="*/ 330670 h 330670" name="connsiteY5"/>
                  <a:gd fmla="*/ 94978 w 654592" name="connsiteX6"/>
                  <a:gd fmla="*/ 165335 h 330670" name="connsiteY6"/>
                  <a:gd fmla="*/ 0 w 654592" name="connsiteX7"/>
                  <a:gd fmla="*/ 0 h 3306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0670" w="654592">
                    <a:moveTo>
                      <a:pt x="0" y="0"/>
                    </a:moveTo>
                    <a:lnTo>
                      <a:pt x="654322" y="0"/>
                    </a:lnTo>
                    <a:lnTo>
                      <a:pt x="654592" y="470"/>
                    </a:lnTo>
                    <a:lnTo>
                      <a:pt x="647700" y="470"/>
                    </a:lnTo>
                    <a:lnTo>
                      <a:pt x="647700" y="330670"/>
                    </a:lnTo>
                    <a:lnTo>
                      <a:pt x="0" y="330670"/>
                    </a:lnTo>
                    <a:lnTo>
                      <a:pt x="94978" y="165335"/>
                    </a:lnTo>
                    <a:lnTo>
                      <a:pt x="0" y="0"/>
                    </a:lnTo>
                    <a:close/>
                  </a:path>
                </a:pathLst>
              </a:custGeom>
              <a:solidFill>
                <a:srgbClr val="F645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1221930" y="1666765"/>
                <a:ext cx="1846778" cy="396240"/>
              </a:xfrm>
              <a:prstGeom prst="rect">
                <a:avLst/>
              </a:prstGeom>
              <a:noFill/>
            </p:spPr>
            <p:txBody>
              <a:bodyPr rtlCol="0" wrap="none">
                <a:spAutoFit/>
              </a:bodyPr>
              <a:lstStyle/>
              <a:p>
                <a:pPr algn="ctr"/>
                <a:r>
                  <a:rPr altLang="zh-CN" kern="1700" lang="en-US" smtClean="0" sz="2000">
                    <a:solidFill>
                      <a:schemeClr val="bg1"/>
                    </a:solidFill>
                    <a:latin charset="0" panose="02000803000000020004" pitchFamily="50" typeface="Ford Antenna Cond Bold"/>
                  </a:rPr>
                  <a:t>PAUL PIERCE</a:t>
                </a:r>
              </a:p>
            </p:txBody>
          </p:sp>
          <p:sp>
            <p:nvSpPr>
              <p:cNvPr id="28" name="文本框 27"/>
              <p:cNvSpPr txBox="1"/>
              <p:nvPr/>
            </p:nvSpPr>
            <p:spPr>
              <a:xfrm>
                <a:off x="1122186" y="1998968"/>
                <a:ext cx="2286317" cy="274320"/>
              </a:xfrm>
              <a:prstGeom prst="rect">
                <a:avLst/>
              </a:prstGeom>
              <a:noFill/>
            </p:spPr>
            <p:txBody>
              <a:bodyPr rtlCol="0" wrap="none">
                <a:spAutoFit/>
              </a:bodyPr>
              <a:lstStyle/>
              <a:p>
                <a:r>
                  <a:rPr altLang="zh-CN" lang="en-US" smtClean="0" sz="1200">
                    <a:solidFill>
                      <a:schemeClr val="bg1"/>
                    </a:solidFill>
                    <a:latin charset="0" panose="02000506000000020004" pitchFamily="50" typeface="Ford Antenna Cond Thin"/>
                    <a:cs charset="0" panose="020b0604020202020204" pitchFamily="34" typeface="Aparajita"/>
                  </a:rPr>
                  <a:t>1998-2013  playing  for  Celtic  </a:t>
                </a:r>
              </a:p>
            </p:txBody>
          </p:sp>
          <p:sp>
            <p:nvSpPr>
              <p:cNvPr id="29" name="文本框 28"/>
              <p:cNvSpPr txBox="1"/>
              <p:nvPr/>
            </p:nvSpPr>
            <p:spPr>
              <a:xfrm>
                <a:off x="2813084" y="2700988"/>
                <a:ext cx="563880" cy="365760"/>
              </a:xfrm>
              <a:prstGeom prst="rect">
                <a:avLst/>
              </a:prstGeom>
              <a:noFill/>
            </p:spPr>
            <p:txBody>
              <a:bodyPr rtlCol="0" wrap="none">
                <a:spAutoFit/>
              </a:bodyPr>
              <a:lstStyle/>
              <a:p>
                <a:r>
                  <a:rPr altLang="zh-CN" kern="1700" lang="en-US" smtClean="0">
                    <a:solidFill>
                      <a:schemeClr val="bg1"/>
                    </a:solidFill>
                    <a:latin charset="0" panose="02000506000000020004" pitchFamily="50" typeface="Ford Antenna Cond Thin"/>
                  </a:rPr>
                  <a:t>star</a:t>
                </a:r>
              </a:p>
            </p:txBody>
          </p:sp>
          <p:sp>
            <p:nvSpPr>
              <p:cNvPr id="30" name="文本框 29"/>
              <p:cNvSpPr txBox="1"/>
              <p:nvPr/>
            </p:nvSpPr>
            <p:spPr>
              <a:xfrm>
                <a:off x="1536966" y="2451184"/>
                <a:ext cx="854393" cy="574243"/>
              </a:xfrm>
              <a:prstGeom prst="rect">
                <a:avLst/>
              </a:prstGeom>
              <a:noFill/>
            </p:spPr>
            <p:txBody>
              <a:bodyPr rtlCol="0" wrap="none">
                <a:spAutoFit/>
              </a:bodyPr>
              <a:lstStyle/>
              <a:p>
                <a:r>
                  <a:rPr altLang="zh-CN" baseline="30000" lang="en-US" smtClean="0" sz="4800">
                    <a:solidFill>
                      <a:schemeClr val="tx1">
                        <a:lumMod val="50000"/>
                        <a:lumOff val="50000"/>
                      </a:schemeClr>
                    </a:solidFill>
                    <a:latin charset="0" panose="02000803000000020004" pitchFamily="50" typeface="Ford Antenna Cond Bold"/>
                  </a:rPr>
                  <a:t>#34</a:t>
                </a:r>
              </a:p>
            </p:txBody>
          </p:sp>
          <p:sp>
            <p:nvSpPr>
              <p:cNvPr id="31" name="矩形 30"/>
              <p:cNvSpPr/>
              <p:nvPr/>
            </p:nvSpPr>
            <p:spPr>
              <a:xfrm>
                <a:off x="1742783" y="3127413"/>
                <a:ext cx="805070" cy="335280"/>
              </a:xfrm>
              <a:prstGeom prst="rect">
                <a:avLst/>
              </a:prstGeom>
            </p:spPr>
            <p:txBody>
              <a:bodyPr wrap="square">
                <a:spAutoFit/>
              </a:bodyPr>
              <a:lstStyle/>
              <a:p>
                <a:pPr algn="ctr"/>
                <a:r>
                  <a:rPr altLang="zh-CN" lang="en-US" sz="1600">
                    <a:solidFill>
                      <a:schemeClr val="tx1">
                        <a:lumMod val="75000"/>
                        <a:lumOff val="25000"/>
                        <a:alpha val="65000"/>
                      </a:schemeClr>
                    </a:solidFill>
                    <a:latin charset="0" panose="02000506000000020004" pitchFamily="50" typeface="Ford Antenna Cond Thin"/>
                    <a:cs charset="-34" panose="020b0502040204020203" pitchFamily="34" typeface="Leelawadee"/>
                  </a:rPr>
                  <a:t>Thruth</a:t>
                </a:r>
              </a:p>
            </p:txBody>
          </p:sp>
          <p:grpSp>
            <p:nvGrpSpPr>
              <p:cNvPr id="32" name="组合 31"/>
              <p:cNvGrpSpPr/>
              <p:nvPr/>
            </p:nvGrpSpPr>
            <p:grpSpPr>
              <a:xfrm>
                <a:off x="1267917" y="4307727"/>
                <a:ext cx="174357" cy="167759"/>
                <a:chOff x="3937757" y="3645869"/>
                <a:chExt cx="293688" cy="282574"/>
              </a:xfrm>
              <a:solidFill>
                <a:schemeClr val="bg1">
                  <a:lumMod val="65000"/>
                </a:schemeClr>
              </a:solidFill>
            </p:grpSpPr>
            <p:sp>
              <p:nvSpPr>
                <p:cNvPr id="33" name="Freeform 573"/>
                <p:cNvSpPr/>
                <p:nvPr/>
              </p:nvSpPr>
              <p:spPr bwMode="auto">
                <a:xfrm>
                  <a:off x="3985382" y="3710956"/>
                  <a:ext cx="196850" cy="217487"/>
                </a:xfrm>
                <a:custGeom>
                  <a:gdLst>
                    <a:gd fmla="*/ 0 w 49" name="T0"/>
                    <a:gd fmla="*/ 22 h 54" name="T1"/>
                    <a:gd fmla="*/ 0 w 49" name="T2"/>
                    <a:gd fmla="*/ 52 h 54" name="T3"/>
                    <a:gd fmla="*/ 1 w 49" name="T4"/>
                    <a:gd fmla="*/ 54 h 54" name="T5"/>
                    <a:gd fmla="*/ 3 w 49" name="T6"/>
                    <a:gd fmla="*/ 54 h 54" name="T7"/>
                    <a:gd fmla="*/ 16 w 49" name="T8"/>
                    <a:gd fmla="*/ 54 h 54" name="T9"/>
                    <a:gd fmla="*/ 17 w 49" name="T10"/>
                    <a:gd fmla="*/ 54 h 54" name="T11"/>
                    <a:gd fmla="*/ 18 w 49" name="T12"/>
                    <a:gd fmla="*/ 53 h 54" name="T13"/>
                    <a:gd fmla="*/ 18 w 49" name="T14"/>
                    <a:gd fmla="*/ 39 h 54" name="T15"/>
                    <a:gd fmla="*/ 31 w 49" name="T16"/>
                    <a:gd fmla="*/ 39 h 54" name="T17"/>
                    <a:gd fmla="*/ 31 w 49" name="T18"/>
                    <a:gd fmla="*/ 53 h 54" name="T19"/>
                    <a:gd fmla="*/ 32 w 49" name="T20"/>
                    <a:gd fmla="*/ 54 h 54" name="T21"/>
                    <a:gd fmla="*/ 33 w 49" name="T22"/>
                    <a:gd fmla="*/ 54 h 54" name="T23"/>
                    <a:gd fmla="*/ 46 w 49" name="T24"/>
                    <a:gd fmla="*/ 54 h 54" name="T25"/>
                    <a:gd fmla="*/ 48 w 49" name="T26"/>
                    <a:gd fmla="*/ 54 h 54" name="T27"/>
                    <a:gd fmla="*/ 49 w 49" name="T28"/>
                    <a:gd fmla="*/ 52 h 54" name="T29"/>
                    <a:gd fmla="*/ 49 w 49" name="T30"/>
                    <a:gd fmla="*/ 22 h 54" name="T31"/>
                    <a:gd fmla="*/ 25 w 49" name="T32"/>
                    <a:gd fmla="*/ 0 h 54" name="T33"/>
                    <a:gd fmla="*/ 0 w 49" name="T34"/>
                    <a:gd fmla="*/ 22 h 5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4" w="49">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34" name="Freeform 574"/>
                <p:cNvSpPr/>
                <p:nvPr/>
              </p:nvSpPr>
              <p:spPr bwMode="auto">
                <a:xfrm>
                  <a:off x="3937757" y="3645869"/>
                  <a:ext cx="293688" cy="157162"/>
                </a:xfrm>
                <a:custGeom>
                  <a:gdLst>
                    <a:gd fmla="*/ 71 w 73" name="T0"/>
                    <a:gd fmla="*/ 30 h 39" name="T1"/>
                    <a:gd fmla="*/ 60 w 73" name="T2"/>
                    <a:gd fmla="*/ 20 h 39" name="T3"/>
                    <a:gd fmla="*/ 60 w 73" name="T4"/>
                    <a:gd fmla="*/ 3 h 39" name="T5"/>
                    <a:gd fmla="*/ 58 w 73" name="T6"/>
                    <a:gd fmla="*/ 1 h 39" name="T7"/>
                    <a:gd fmla="*/ 53 w 73" name="T8"/>
                    <a:gd fmla="*/ 1 h 39" name="T9"/>
                    <a:gd fmla="*/ 52 w 73" name="T10"/>
                    <a:gd fmla="*/ 3 h 39" name="T11"/>
                    <a:gd fmla="*/ 52 w 73" name="T12"/>
                    <a:gd fmla="*/ 12 h 39" name="T13"/>
                    <a:gd fmla="*/ 40 w 73" name="T14"/>
                    <a:gd fmla="*/ 2 h 39" name="T15"/>
                    <a:gd fmla="*/ 33 w 73" name="T16"/>
                    <a:gd fmla="*/ 2 h 39" name="T17"/>
                    <a:gd fmla="*/ 2 w 73" name="T18"/>
                    <a:gd fmla="*/ 30 h 39" name="T19"/>
                    <a:gd fmla="*/ 2 w 73" name="T20"/>
                    <a:gd fmla="*/ 37 h 39" name="T21"/>
                    <a:gd fmla="*/ 2 w 73" name="T22"/>
                    <a:gd fmla="*/ 37 h 39" name="T23"/>
                    <a:gd fmla="*/ 5 w 73" name="T24"/>
                    <a:gd fmla="*/ 38 h 39" name="T25"/>
                    <a:gd fmla="*/ 8 w 73" name="T26"/>
                    <a:gd fmla="*/ 37 h 39" name="T27"/>
                    <a:gd fmla="*/ 37 w 73" name="T28"/>
                    <a:gd fmla="*/ 11 h 39" name="T29"/>
                    <a:gd fmla="*/ 65 w 73" name="T30"/>
                    <a:gd fmla="*/ 37 h 39" name="T31"/>
                    <a:gd fmla="*/ 71 w 73" name="T32"/>
                    <a:gd fmla="*/ 37 h 39" name="T33"/>
                    <a:gd fmla="*/ 71 w 73" name="T34"/>
                    <a:gd fmla="*/ 30 h 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 w="73">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grpSp>
          <p:sp>
            <p:nvSpPr>
              <p:cNvPr id="35" name="Freeform 400"/>
              <p:cNvSpPr>
                <a:spLocks noEditPoints="1"/>
              </p:cNvSpPr>
              <p:nvPr/>
            </p:nvSpPr>
            <p:spPr bwMode="auto">
              <a:xfrm>
                <a:off x="1284411" y="4599042"/>
                <a:ext cx="141371" cy="133831"/>
              </a:xfrm>
              <a:custGeom>
                <a:gdLst>
                  <a:gd fmla="*/ 50 w 59" name="T0"/>
                  <a:gd fmla="*/ 26 h 56" name="T1"/>
                  <a:gd fmla="*/ 50 w 59" name="T2"/>
                  <a:gd fmla="*/ 26 h 56" name="T3"/>
                  <a:gd fmla="*/ 50 w 59" name="T4"/>
                  <a:gd fmla="*/ 26 h 56" name="T5"/>
                  <a:gd fmla="*/ 50 w 59" name="T6"/>
                  <a:gd fmla="*/ 26 h 56" name="T7"/>
                  <a:gd fmla="*/ 50 w 59" name="T8"/>
                  <a:gd fmla="*/ 26 h 56" name="T9"/>
                  <a:gd fmla="*/ 50 w 59" name="T10"/>
                  <a:gd fmla="*/ 26 h 56" name="T11"/>
                  <a:gd fmla="*/ 50 w 59" name="T12"/>
                  <a:gd fmla="*/ 27 h 56" name="T13"/>
                  <a:gd fmla="*/ 45 w 59" name="T14"/>
                  <a:gd fmla="*/ 32 h 56" name="T15"/>
                  <a:gd fmla="*/ 13 w 59" name="T16"/>
                  <a:gd fmla="*/ 32 h 56" name="T17"/>
                  <a:gd fmla="*/ 8 w 59" name="T18"/>
                  <a:gd fmla="*/ 27 h 56" name="T19"/>
                  <a:gd fmla="*/ 8 w 59" name="T20"/>
                  <a:gd fmla="*/ 26 h 56" name="T21"/>
                  <a:gd fmla="*/ 8 w 59" name="T22"/>
                  <a:gd fmla="*/ 26 h 56" name="T23"/>
                  <a:gd fmla="*/ 8 w 59" name="T24"/>
                  <a:gd fmla="*/ 26 h 56" name="T25"/>
                  <a:gd fmla="*/ 8 w 59" name="T26"/>
                  <a:gd fmla="*/ 26 h 56" name="T27"/>
                  <a:gd fmla="*/ 8 w 59" name="T28"/>
                  <a:gd fmla="*/ 26 h 56" name="T29"/>
                  <a:gd fmla="*/ 8 w 59" name="T30"/>
                  <a:gd fmla="*/ 26 h 56" name="T31"/>
                  <a:gd fmla="*/ 0 w 59" name="T32"/>
                  <a:gd fmla="*/ 34 h 56" name="T33"/>
                  <a:gd fmla="*/ 0 w 59" name="T34"/>
                  <a:gd fmla="*/ 47 h 56" name="T35"/>
                  <a:gd fmla="*/ 8 w 59" name="T36"/>
                  <a:gd fmla="*/ 56 h 56" name="T37"/>
                  <a:gd fmla="*/ 50 w 59" name="T38"/>
                  <a:gd fmla="*/ 56 h 56" name="T39"/>
                  <a:gd fmla="*/ 59 w 59" name="T40"/>
                  <a:gd fmla="*/ 47 h 56" name="T41"/>
                  <a:gd fmla="*/ 59 w 59" name="T42"/>
                  <a:gd fmla="*/ 34 h 56" name="T43"/>
                  <a:gd fmla="*/ 50 w 59" name="T44"/>
                  <a:gd fmla="*/ 26 h 56" name="T45"/>
                  <a:gd fmla="*/ 6 w 59" name="T46"/>
                  <a:gd fmla="*/ 33 h 56" name="T47"/>
                  <a:gd fmla="*/ 5 w 59" name="T48"/>
                  <a:gd fmla="*/ 33 h 56" name="T49"/>
                  <a:gd fmla="*/ 4 w 59" name="T50"/>
                  <a:gd fmla="*/ 31 h 56" name="T51"/>
                  <a:gd fmla="*/ 5 w 59" name="T52"/>
                  <a:gd fmla="*/ 30 h 56" name="T53"/>
                  <a:gd fmla="*/ 6 w 59" name="T54"/>
                  <a:gd fmla="*/ 30 h 56" name="T55"/>
                  <a:gd fmla="*/ 7 w 59" name="T56"/>
                  <a:gd fmla="*/ 31 h 56" name="T57"/>
                  <a:gd fmla="*/ 6 w 59" name="T58"/>
                  <a:gd fmla="*/ 33 h 56" name="T59"/>
                  <a:gd fmla="*/ 51 w 59" name="T60"/>
                  <a:gd fmla="*/ 49 h 56" name="T61"/>
                  <a:gd fmla="*/ 50 w 59" name="T62"/>
                  <a:gd fmla="*/ 50 h 56" name="T63"/>
                  <a:gd fmla="*/ 9 w 59" name="T64"/>
                  <a:gd fmla="*/ 50 h 56" name="T65"/>
                  <a:gd fmla="*/ 7 w 59" name="T66"/>
                  <a:gd fmla="*/ 49 h 56" name="T67"/>
                  <a:gd fmla="*/ 7 w 59" name="T68"/>
                  <a:gd fmla="*/ 45 h 56" name="T69"/>
                  <a:gd fmla="*/ 9 w 59" name="T70"/>
                  <a:gd fmla="*/ 43 h 56" name="T71"/>
                  <a:gd fmla="*/ 50 w 59" name="T72"/>
                  <a:gd fmla="*/ 43 h 56" name="T73"/>
                  <a:gd fmla="*/ 51 w 59" name="T74"/>
                  <a:gd fmla="*/ 45 h 56" name="T75"/>
                  <a:gd fmla="*/ 51 w 59" name="T76"/>
                  <a:gd fmla="*/ 49 h 56" name="T77"/>
                  <a:gd fmla="*/ 54 w 59" name="T78"/>
                  <a:gd fmla="*/ 33 h 56" name="T79"/>
                  <a:gd fmla="*/ 52 w 59" name="T80"/>
                  <a:gd fmla="*/ 33 h 56" name="T81"/>
                  <a:gd fmla="*/ 51 w 59" name="T82"/>
                  <a:gd fmla="*/ 31 h 56" name="T83"/>
                  <a:gd fmla="*/ 52 w 59" name="T84"/>
                  <a:gd fmla="*/ 30 h 56" name="T85"/>
                  <a:gd fmla="*/ 54 w 59" name="T86"/>
                  <a:gd fmla="*/ 30 h 56" name="T87"/>
                  <a:gd fmla="*/ 55 w 59" name="T88"/>
                  <a:gd fmla="*/ 31 h 56" name="T89"/>
                  <a:gd fmla="*/ 54 w 59" name="T90"/>
                  <a:gd fmla="*/ 33 h 56" name="T91"/>
                  <a:gd fmla="*/ 49 w 59" name="T92"/>
                  <a:gd fmla="*/ 26 h 56" name="T93"/>
                  <a:gd fmla="*/ 50 w 59" name="T94"/>
                  <a:gd fmla="*/ 26 h 56" name="T95"/>
                  <a:gd fmla="*/ 49 w 59" name="T96"/>
                  <a:gd fmla="*/ 23 h 56" name="T97"/>
                  <a:gd fmla="*/ 49 w 59" name="T98"/>
                  <a:gd fmla="*/ 0 h 56" name="T99"/>
                  <a:gd fmla="*/ 10 w 59" name="T100"/>
                  <a:gd fmla="*/ 0 h 56" name="T101"/>
                  <a:gd fmla="*/ 10 w 59" name="T102"/>
                  <a:gd fmla="*/ 23 h 56" name="T103"/>
                  <a:gd fmla="*/ 8 w 59" name="T104"/>
                  <a:gd fmla="*/ 26 h 56" name="T105"/>
                  <a:gd fmla="*/ 10 w 59" name="T106"/>
                  <a:gd fmla="*/ 26 h 56" name="T107"/>
                  <a:gd fmla="*/ 49 w 59" name="T108"/>
                  <a:gd fmla="*/ 26 h 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6" w="59">
                    <a:moveTo>
                      <a:pt x="50" y="26"/>
                    </a:moveTo>
                    <a:cubicBezTo>
                      <a:pt x="50" y="26"/>
                      <a:pt x="50" y="26"/>
                      <a:pt x="50" y="26"/>
                    </a:cubicBezTo>
                    <a:cubicBezTo>
                      <a:pt x="50" y="26"/>
                      <a:pt x="50" y="26"/>
                      <a:pt x="50" y="26"/>
                    </a:cubicBezTo>
                    <a:cubicBezTo>
                      <a:pt x="50" y="26"/>
                      <a:pt x="50" y="26"/>
                      <a:pt x="50" y="26"/>
                    </a:cubicBezTo>
                    <a:cubicBezTo>
                      <a:pt x="50" y="26"/>
                      <a:pt x="50" y="26"/>
                      <a:pt x="50" y="26"/>
                    </a:cubicBezTo>
                    <a:cubicBezTo>
                      <a:pt x="50" y="26"/>
                      <a:pt x="50" y="26"/>
                      <a:pt x="50" y="26"/>
                    </a:cubicBezTo>
                    <a:cubicBezTo>
                      <a:pt x="50" y="27"/>
                      <a:pt x="50" y="27"/>
                      <a:pt x="50" y="27"/>
                    </a:cubicBezTo>
                    <a:cubicBezTo>
                      <a:pt x="50" y="30"/>
                      <a:pt x="48" y="32"/>
                      <a:pt x="45" y="32"/>
                    </a:cubicBezTo>
                    <a:cubicBezTo>
                      <a:pt x="13" y="32"/>
                      <a:pt x="13" y="32"/>
                      <a:pt x="13" y="32"/>
                    </a:cubicBezTo>
                    <a:cubicBezTo>
                      <a:pt x="10" y="32"/>
                      <a:pt x="8" y="30"/>
                      <a:pt x="8" y="27"/>
                    </a:cubicBezTo>
                    <a:cubicBezTo>
                      <a:pt x="8" y="26"/>
                      <a:pt x="8" y="26"/>
                      <a:pt x="8" y="26"/>
                    </a:cubicBezTo>
                    <a:cubicBezTo>
                      <a:pt x="8" y="26"/>
                      <a:pt x="8" y="26"/>
                      <a:pt x="8" y="26"/>
                    </a:cubicBezTo>
                    <a:cubicBezTo>
                      <a:pt x="8" y="26"/>
                      <a:pt x="8" y="26"/>
                      <a:pt x="8" y="26"/>
                    </a:cubicBezTo>
                    <a:cubicBezTo>
                      <a:pt x="8" y="26"/>
                      <a:pt x="8" y="26"/>
                      <a:pt x="8" y="26"/>
                    </a:cubicBezTo>
                    <a:cubicBezTo>
                      <a:pt x="8" y="26"/>
                      <a:pt x="8" y="26"/>
                      <a:pt x="8" y="26"/>
                    </a:cubicBezTo>
                    <a:cubicBezTo>
                      <a:pt x="8" y="26"/>
                      <a:pt x="8" y="26"/>
                      <a:pt x="8" y="26"/>
                    </a:cubicBezTo>
                    <a:cubicBezTo>
                      <a:pt x="4" y="26"/>
                      <a:pt x="0" y="29"/>
                      <a:pt x="0" y="34"/>
                    </a:cubicBezTo>
                    <a:cubicBezTo>
                      <a:pt x="0" y="47"/>
                      <a:pt x="0" y="47"/>
                      <a:pt x="0" y="47"/>
                    </a:cubicBezTo>
                    <a:cubicBezTo>
                      <a:pt x="0" y="52"/>
                      <a:pt x="4" y="56"/>
                      <a:pt x="8" y="56"/>
                    </a:cubicBezTo>
                    <a:cubicBezTo>
                      <a:pt x="50" y="56"/>
                      <a:pt x="50" y="56"/>
                      <a:pt x="50" y="56"/>
                    </a:cubicBezTo>
                    <a:cubicBezTo>
                      <a:pt x="55" y="56"/>
                      <a:pt x="59" y="52"/>
                      <a:pt x="59" y="47"/>
                    </a:cubicBezTo>
                    <a:cubicBezTo>
                      <a:pt x="59" y="34"/>
                      <a:pt x="59" y="34"/>
                      <a:pt x="59" y="34"/>
                    </a:cubicBezTo>
                    <a:cubicBezTo>
                      <a:pt x="59" y="29"/>
                      <a:pt x="55" y="26"/>
                      <a:pt x="50" y="26"/>
                    </a:cubicBezTo>
                    <a:close/>
                    <a:moveTo>
                      <a:pt x="6" y="33"/>
                    </a:moveTo>
                    <a:cubicBezTo>
                      <a:pt x="5" y="33"/>
                      <a:pt x="5" y="33"/>
                      <a:pt x="5" y="33"/>
                    </a:cubicBezTo>
                    <a:cubicBezTo>
                      <a:pt x="4" y="33"/>
                      <a:pt x="4" y="32"/>
                      <a:pt x="4" y="31"/>
                    </a:cubicBezTo>
                    <a:cubicBezTo>
                      <a:pt x="4" y="31"/>
                      <a:pt x="4" y="30"/>
                      <a:pt x="5" y="30"/>
                    </a:cubicBezTo>
                    <a:cubicBezTo>
                      <a:pt x="6" y="30"/>
                      <a:pt x="6" y="30"/>
                      <a:pt x="6" y="30"/>
                    </a:cubicBezTo>
                    <a:cubicBezTo>
                      <a:pt x="7" y="30"/>
                      <a:pt x="7" y="31"/>
                      <a:pt x="7" y="31"/>
                    </a:cubicBezTo>
                    <a:cubicBezTo>
                      <a:pt x="7" y="32"/>
                      <a:pt x="7" y="33"/>
                      <a:pt x="6" y="33"/>
                    </a:cubicBezTo>
                    <a:close/>
                    <a:moveTo>
                      <a:pt x="51" y="49"/>
                    </a:moveTo>
                    <a:cubicBezTo>
                      <a:pt x="51" y="49"/>
                      <a:pt x="50" y="50"/>
                      <a:pt x="50" y="50"/>
                    </a:cubicBezTo>
                    <a:cubicBezTo>
                      <a:pt x="9" y="50"/>
                      <a:pt x="9" y="50"/>
                      <a:pt x="9" y="50"/>
                    </a:cubicBezTo>
                    <a:cubicBezTo>
                      <a:pt x="8" y="50"/>
                      <a:pt x="7" y="49"/>
                      <a:pt x="7" y="49"/>
                    </a:cubicBezTo>
                    <a:cubicBezTo>
                      <a:pt x="7" y="45"/>
                      <a:pt x="7" y="45"/>
                      <a:pt x="7" y="45"/>
                    </a:cubicBezTo>
                    <a:cubicBezTo>
                      <a:pt x="7" y="44"/>
                      <a:pt x="8" y="43"/>
                      <a:pt x="9" y="43"/>
                    </a:cubicBezTo>
                    <a:cubicBezTo>
                      <a:pt x="50" y="43"/>
                      <a:pt x="50" y="43"/>
                      <a:pt x="50" y="43"/>
                    </a:cubicBezTo>
                    <a:cubicBezTo>
                      <a:pt x="50" y="43"/>
                      <a:pt x="51" y="44"/>
                      <a:pt x="51" y="45"/>
                    </a:cubicBezTo>
                    <a:lnTo>
                      <a:pt x="51" y="49"/>
                    </a:lnTo>
                    <a:close/>
                    <a:moveTo>
                      <a:pt x="54" y="33"/>
                    </a:moveTo>
                    <a:cubicBezTo>
                      <a:pt x="52" y="33"/>
                      <a:pt x="52" y="33"/>
                      <a:pt x="52" y="33"/>
                    </a:cubicBezTo>
                    <a:cubicBezTo>
                      <a:pt x="52" y="33"/>
                      <a:pt x="51" y="32"/>
                      <a:pt x="51" y="31"/>
                    </a:cubicBezTo>
                    <a:cubicBezTo>
                      <a:pt x="51" y="31"/>
                      <a:pt x="52" y="30"/>
                      <a:pt x="52" y="30"/>
                    </a:cubicBezTo>
                    <a:cubicBezTo>
                      <a:pt x="54" y="30"/>
                      <a:pt x="54" y="30"/>
                      <a:pt x="54" y="30"/>
                    </a:cubicBezTo>
                    <a:cubicBezTo>
                      <a:pt x="55" y="30"/>
                      <a:pt x="55" y="31"/>
                      <a:pt x="55" y="31"/>
                    </a:cubicBezTo>
                    <a:cubicBezTo>
                      <a:pt x="55" y="32"/>
                      <a:pt x="55" y="33"/>
                      <a:pt x="54" y="33"/>
                    </a:cubicBezTo>
                    <a:close/>
                    <a:moveTo>
                      <a:pt x="49" y="26"/>
                    </a:moveTo>
                    <a:cubicBezTo>
                      <a:pt x="50" y="26"/>
                      <a:pt x="50" y="26"/>
                      <a:pt x="50" y="26"/>
                    </a:cubicBezTo>
                    <a:cubicBezTo>
                      <a:pt x="50" y="25"/>
                      <a:pt x="49" y="24"/>
                      <a:pt x="49" y="23"/>
                    </a:cubicBezTo>
                    <a:cubicBezTo>
                      <a:pt x="49" y="0"/>
                      <a:pt x="49" y="0"/>
                      <a:pt x="49" y="0"/>
                    </a:cubicBezTo>
                    <a:cubicBezTo>
                      <a:pt x="10" y="0"/>
                      <a:pt x="10" y="0"/>
                      <a:pt x="10" y="0"/>
                    </a:cubicBezTo>
                    <a:cubicBezTo>
                      <a:pt x="10" y="23"/>
                      <a:pt x="10" y="23"/>
                      <a:pt x="10" y="23"/>
                    </a:cubicBezTo>
                    <a:cubicBezTo>
                      <a:pt x="9" y="24"/>
                      <a:pt x="9" y="25"/>
                      <a:pt x="8" y="26"/>
                    </a:cubicBezTo>
                    <a:cubicBezTo>
                      <a:pt x="10" y="26"/>
                      <a:pt x="10" y="26"/>
                      <a:pt x="10" y="26"/>
                    </a:cubicBezTo>
                    <a:lnTo>
                      <a:pt x="49" y="26"/>
                    </a:lnTo>
                    <a:close/>
                  </a:path>
                </a:pathLst>
              </a:custGeom>
              <a:solidFill>
                <a:schemeClr val="bg1">
                  <a:lumMod val="65000"/>
                </a:schemeClr>
              </a:solid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36" name="Freeform 487"/>
              <p:cNvSpPr>
                <a:spLocks noEditPoints="1"/>
              </p:cNvSpPr>
              <p:nvPr/>
            </p:nvSpPr>
            <p:spPr bwMode="auto">
              <a:xfrm>
                <a:off x="1257079" y="5194867"/>
                <a:ext cx="196034" cy="126291"/>
              </a:xfrm>
              <a:custGeom>
                <a:gdLst>
                  <a:gd fmla="*/ 66 w 82" name="T0"/>
                  <a:gd fmla="*/ 0 h 53" name="T1"/>
                  <a:gd fmla="*/ 15 w 82" name="T2"/>
                  <a:gd fmla="*/ 0 h 53" name="T3"/>
                  <a:gd fmla="*/ 0 w 82" name="T4"/>
                  <a:gd fmla="*/ 15 h 53" name="T5"/>
                  <a:gd fmla="*/ 0 w 82" name="T6"/>
                  <a:gd fmla="*/ 38 h 53" name="T7"/>
                  <a:gd fmla="*/ 15 w 82" name="T8"/>
                  <a:gd fmla="*/ 53 h 53" name="T9"/>
                  <a:gd fmla="*/ 66 w 82" name="T10"/>
                  <a:gd fmla="*/ 53 h 53" name="T11"/>
                  <a:gd fmla="*/ 82 w 82" name="T12"/>
                  <a:gd fmla="*/ 38 h 53" name="T13"/>
                  <a:gd fmla="*/ 82 w 82" name="T14"/>
                  <a:gd fmla="*/ 15 h 53" name="T15"/>
                  <a:gd fmla="*/ 66 w 82" name="T16"/>
                  <a:gd fmla="*/ 0 h 53" name="T17"/>
                  <a:gd fmla="*/ 78 w 82" name="T18"/>
                  <a:gd fmla="*/ 45 h 53" name="T19"/>
                  <a:gd fmla="*/ 77 w 82" name="T20"/>
                  <a:gd fmla="*/ 46 h 53" name="T21"/>
                  <a:gd fmla="*/ 77 w 82" name="T22"/>
                  <a:gd fmla="*/ 46 h 53" name="T23"/>
                  <a:gd fmla="*/ 76 w 82" name="T24"/>
                  <a:gd fmla="*/ 46 h 53" name="T25"/>
                  <a:gd fmla="*/ 54 w 82" name="T26"/>
                  <a:gd fmla="*/ 26 h 53" name="T27"/>
                  <a:gd fmla="*/ 42 w 82" name="T28"/>
                  <a:gd fmla="*/ 36 h 53" name="T29"/>
                  <a:gd fmla="*/ 41 w 82" name="T30"/>
                  <a:gd fmla="*/ 37 h 53" name="T31"/>
                  <a:gd fmla="*/ 40 w 82" name="T32"/>
                  <a:gd fmla="*/ 36 h 53" name="T33"/>
                  <a:gd fmla="*/ 27 w 82" name="T34"/>
                  <a:gd fmla="*/ 26 h 53" name="T35"/>
                  <a:gd fmla="*/ 7 w 82" name="T36"/>
                  <a:gd fmla="*/ 45 h 53" name="T37"/>
                  <a:gd fmla="*/ 5 w 82" name="T38"/>
                  <a:gd fmla="*/ 45 h 53" name="T39"/>
                  <a:gd fmla="*/ 5 w 82" name="T40"/>
                  <a:gd fmla="*/ 45 h 53" name="T41"/>
                  <a:gd fmla="*/ 4 w 82" name="T42"/>
                  <a:gd fmla="*/ 45 h 53" name="T43"/>
                  <a:gd fmla="*/ 4 w 82" name="T44"/>
                  <a:gd fmla="*/ 43 h 53" name="T45"/>
                  <a:gd fmla="*/ 4 w 82" name="T46"/>
                  <a:gd fmla="*/ 43 h 53" name="T47"/>
                  <a:gd fmla="*/ 4 w 82" name="T48"/>
                  <a:gd fmla="*/ 42 h 53" name="T49"/>
                  <a:gd fmla="*/ 25 w 82" name="T50"/>
                  <a:gd fmla="*/ 24 h 53" name="T51"/>
                  <a:gd fmla="*/ 6 w 82" name="T52"/>
                  <a:gd fmla="*/ 8 h 53" name="T53"/>
                  <a:gd fmla="*/ 6 w 82" name="T54"/>
                  <a:gd fmla="*/ 6 h 53" name="T55"/>
                  <a:gd fmla="*/ 8 w 82" name="T56"/>
                  <a:gd fmla="*/ 5 h 53" name="T57"/>
                  <a:gd fmla="*/ 10 w 82" name="T58"/>
                  <a:gd fmla="*/ 7 h 53" name="T59"/>
                  <a:gd fmla="*/ 41 w 82" name="T60"/>
                  <a:gd fmla="*/ 33 h 53" name="T61"/>
                  <a:gd fmla="*/ 72 w 82" name="T62"/>
                  <a:gd fmla="*/ 7 h 53" name="T63"/>
                  <a:gd fmla="*/ 74 w 82" name="T64"/>
                  <a:gd fmla="*/ 5 h 53" name="T65"/>
                  <a:gd fmla="*/ 76 w 82" name="T66"/>
                  <a:gd fmla="*/ 5 h 53" name="T67"/>
                  <a:gd fmla="*/ 76 w 82" name="T68"/>
                  <a:gd fmla="*/ 8 h 53" name="T69"/>
                  <a:gd fmla="*/ 57 w 82" name="T70"/>
                  <a:gd fmla="*/ 24 h 53" name="T71"/>
                  <a:gd fmla="*/ 78 w 82" name="T72"/>
                  <a:gd fmla="*/ 43 h 53" name="T73"/>
                  <a:gd fmla="*/ 79 w 82" name="T74"/>
                  <a:gd fmla="*/ 44 h 53" name="T75"/>
                  <a:gd fmla="*/ 79 w 82" name="T76"/>
                  <a:gd fmla="*/ 44 h 53" name="T77"/>
                  <a:gd fmla="*/ 78 w 82" name="T78"/>
                  <a:gd fmla="*/ 45 h 5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2" w="82">
                    <a:moveTo>
                      <a:pt x="66" y="0"/>
                    </a:moveTo>
                    <a:cubicBezTo>
                      <a:pt x="15" y="0"/>
                      <a:pt x="15" y="0"/>
                      <a:pt x="15" y="0"/>
                    </a:cubicBezTo>
                    <a:cubicBezTo>
                      <a:pt x="7" y="0"/>
                      <a:pt x="0" y="7"/>
                      <a:pt x="0" y="15"/>
                    </a:cubicBezTo>
                    <a:cubicBezTo>
                      <a:pt x="0" y="38"/>
                      <a:pt x="0" y="38"/>
                      <a:pt x="0" y="38"/>
                    </a:cubicBezTo>
                    <a:cubicBezTo>
                      <a:pt x="0" y="46"/>
                      <a:pt x="7" y="53"/>
                      <a:pt x="15" y="53"/>
                    </a:cubicBezTo>
                    <a:cubicBezTo>
                      <a:pt x="66" y="53"/>
                      <a:pt x="66" y="53"/>
                      <a:pt x="66" y="53"/>
                    </a:cubicBezTo>
                    <a:cubicBezTo>
                      <a:pt x="75" y="53"/>
                      <a:pt x="82" y="46"/>
                      <a:pt x="82" y="38"/>
                    </a:cubicBezTo>
                    <a:cubicBezTo>
                      <a:pt x="82" y="15"/>
                      <a:pt x="82" y="15"/>
                      <a:pt x="82" y="15"/>
                    </a:cubicBezTo>
                    <a:cubicBezTo>
                      <a:pt x="82" y="7"/>
                      <a:pt x="75" y="0"/>
                      <a:pt x="66" y="0"/>
                    </a:cubicBezTo>
                    <a:close/>
                    <a:moveTo>
                      <a:pt x="78" y="45"/>
                    </a:moveTo>
                    <a:cubicBezTo>
                      <a:pt x="78" y="46"/>
                      <a:pt x="78" y="46"/>
                      <a:pt x="77" y="46"/>
                    </a:cubicBezTo>
                    <a:cubicBezTo>
                      <a:pt x="77" y="46"/>
                      <a:pt x="77" y="46"/>
                      <a:pt x="77" y="46"/>
                    </a:cubicBezTo>
                    <a:cubicBezTo>
                      <a:pt x="77" y="46"/>
                      <a:pt x="76" y="46"/>
                      <a:pt x="76" y="46"/>
                    </a:cubicBezTo>
                    <a:cubicBezTo>
                      <a:pt x="54" y="26"/>
                      <a:pt x="54" y="26"/>
                      <a:pt x="54" y="26"/>
                    </a:cubicBezTo>
                    <a:cubicBezTo>
                      <a:pt x="42" y="36"/>
                      <a:pt x="42" y="36"/>
                      <a:pt x="42" y="36"/>
                    </a:cubicBezTo>
                    <a:cubicBezTo>
                      <a:pt x="42" y="36"/>
                      <a:pt x="41" y="37"/>
                      <a:pt x="41" y="37"/>
                    </a:cubicBezTo>
                    <a:cubicBezTo>
                      <a:pt x="40" y="37"/>
                      <a:pt x="40" y="36"/>
                      <a:pt x="40" y="36"/>
                    </a:cubicBezTo>
                    <a:cubicBezTo>
                      <a:pt x="27" y="26"/>
                      <a:pt x="27" y="26"/>
                      <a:pt x="27" y="26"/>
                    </a:cubicBezTo>
                    <a:cubicBezTo>
                      <a:pt x="7" y="45"/>
                      <a:pt x="7" y="45"/>
                      <a:pt x="7" y="45"/>
                    </a:cubicBezTo>
                    <a:cubicBezTo>
                      <a:pt x="6" y="45"/>
                      <a:pt x="6" y="45"/>
                      <a:pt x="5" y="45"/>
                    </a:cubicBezTo>
                    <a:cubicBezTo>
                      <a:pt x="5" y="45"/>
                      <a:pt x="5" y="45"/>
                      <a:pt x="5" y="45"/>
                    </a:cubicBezTo>
                    <a:cubicBezTo>
                      <a:pt x="5" y="45"/>
                      <a:pt x="5" y="45"/>
                      <a:pt x="4" y="45"/>
                    </a:cubicBezTo>
                    <a:cubicBezTo>
                      <a:pt x="4" y="44"/>
                      <a:pt x="4" y="44"/>
                      <a:pt x="4" y="43"/>
                    </a:cubicBezTo>
                    <a:cubicBezTo>
                      <a:pt x="4" y="43"/>
                      <a:pt x="4" y="43"/>
                      <a:pt x="4" y="43"/>
                    </a:cubicBezTo>
                    <a:cubicBezTo>
                      <a:pt x="4" y="43"/>
                      <a:pt x="4" y="42"/>
                      <a:pt x="4" y="42"/>
                    </a:cubicBezTo>
                    <a:cubicBezTo>
                      <a:pt x="25" y="24"/>
                      <a:pt x="25" y="24"/>
                      <a:pt x="25" y="24"/>
                    </a:cubicBezTo>
                    <a:cubicBezTo>
                      <a:pt x="6" y="8"/>
                      <a:pt x="6" y="8"/>
                      <a:pt x="6" y="8"/>
                    </a:cubicBezTo>
                    <a:cubicBezTo>
                      <a:pt x="5" y="7"/>
                      <a:pt x="5" y="6"/>
                      <a:pt x="6" y="6"/>
                    </a:cubicBezTo>
                    <a:cubicBezTo>
                      <a:pt x="6" y="5"/>
                      <a:pt x="7" y="5"/>
                      <a:pt x="8" y="5"/>
                    </a:cubicBezTo>
                    <a:cubicBezTo>
                      <a:pt x="10" y="7"/>
                      <a:pt x="10" y="7"/>
                      <a:pt x="10" y="7"/>
                    </a:cubicBezTo>
                    <a:cubicBezTo>
                      <a:pt x="41" y="33"/>
                      <a:pt x="41" y="33"/>
                      <a:pt x="41" y="33"/>
                    </a:cubicBezTo>
                    <a:cubicBezTo>
                      <a:pt x="72" y="7"/>
                      <a:pt x="72" y="7"/>
                      <a:pt x="72" y="7"/>
                    </a:cubicBezTo>
                    <a:cubicBezTo>
                      <a:pt x="74" y="5"/>
                      <a:pt x="74" y="5"/>
                      <a:pt x="74" y="5"/>
                    </a:cubicBezTo>
                    <a:cubicBezTo>
                      <a:pt x="74" y="5"/>
                      <a:pt x="75" y="5"/>
                      <a:pt x="76" y="5"/>
                    </a:cubicBezTo>
                    <a:cubicBezTo>
                      <a:pt x="77" y="6"/>
                      <a:pt x="77" y="7"/>
                      <a:pt x="76" y="8"/>
                    </a:cubicBezTo>
                    <a:cubicBezTo>
                      <a:pt x="57" y="24"/>
                      <a:pt x="57" y="24"/>
                      <a:pt x="57" y="24"/>
                    </a:cubicBezTo>
                    <a:cubicBezTo>
                      <a:pt x="78" y="43"/>
                      <a:pt x="78" y="43"/>
                      <a:pt x="78" y="43"/>
                    </a:cubicBezTo>
                    <a:cubicBezTo>
                      <a:pt x="79" y="43"/>
                      <a:pt x="79" y="44"/>
                      <a:pt x="79" y="44"/>
                    </a:cubicBezTo>
                    <a:cubicBezTo>
                      <a:pt x="79" y="44"/>
                      <a:pt x="79" y="44"/>
                      <a:pt x="79" y="44"/>
                    </a:cubicBezTo>
                    <a:cubicBezTo>
                      <a:pt x="79" y="45"/>
                      <a:pt x="79" y="45"/>
                      <a:pt x="78" y="45"/>
                    </a:cubicBezTo>
                    <a:close/>
                  </a:path>
                </a:pathLst>
              </a:custGeom>
              <a:solidFill>
                <a:schemeClr val="bg1">
                  <a:lumMod val="65000"/>
                </a:schemeClr>
              </a:solid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grpSp>
            <p:nvGrpSpPr>
              <p:cNvPr id="37" name="组合 36"/>
              <p:cNvGrpSpPr/>
              <p:nvPr/>
            </p:nvGrpSpPr>
            <p:grpSpPr>
              <a:xfrm>
                <a:off x="1277342" y="4856428"/>
                <a:ext cx="155508" cy="214883"/>
                <a:chOff x="3977444" y="5048919"/>
                <a:chExt cx="261938" cy="361950"/>
              </a:xfrm>
              <a:solidFill>
                <a:schemeClr val="bg1">
                  <a:lumMod val="65000"/>
                </a:schemeClr>
              </a:solidFill>
            </p:grpSpPr>
            <p:sp>
              <p:nvSpPr>
                <p:cNvPr id="38" name="Freeform 368"/>
                <p:cNvSpPr/>
                <p:nvPr/>
              </p:nvSpPr>
              <p:spPr bwMode="auto">
                <a:xfrm>
                  <a:off x="3977444" y="5077494"/>
                  <a:ext cx="193675" cy="241300"/>
                </a:xfrm>
                <a:custGeom>
                  <a:gdLst>
                    <a:gd fmla="*/ 48 w 48" name="T0"/>
                    <a:gd fmla="*/ 56 h 60" name="T1"/>
                    <a:gd fmla="*/ 48 w 48" name="T2"/>
                    <a:gd fmla="*/ 56 h 60" name="T3"/>
                    <a:gd fmla="*/ 30 w 48" name="T4"/>
                    <a:gd fmla="*/ 53 h 60" name="T5"/>
                    <a:gd fmla="*/ 5 w 48" name="T6"/>
                    <a:gd fmla="*/ 18 h 60" name="T7"/>
                    <a:gd fmla="*/ 8 w 48" name="T8"/>
                    <a:gd fmla="*/ 0 h 60" name="T9"/>
                  </a:gdLst>
                  <a:cxnLst>
                    <a:cxn ang="0">
                      <a:pos x="T0" y="T1"/>
                    </a:cxn>
                    <a:cxn ang="0">
                      <a:pos x="T2" y="T3"/>
                    </a:cxn>
                    <a:cxn ang="0">
                      <a:pos x="T4" y="T5"/>
                    </a:cxn>
                    <a:cxn ang="0">
                      <a:pos x="T6" y="T7"/>
                    </a:cxn>
                    <a:cxn ang="0">
                      <a:pos x="T8" y="T9"/>
                    </a:cxn>
                  </a:cxnLst>
                  <a:rect b="b" l="0" r="r" t="0"/>
                  <a:pathLst>
                    <a:path h="60" w="48">
                      <a:moveTo>
                        <a:pt x="48" y="56"/>
                      </a:moveTo>
                      <a:cubicBezTo>
                        <a:pt x="48" y="56"/>
                        <a:pt x="48" y="56"/>
                        <a:pt x="48" y="56"/>
                      </a:cubicBezTo>
                      <a:cubicBezTo>
                        <a:pt x="42" y="60"/>
                        <a:pt x="34" y="59"/>
                        <a:pt x="30" y="53"/>
                      </a:cubicBezTo>
                      <a:cubicBezTo>
                        <a:pt x="5" y="18"/>
                        <a:pt x="5" y="18"/>
                        <a:pt x="5" y="18"/>
                      </a:cubicBezTo>
                      <a:cubicBezTo>
                        <a:pt x="0" y="12"/>
                        <a:pt x="2" y="4"/>
                        <a:pt x="8"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39" name="Freeform 369"/>
                <p:cNvSpPr/>
                <p:nvPr/>
              </p:nvSpPr>
              <p:spPr bwMode="auto">
                <a:xfrm>
                  <a:off x="4017132" y="5048919"/>
                  <a:ext cx="76200" cy="88900"/>
                </a:xfrm>
                <a:custGeom>
                  <a:gdLst>
                    <a:gd fmla="*/ 18 w 19" name="T0"/>
                    <a:gd fmla="*/ 13 h 22" name="T1"/>
                    <a:gd fmla="*/ 17 w 19" name="T2"/>
                    <a:gd fmla="*/ 19 h 22" name="T3"/>
                    <a:gd fmla="*/ 15 w 19" name="T4"/>
                    <a:gd fmla="*/ 20 h 22" name="T5"/>
                    <a:gd fmla="*/ 9 w 19" name="T6"/>
                    <a:gd fmla="*/ 19 h 22" name="T7"/>
                    <a:gd fmla="*/ 2 w 19" name="T8"/>
                    <a:gd fmla="*/ 9 h 22" name="T9"/>
                    <a:gd fmla="*/ 3 w 19" name="T10"/>
                    <a:gd fmla="*/ 3 h 22" name="T11"/>
                    <a:gd fmla="*/ 5 w 19" name="T12"/>
                    <a:gd fmla="*/ 2 h 22" name="T13"/>
                    <a:gd fmla="*/ 11 w 19" name="T14"/>
                    <a:gd fmla="*/ 3 h 22" name="T15"/>
                    <a:gd fmla="*/ 18 w 19" name="T16"/>
                    <a:gd fmla="*/ 13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9">
                      <a:moveTo>
                        <a:pt x="18" y="13"/>
                      </a:moveTo>
                      <a:cubicBezTo>
                        <a:pt x="19" y="15"/>
                        <a:pt x="19" y="17"/>
                        <a:pt x="17" y="19"/>
                      </a:cubicBezTo>
                      <a:cubicBezTo>
                        <a:pt x="15" y="20"/>
                        <a:pt x="15" y="20"/>
                        <a:pt x="15" y="20"/>
                      </a:cubicBezTo>
                      <a:cubicBezTo>
                        <a:pt x="13" y="22"/>
                        <a:pt x="10" y="21"/>
                        <a:pt x="9" y="19"/>
                      </a:cubicBezTo>
                      <a:cubicBezTo>
                        <a:pt x="2" y="9"/>
                        <a:pt x="2" y="9"/>
                        <a:pt x="2" y="9"/>
                      </a:cubicBezTo>
                      <a:cubicBezTo>
                        <a:pt x="0" y="7"/>
                        <a:pt x="1" y="5"/>
                        <a:pt x="3" y="3"/>
                      </a:cubicBezTo>
                      <a:cubicBezTo>
                        <a:pt x="5" y="2"/>
                        <a:pt x="5" y="2"/>
                        <a:pt x="5" y="2"/>
                      </a:cubicBezTo>
                      <a:cubicBezTo>
                        <a:pt x="7" y="0"/>
                        <a:pt x="9" y="1"/>
                        <a:pt x="11" y="3"/>
                      </a:cubicBezTo>
                      <a:lnTo>
                        <a:pt x="18" y="1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40" name="Freeform 370"/>
                <p:cNvSpPr/>
                <p:nvPr/>
              </p:nvSpPr>
              <p:spPr bwMode="auto">
                <a:xfrm>
                  <a:off x="4134607" y="5210844"/>
                  <a:ext cx="76200" cy="84137"/>
                </a:xfrm>
                <a:custGeom>
                  <a:gdLst>
                    <a:gd fmla="*/ 18 w 19" name="T0"/>
                    <a:gd fmla="*/ 13 h 21" name="T1"/>
                    <a:gd fmla="*/ 17 w 19" name="T2"/>
                    <a:gd fmla="*/ 18 h 21" name="T3"/>
                    <a:gd fmla="*/ 14 w 19" name="T4"/>
                    <a:gd fmla="*/ 20 h 21" name="T5"/>
                    <a:gd fmla="*/ 9 w 19" name="T6"/>
                    <a:gd fmla="*/ 19 h 21" name="T7"/>
                    <a:gd fmla="*/ 1 w 19" name="T8"/>
                    <a:gd fmla="*/ 9 h 21" name="T9"/>
                    <a:gd fmla="*/ 2 w 19" name="T10"/>
                    <a:gd fmla="*/ 3 h 21" name="T11"/>
                    <a:gd fmla="*/ 4 w 19" name="T12"/>
                    <a:gd fmla="*/ 1 h 21" name="T13"/>
                    <a:gd fmla="*/ 10 w 19" name="T14"/>
                    <a:gd fmla="*/ 2 h 21" name="T15"/>
                    <a:gd fmla="*/ 18 w 19" name="T16"/>
                    <a:gd fmla="*/ 13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19">
                      <a:moveTo>
                        <a:pt x="18" y="13"/>
                      </a:moveTo>
                      <a:cubicBezTo>
                        <a:pt x="19" y="15"/>
                        <a:pt x="19" y="17"/>
                        <a:pt x="17" y="18"/>
                      </a:cubicBezTo>
                      <a:cubicBezTo>
                        <a:pt x="14" y="20"/>
                        <a:pt x="14" y="20"/>
                        <a:pt x="14" y="20"/>
                      </a:cubicBezTo>
                      <a:cubicBezTo>
                        <a:pt x="13" y="21"/>
                        <a:pt x="10" y="21"/>
                        <a:pt x="9" y="19"/>
                      </a:cubicBezTo>
                      <a:cubicBezTo>
                        <a:pt x="1" y="9"/>
                        <a:pt x="1" y="9"/>
                        <a:pt x="1" y="9"/>
                      </a:cubicBezTo>
                      <a:cubicBezTo>
                        <a:pt x="0" y="7"/>
                        <a:pt x="0" y="4"/>
                        <a:pt x="2" y="3"/>
                      </a:cubicBezTo>
                      <a:cubicBezTo>
                        <a:pt x="4" y="1"/>
                        <a:pt x="4" y="1"/>
                        <a:pt x="4" y="1"/>
                      </a:cubicBezTo>
                      <a:cubicBezTo>
                        <a:pt x="6" y="0"/>
                        <a:pt x="9" y="1"/>
                        <a:pt x="10" y="2"/>
                      </a:cubicBezTo>
                      <a:lnTo>
                        <a:pt x="18" y="1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41" name="Freeform 371"/>
                <p:cNvSpPr/>
                <p:nvPr/>
              </p:nvSpPr>
              <p:spPr bwMode="auto">
                <a:xfrm>
                  <a:off x="3985382" y="5314032"/>
                  <a:ext cx="254000" cy="96837"/>
                </a:xfrm>
                <a:custGeom>
                  <a:gdLst>
                    <a:gd fmla="*/ 47 w 63" name="T0"/>
                    <a:gd fmla="*/ 24 h 24" name="T1"/>
                    <a:gd fmla="*/ 35 w 63" name="T2"/>
                    <a:gd fmla="*/ 21 h 24" name="T3"/>
                    <a:gd fmla="*/ 30 w 63" name="T4"/>
                    <a:gd fmla="*/ 14 h 24" name="T5"/>
                    <a:gd fmla="*/ 30 w 63" name="T6"/>
                    <a:gd fmla="*/ 13 h 24" name="T7"/>
                    <a:gd fmla="*/ 26 w 63" name="T8"/>
                    <a:gd fmla="*/ 7 h 24" name="T9"/>
                    <a:gd fmla="*/ 16 w 63" name="T10"/>
                    <a:gd fmla="*/ 4 h 24" name="T11"/>
                    <a:gd fmla="*/ 16 w 63" name="T12"/>
                    <a:gd fmla="*/ 4 h 24" name="T13"/>
                    <a:gd fmla="*/ 7 w 63" name="T14"/>
                    <a:gd fmla="*/ 6 h 24" name="T15"/>
                    <a:gd fmla="*/ 3 w 63" name="T16"/>
                    <a:gd fmla="*/ 13 h 24" name="T17"/>
                    <a:gd fmla="*/ 3 w 63" name="T18"/>
                    <a:gd fmla="*/ 13 h 24" name="T19"/>
                    <a:gd fmla="*/ 2 w 63" name="T20"/>
                    <a:gd fmla="*/ 14 h 24" name="T21"/>
                    <a:gd fmla="*/ 0 w 63" name="T22"/>
                    <a:gd fmla="*/ 13 h 24" name="T23"/>
                    <a:gd fmla="*/ 0 w 63" name="T24"/>
                    <a:gd fmla="*/ 13 h 24" name="T25"/>
                    <a:gd fmla="*/ 5 w 63" name="T26"/>
                    <a:gd fmla="*/ 4 h 24" name="T27"/>
                    <a:gd fmla="*/ 16 w 63" name="T28"/>
                    <a:gd fmla="*/ 1 h 24" name="T29"/>
                    <a:gd fmla="*/ 16 w 63" name="T30"/>
                    <a:gd fmla="*/ 1 h 24" name="T31"/>
                    <a:gd fmla="*/ 28 w 63" name="T32"/>
                    <a:gd fmla="*/ 4 h 24" name="T33"/>
                    <a:gd fmla="*/ 33 w 63" name="T34"/>
                    <a:gd fmla="*/ 12 h 24" name="T35"/>
                    <a:gd fmla="*/ 33 w 63" name="T36"/>
                    <a:gd fmla="*/ 12 h 24" name="T37"/>
                    <a:gd fmla="*/ 37 w 63" name="T38"/>
                    <a:gd fmla="*/ 18 h 24" name="T39"/>
                    <a:gd fmla="*/ 46 w 63" name="T40"/>
                    <a:gd fmla="*/ 21 h 24" name="T41"/>
                    <a:gd fmla="*/ 47 w 63" name="T42"/>
                    <a:gd fmla="*/ 21 h 24" name="T43"/>
                    <a:gd fmla="*/ 47 w 63" name="T44"/>
                    <a:gd fmla="*/ 21 h 24" name="T45"/>
                    <a:gd fmla="*/ 56 w 63" name="T46"/>
                    <a:gd fmla="*/ 19 h 24" name="T47"/>
                    <a:gd fmla="*/ 56 w 63" name="T48"/>
                    <a:gd fmla="*/ 19 h 24" name="T49"/>
                    <a:gd fmla="*/ 60 w 63" name="T50"/>
                    <a:gd fmla="*/ 13 h 24" name="T51"/>
                    <a:gd fmla="*/ 60 w 63" name="T52"/>
                    <a:gd fmla="*/ 12 h 24" name="T53"/>
                    <a:gd fmla="*/ 60 w 63" name="T54"/>
                    <a:gd fmla="*/ 12 h 24" name="T55"/>
                    <a:gd fmla="*/ 56 w 63" name="T56"/>
                    <a:gd fmla="*/ 6 h 24" name="T57"/>
                    <a:gd fmla="*/ 46 w 63" name="T58"/>
                    <a:gd fmla="*/ 3 h 24" name="T59"/>
                    <a:gd fmla="*/ 45 w 63" name="T60"/>
                    <a:gd fmla="*/ 2 h 24" name="T61"/>
                    <a:gd fmla="*/ 46 w 63" name="T62"/>
                    <a:gd fmla="*/ 0 h 24" name="T63"/>
                    <a:gd fmla="*/ 57 w 63" name="T64"/>
                    <a:gd fmla="*/ 4 h 24" name="T65"/>
                    <a:gd fmla="*/ 63 w 63" name="T66"/>
                    <a:gd fmla="*/ 12 h 24" name="T67"/>
                    <a:gd fmla="*/ 63 w 63" name="T68"/>
                    <a:gd fmla="*/ 13 h 24" name="T69"/>
                    <a:gd fmla="*/ 58 w 63" name="T70"/>
                    <a:gd fmla="*/ 21 h 24" name="T71"/>
                    <a:gd fmla="*/ 58 w 63" name="T72"/>
                    <a:gd fmla="*/ 21 h 24" name="T73"/>
                    <a:gd fmla="*/ 47 w 63" name="T74"/>
                    <a:gd fmla="*/ 24 h 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4" w="62">
                      <a:moveTo>
                        <a:pt x="47" y="24"/>
                      </a:moveTo>
                      <a:cubicBezTo>
                        <a:pt x="42" y="24"/>
                        <a:pt x="38" y="23"/>
                        <a:pt x="35" y="21"/>
                      </a:cubicBezTo>
                      <a:cubicBezTo>
                        <a:pt x="33" y="19"/>
                        <a:pt x="31" y="16"/>
                        <a:pt x="30" y="14"/>
                      </a:cubicBezTo>
                      <a:cubicBezTo>
                        <a:pt x="30" y="13"/>
                        <a:pt x="30" y="13"/>
                        <a:pt x="30" y="13"/>
                      </a:cubicBezTo>
                      <a:cubicBezTo>
                        <a:pt x="30" y="11"/>
                        <a:pt x="29" y="8"/>
                        <a:pt x="26" y="7"/>
                      </a:cubicBezTo>
                      <a:cubicBezTo>
                        <a:pt x="24" y="5"/>
                        <a:pt x="20" y="4"/>
                        <a:pt x="16" y="4"/>
                      </a:cubicBezTo>
                      <a:cubicBezTo>
                        <a:pt x="16" y="4"/>
                        <a:pt x="16" y="4"/>
                        <a:pt x="16" y="4"/>
                      </a:cubicBezTo>
                      <a:cubicBezTo>
                        <a:pt x="12" y="4"/>
                        <a:pt x="9" y="5"/>
                        <a:pt x="7" y="6"/>
                      </a:cubicBezTo>
                      <a:cubicBezTo>
                        <a:pt x="4" y="8"/>
                        <a:pt x="3" y="10"/>
                        <a:pt x="3" y="13"/>
                      </a:cubicBezTo>
                      <a:cubicBezTo>
                        <a:pt x="3" y="13"/>
                        <a:pt x="3" y="13"/>
                        <a:pt x="3" y="13"/>
                      </a:cubicBezTo>
                      <a:cubicBezTo>
                        <a:pt x="3" y="14"/>
                        <a:pt x="3" y="14"/>
                        <a:pt x="2" y="14"/>
                      </a:cubicBezTo>
                      <a:cubicBezTo>
                        <a:pt x="1" y="14"/>
                        <a:pt x="0" y="14"/>
                        <a:pt x="0" y="13"/>
                      </a:cubicBezTo>
                      <a:cubicBezTo>
                        <a:pt x="0" y="13"/>
                        <a:pt x="0" y="13"/>
                        <a:pt x="0" y="13"/>
                      </a:cubicBezTo>
                      <a:cubicBezTo>
                        <a:pt x="0" y="9"/>
                        <a:pt x="2" y="6"/>
                        <a:pt x="5" y="4"/>
                      </a:cubicBezTo>
                      <a:cubicBezTo>
                        <a:pt x="8" y="2"/>
                        <a:pt x="12" y="1"/>
                        <a:pt x="16" y="1"/>
                      </a:cubicBezTo>
                      <a:cubicBezTo>
                        <a:pt x="16" y="1"/>
                        <a:pt x="16" y="1"/>
                        <a:pt x="16" y="1"/>
                      </a:cubicBezTo>
                      <a:cubicBezTo>
                        <a:pt x="21" y="1"/>
                        <a:pt x="25" y="2"/>
                        <a:pt x="28" y="4"/>
                      </a:cubicBezTo>
                      <a:cubicBezTo>
                        <a:pt x="30" y="6"/>
                        <a:pt x="32" y="9"/>
                        <a:pt x="33" y="12"/>
                      </a:cubicBezTo>
                      <a:cubicBezTo>
                        <a:pt x="33" y="12"/>
                        <a:pt x="33" y="12"/>
                        <a:pt x="33" y="12"/>
                      </a:cubicBezTo>
                      <a:cubicBezTo>
                        <a:pt x="33" y="14"/>
                        <a:pt x="34" y="17"/>
                        <a:pt x="37" y="18"/>
                      </a:cubicBezTo>
                      <a:cubicBezTo>
                        <a:pt x="39" y="20"/>
                        <a:pt x="43" y="21"/>
                        <a:pt x="46" y="21"/>
                      </a:cubicBezTo>
                      <a:cubicBezTo>
                        <a:pt x="47" y="21"/>
                        <a:pt x="47" y="21"/>
                        <a:pt x="47" y="21"/>
                      </a:cubicBezTo>
                      <a:cubicBezTo>
                        <a:pt x="47" y="21"/>
                        <a:pt x="47" y="21"/>
                        <a:pt x="47" y="21"/>
                      </a:cubicBezTo>
                      <a:cubicBezTo>
                        <a:pt x="50" y="21"/>
                        <a:pt x="54" y="20"/>
                        <a:pt x="56" y="19"/>
                      </a:cubicBezTo>
                      <a:cubicBezTo>
                        <a:pt x="56" y="19"/>
                        <a:pt x="56" y="19"/>
                        <a:pt x="56" y="19"/>
                      </a:cubicBezTo>
                      <a:cubicBezTo>
                        <a:pt x="58" y="17"/>
                        <a:pt x="60" y="15"/>
                        <a:pt x="60" y="13"/>
                      </a:cubicBezTo>
                      <a:cubicBezTo>
                        <a:pt x="60" y="12"/>
                        <a:pt x="60" y="12"/>
                        <a:pt x="60" y="12"/>
                      </a:cubicBezTo>
                      <a:cubicBezTo>
                        <a:pt x="60" y="12"/>
                        <a:pt x="60" y="12"/>
                        <a:pt x="60" y="12"/>
                      </a:cubicBezTo>
                      <a:cubicBezTo>
                        <a:pt x="60" y="10"/>
                        <a:pt x="58" y="8"/>
                        <a:pt x="56" y="6"/>
                      </a:cubicBezTo>
                      <a:cubicBezTo>
                        <a:pt x="53" y="4"/>
                        <a:pt x="50" y="3"/>
                        <a:pt x="46" y="3"/>
                      </a:cubicBezTo>
                      <a:cubicBezTo>
                        <a:pt x="45" y="3"/>
                        <a:pt x="45" y="2"/>
                        <a:pt x="45" y="2"/>
                      </a:cubicBezTo>
                      <a:cubicBezTo>
                        <a:pt x="45" y="1"/>
                        <a:pt x="45" y="0"/>
                        <a:pt x="46" y="0"/>
                      </a:cubicBezTo>
                      <a:cubicBezTo>
                        <a:pt x="50" y="0"/>
                        <a:pt x="54" y="2"/>
                        <a:pt x="57" y="4"/>
                      </a:cubicBezTo>
                      <a:cubicBezTo>
                        <a:pt x="60" y="6"/>
                        <a:pt x="62" y="9"/>
                        <a:pt x="63" y="12"/>
                      </a:cubicBezTo>
                      <a:cubicBezTo>
                        <a:pt x="63" y="13"/>
                        <a:pt x="63" y="13"/>
                        <a:pt x="63" y="13"/>
                      </a:cubicBezTo>
                      <a:cubicBezTo>
                        <a:pt x="63" y="16"/>
                        <a:pt x="61" y="19"/>
                        <a:pt x="58" y="21"/>
                      </a:cubicBezTo>
                      <a:cubicBezTo>
                        <a:pt x="58" y="21"/>
                        <a:pt x="58" y="21"/>
                        <a:pt x="58" y="21"/>
                      </a:cubicBezTo>
                      <a:cubicBezTo>
                        <a:pt x="55" y="23"/>
                        <a:pt x="51" y="24"/>
                        <a:pt x="47" y="2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grpSp>
          <p:sp>
            <p:nvSpPr>
              <p:cNvPr id="44" name="矩形 43"/>
              <p:cNvSpPr/>
              <p:nvPr/>
            </p:nvSpPr>
            <p:spPr>
              <a:xfrm>
                <a:off x="1475558" y="4287817"/>
                <a:ext cx="904623"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1977/10/13</a:t>
                </a:r>
              </a:p>
            </p:txBody>
          </p:sp>
          <p:sp>
            <p:nvSpPr>
              <p:cNvPr id="45" name="矩形 44"/>
              <p:cNvSpPr/>
              <p:nvPr/>
            </p:nvSpPr>
            <p:spPr>
              <a:xfrm>
                <a:off x="1475558" y="4576202"/>
                <a:ext cx="1094224"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Boston Celtic</a:t>
                </a:r>
              </a:p>
            </p:txBody>
          </p:sp>
          <p:sp>
            <p:nvSpPr>
              <p:cNvPr id="46" name="矩形 45"/>
              <p:cNvSpPr/>
              <p:nvPr/>
            </p:nvSpPr>
            <p:spPr>
              <a:xfrm>
                <a:off x="1475558" y="4864587"/>
                <a:ext cx="1060765"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Brooklyn Nets</a:t>
                </a:r>
              </a:p>
            </p:txBody>
          </p:sp>
          <p:sp>
            <p:nvSpPr>
              <p:cNvPr id="47" name="矩形 46"/>
              <p:cNvSpPr/>
              <p:nvPr/>
            </p:nvSpPr>
            <p:spPr>
              <a:xfrm>
                <a:off x="1475558" y="5152971"/>
                <a:ext cx="1471214"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Washington  Wizards</a:t>
                </a:r>
              </a:p>
            </p:txBody>
          </p:sp>
        </p:grpSp>
        <p:grpSp>
          <p:nvGrpSpPr>
            <p:cNvPr id="21" name="组合 20"/>
            <p:cNvGrpSpPr/>
            <p:nvPr/>
          </p:nvGrpSpPr>
          <p:grpSpPr>
            <a:xfrm>
              <a:off x="3636988" y="1618999"/>
              <a:ext cx="2413434" cy="4083301"/>
              <a:chOff x="3636988" y="1618999"/>
              <a:chExt cx="2413434" cy="4083301"/>
            </a:xfrm>
          </p:grpSpPr>
          <p:sp>
            <p:nvSpPr>
              <p:cNvPr id="74" name="矩形 73"/>
              <p:cNvSpPr/>
              <p:nvPr/>
            </p:nvSpPr>
            <p:spPr>
              <a:xfrm>
                <a:off x="3636989" y="1618999"/>
                <a:ext cx="2345539" cy="408330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矩形 74"/>
              <p:cNvSpPr/>
              <p:nvPr/>
            </p:nvSpPr>
            <p:spPr>
              <a:xfrm>
                <a:off x="3636989" y="1618999"/>
                <a:ext cx="2345539" cy="754207"/>
              </a:xfrm>
              <a:prstGeom prst="rect">
                <a:avLst/>
              </a:prstGeom>
              <a:solidFill>
                <a:srgbClr val="F092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矩形 75"/>
              <p:cNvSpPr/>
              <p:nvPr/>
            </p:nvSpPr>
            <p:spPr>
              <a:xfrm>
                <a:off x="3636988" y="2373206"/>
                <a:ext cx="2345539" cy="12469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5351922" y="2720600"/>
                <a:ext cx="698500" cy="337020"/>
              </a:xfrm>
              <a:custGeom>
                <a:gdLst>
                  <a:gd fmla="*/ 0 w 654592" name="connsiteX0"/>
                  <a:gd fmla="*/ 0 h 330670" name="connsiteY0"/>
                  <a:gd fmla="*/ 654322 w 654592" name="connsiteX1"/>
                  <a:gd fmla="*/ 0 h 330670" name="connsiteY1"/>
                  <a:gd fmla="*/ 654592 w 654592" name="connsiteX2"/>
                  <a:gd fmla="*/ 470 h 330670" name="connsiteY2"/>
                  <a:gd fmla="*/ 647700 w 654592" name="connsiteX3"/>
                  <a:gd fmla="*/ 470 h 330670" name="connsiteY3"/>
                  <a:gd fmla="*/ 647700 w 654592" name="connsiteX4"/>
                  <a:gd fmla="*/ 330670 h 330670" name="connsiteY4"/>
                  <a:gd fmla="*/ 0 w 654592" name="connsiteX5"/>
                  <a:gd fmla="*/ 330670 h 330670" name="connsiteY5"/>
                  <a:gd fmla="*/ 94978 w 654592" name="connsiteX6"/>
                  <a:gd fmla="*/ 165335 h 330670" name="connsiteY6"/>
                  <a:gd fmla="*/ 0 w 654592" name="connsiteX7"/>
                  <a:gd fmla="*/ 0 h 3306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0670" w="654592">
                    <a:moveTo>
                      <a:pt x="0" y="0"/>
                    </a:moveTo>
                    <a:lnTo>
                      <a:pt x="654322" y="0"/>
                    </a:lnTo>
                    <a:lnTo>
                      <a:pt x="654592" y="470"/>
                    </a:lnTo>
                    <a:lnTo>
                      <a:pt x="647700" y="470"/>
                    </a:lnTo>
                    <a:lnTo>
                      <a:pt x="647700" y="330670"/>
                    </a:lnTo>
                    <a:lnTo>
                      <a:pt x="0" y="330670"/>
                    </a:lnTo>
                    <a:lnTo>
                      <a:pt x="94978" y="165335"/>
                    </a:lnTo>
                    <a:lnTo>
                      <a:pt x="0" y="0"/>
                    </a:lnTo>
                    <a:close/>
                  </a:path>
                </a:pathLst>
              </a:custGeom>
              <a:solidFill>
                <a:srgbClr val="F092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文本框 51"/>
              <p:cNvSpPr txBox="1"/>
              <p:nvPr/>
            </p:nvSpPr>
            <p:spPr>
              <a:xfrm>
                <a:off x="3658662" y="1666765"/>
                <a:ext cx="2302192" cy="396240"/>
              </a:xfrm>
              <a:prstGeom prst="rect">
                <a:avLst/>
              </a:prstGeom>
              <a:noFill/>
            </p:spPr>
            <p:txBody>
              <a:bodyPr rtlCol="0" wrap="none">
                <a:spAutoFit/>
              </a:bodyPr>
              <a:lstStyle/>
              <a:p>
                <a:pPr algn="ctr"/>
                <a:r>
                  <a:rPr altLang="zh-CN" kern="1700" lang="en-US" smtClean="0" sz="2000">
                    <a:solidFill>
                      <a:schemeClr val="bg1"/>
                    </a:solidFill>
                    <a:latin charset="0" panose="02000803000000020004" pitchFamily="50" typeface="Ford Antenna Cond Bold"/>
                  </a:rPr>
                  <a:t>KEVIN  GARNETT</a:t>
                </a:r>
              </a:p>
            </p:txBody>
          </p:sp>
          <p:sp>
            <p:nvSpPr>
              <p:cNvPr id="53" name="文本框 52"/>
              <p:cNvSpPr txBox="1"/>
              <p:nvPr/>
            </p:nvSpPr>
            <p:spPr>
              <a:xfrm>
                <a:off x="3779476" y="1998968"/>
                <a:ext cx="2286317" cy="274320"/>
              </a:xfrm>
              <a:prstGeom prst="rect">
                <a:avLst/>
              </a:prstGeom>
              <a:noFill/>
            </p:spPr>
            <p:txBody>
              <a:bodyPr rtlCol="0" wrap="none">
                <a:spAutoFit/>
              </a:bodyPr>
              <a:lstStyle/>
              <a:p>
                <a:r>
                  <a:rPr altLang="zh-CN" lang="en-US" smtClean="0" sz="1200">
                    <a:solidFill>
                      <a:schemeClr val="bg1"/>
                    </a:solidFill>
                    <a:latin charset="0" panose="02000506000000020004" pitchFamily="50" typeface="Ford Antenna Cond Thin"/>
                    <a:cs charset="0" panose="020b0604020202020204" pitchFamily="34" typeface="Aparajita"/>
                  </a:rPr>
                  <a:t>2007-2013  playing  for  Celtic  </a:t>
                </a:r>
              </a:p>
            </p:txBody>
          </p:sp>
          <p:sp>
            <p:nvSpPr>
              <p:cNvPr id="54" name="文本框 53"/>
              <p:cNvSpPr txBox="1"/>
              <p:nvPr/>
            </p:nvSpPr>
            <p:spPr>
              <a:xfrm>
                <a:off x="5477524" y="2700988"/>
                <a:ext cx="563880" cy="365760"/>
              </a:xfrm>
              <a:prstGeom prst="rect">
                <a:avLst/>
              </a:prstGeom>
              <a:noFill/>
            </p:spPr>
            <p:txBody>
              <a:bodyPr rtlCol="0" wrap="none">
                <a:spAutoFit/>
              </a:bodyPr>
              <a:lstStyle/>
              <a:p>
                <a:r>
                  <a:rPr altLang="zh-CN" kern="1700" lang="en-US" smtClean="0">
                    <a:solidFill>
                      <a:schemeClr val="bg1"/>
                    </a:solidFill>
                    <a:latin charset="0" panose="02000506000000020004" pitchFamily="50" typeface="Ford Antenna Cond Thin"/>
                  </a:rPr>
                  <a:t>star</a:t>
                </a:r>
              </a:p>
            </p:txBody>
          </p:sp>
          <p:sp>
            <p:nvSpPr>
              <p:cNvPr id="55" name="文本框 54"/>
              <p:cNvSpPr txBox="1"/>
              <p:nvPr/>
            </p:nvSpPr>
            <p:spPr>
              <a:xfrm>
                <a:off x="4392082" y="2428713"/>
                <a:ext cx="630555" cy="574243"/>
              </a:xfrm>
              <a:prstGeom prst="rect">
                <a:avLst/>
              </a:prstGeom>
              <a:noFill/>
            </p:spPr>
            <p:txBody>
              <a:bodyPr rtlCol="0" wrap="none">
                <a:spAutoFit/>
              </a:bodyPr>
              <a:lstStyle/>
              <a:p>
                <a:r>
                  <a:rPr altLang="zh-CN" baseline="30000" lang="en-US" smtClean="0" sz="4800">
                    <a:solidFill>
                      <a:schemeClr val="tx1">
                        <a:lumMod val="50000"/>
                        <a:lumOff val="50000"/>
                      </a:schemeClr>
                    </a:solidFill>
                    <a:latin charset="0" panose="02000803000000020004" pitchFamily="50" typeface="Ford Antenna Cond Bold"/>
                  </a:rPr>
                  <a:t>#5</a:t>
                </a:r>
              </a:p>
            </p:txBody>
          </p:sp>
          <p:sp>
            <p:nvSpPr>
              <p:cNvPr id="56" name="矩形 55"/>
              <p:cNvSpPr/>
              <p:nvPr/>
            </p:nvSpPr>
            <p:spPr>
              <a:xfrm>
                <a:off x="4177909" y="3130042"/>
                <a:ext cx="1263699" cy="335280"/>
              </a:xfrm>
              <a:prstGeom prst="rect">
                <a:avLst/>
              </a:prstGeom>
            </p:spPr>
            <p:txBody>
              <a:bodyPr wrap="square">
                <a:spAutoFit/>
              </a:bodyPr>
              <a:lstStyle/>
              <a:p>
                <a:pPr algn="ctr"/>
                <a:r>
                  <a:rPr altLang="zh-CN" lang="en-US" smtClean="0" sz="1600">
                    <a:solidFill>
                      <a:schemeClr val="tx1">
                        <a:lumMod val="75000"/>
                        <a:lumOff val="25000"/>
                        <a:alpha val="65000"/>
                      </a:schemeClr>
                    </a:solidFill>
                    <a:latin charset="0" panose="02000506000000020004" pitchFamily="50" typeface="Ford Antenna Cond Thin"/>
                    <a:cs charset="-34" panose="020b0502040204020203" pitchFamily="34" typeface="Leelawadee"/>
                  </a:rPr>
                  <a:t>King of wolf</a:t>
                </a:r>
              </a:p>
            </p:txBody>
          </p:sp>
          <p:grpSp>
            <p:nvGrpSpPr>
              <p:cNvPr id="57" name="组合 56"/>
              <p:cNvGrpSpPr/>
              <p:nvPr/>
            </p:nvGrpSpPr>
            <p:grpSpPr>
              <a:xfrm>
                <a:off x="3932356" y="4307727"/>
                <a:ext cx="174357" cy="167759"/>
                <a:chOff x="3937757" y="3645869"/>
                <a:chExt cx="293688" cy="282574"/>
              </a:xfrm>
              <a:solidFill>
                <a:schemeClr val="bg1">
                  <a:lumMod val="65000"/>
                </a:schemeClr>
              </a:solidFill>
            </p:grpSpPr>
            <p:sp>
              <p:nvSpPr>
                <p:cNvPr id="70" name="Freeform 573"/>
                <p:cNvSpPr/>
                <p:nvPr/>
              </p:nvSpPr>
              <p:spPr bwMode="auto">
                <a:xfrm>
                  <a:off x="3985382" y="3710956"/>
                  <a:ext cx="196850" cy="217487"/>
                </a:xfrm>
                <a:custGeom>
                  <a:gdLst>
                    <a:gd fmla="*/ 0 w 49" name="T0"/>
                    <a:gd fmla="*/ 22 h 54" name="T1"/>
                    <a:gd fmla="*/ 0 w 49" name="T2"/>
                    <a:gd fmla="*/ 52 h 54" name="T3"/>
                    <a:gd fmla="*/ 1 w 49" name="T4"/>
                    <a:gd fmla="*/ 54 h 54" name="T5"/>
                    <a:gd fmla="*/ 3 w 49" name="T6"/>
                    <a:gd fmla="*/ 54 h 54" name="T7"/>
                    <a:gd fmla="*/ 16 w 49" name="T8"/>
                    <a:gd fmla="*/ 54 h 54" name="T9"/>
                    <a:gd fmla="*/ 17 w 49" name="T10"/>
                    <a:gd fmla="*/ 54 h 54" name="T11"/>
                    <a:gd fmla="*/ 18 w 49" name="T12"/>
                    <a:gd fmla="*/ 53 h 54" name="T13"/>
                    <a:gd fmla="*/ 18 w 49" name="T14"/>
                    <a:gd fmla="*/ 39 h 54" name="T15"/>
                    <a:gd fmla="*/ 31 w 49" name="T16"/>
                    <a:gd fmla="*/ 39 h 54" name="T17"/>
                    <a:gd fmla="*/ 31 w 49" name="T18"/>
                    <a:gd fmla="*/ 53 h 54" name="T19"/>
                    <a:gd fmla="*/ 32 w 49" name="T20"/>
                    <a:gd fmla="*/ 54 h 54" name="T21"/>
                    <a:gd fmla="*/ 33 w 49" name="T22"/>
                    <a:gd fmla="*/ 54 h 54" name="T23"/>
                    <a:gd fmla="*/ 46 w 49" name="T24"/>
                    <a:gd fmla="*/ 54 h 54" name="T25"/>
                    <a:gd fmla="*/ 48 w 49" name="T26"/>
                    <a:gd fmla="*/ 54 h 54" name="T27"/>
                    <a:gd fmla="*/ 49 w 49" name="T28"/>
                    <a:gd fmla="*/ 52 h 54" name="T29"/>
                    <a:gd fmla="*/ 49 w 49" name="T30"/>
                    <a:gd fmla="*/ 22 h 54" name="T31"/>
                    <a:gd fmla="*/ 25 w 49" name="T32"/>
                    <a:gd fmla="*/ 0 h 54" name="T33"/>
                    <a:gd fmla="*/ 0 w 49" name="T34"/>
                    <a:gd fmla="*/ 22 h 5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4" w="49">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71" name="Freeform 574"/>
                <p:cNvSpPr/>
                <p:nvPr/>
              </p:nvSpPr>
              <p:spPr bwMode="auto">
                <a:xfrm>
                  <a:off x="3937757" y="3645869"/>
                  <a:ext cx="293688" cy="157162"/>
                </a:xfrm>
                <a:custGeom>
                  <a:gdLst>
                    <a:gd fmla="*/ 71 w 73" name="T0"/>
                    <a:gd fmla="*/ 30 h 39" name="T1"/>
                    <a:gd fmla="*/ 60 w 73" name="T2"/>
                    <a:gd fmla="*/ 20 h 39" name="T3"/>
                    <a:gd fmla="*/ 60 w 73" name="T4"/>
                    <a:gd fmla="*/ 3 h 39" name="T5"/>
                    <a:gd fmla="*/ 58 w 73" name="T6"/>
                    <a:gd fmla="*/ 1 h 39" name="T7"/>
                    <a:gd fmla="*/ 53 w 73" name="T8"/>
                    <a:gd fmla="*/ 1 h 39" name="T9"/>
                    <a:gd fmla="*/ 52 w 73" name="T10"/>
                    <a:gd fmla="*/ 3 h 39" name="T11"/>
                    <a:gd fmla="*/ 52 w 73" name="T12"/>
                    <a:gd fmla="*/ 12 h 39" name="T13"/>
                    <a:gd fmla="*/ 40 w 73" name="T14"/>
                    <a:gd fmla="*/ 2 h 39" name="T15"/>
                    <a:gd fmla="*/ 33 w 73" name="T16"/>
                    <a:gd fmla="*/ 2 h 39" name="T17"/>
                    <a:gd fmla="*/ 2 w 73" name="T18"/>
                    <a:gd fmla="*/ 30 h 39" name="T19"/>
                    <a:gd fmla="*/ 2 w 73" name="T20"/>
                    <a:gd fmla="*/ 37 h 39" name="T21"/>
                    <a:gd fmla="*/ 2 w 73" name="T22"/>
                    <a:gd fmla="*/ 37 h 39" name="T23"/>
                    <a:gd fmla="*/ 5 w 73" name="T24"/>
                    <a:gd fmla="*/ 38 h 39" name="T25"/>
                    <a:gd fmla="*/ 8 w 73" name="T26"/>
                    <a:gd fmla="*/ 37 h 39" name="T27"/>
                    <a:gd fmla="*/ 37 w 73" name="T28"/>
                    <a:gd fmla="*/ 11 h 39" name="T29"/>
                    <a:gd fmla="*/ 65 w 73" name="T30"/>
                    <a:gd fmla="*/ 37 h 39" name="T31"/>
                    <a:gd fmla="*/ 71 w 73" name="T32"/>
                    <a:gd fmla="*/ 37 h 39" name="T33"/>
                    <a:gd fmla="*/ 71 w 73" name="T34"/>
                    <a:gd fmla="*/ 30 h 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 w="73">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grpSp>
          <p:sp>
            <p:nvSpPr>
              <p:cNvPr id="58" name="Freeform 400"/>
              <p:cNvSpPr>
                <a:spLocks noEditPoints="1"/>
              </p:cNvSpPr>
              <p:nvPr/>
            </p:nvSpPr>
            <p:spPr bwMode="auto">
              <a:xfrm>
                <a:off x="3948850" y="4599042"/>
                <a:ext cx="141371" cy="133831"/>
              </a:xfrm>
              <a:custGeom>
                <a:gdLst>
                  <a:gd fmla="*/ 50 w 59" name="T0"/>
                  <a:gd fmla="*/ 26 h 56" name="T1"/>
                  <a:gd fmla="*/ 50 w 59" name="T2"/>
                  <a:gd fmla="*/ 26 h 56" name="T3"/>
                  <a:gd fmla="*/ 50 w 59" name="T4"/>
                  <a:gd fmla="*/ 26 h 56" name="T5"/>
                  <a:gd fmla="*/ 50 w 59" name="T6"/>
                  <a:gd fmla="*/ 26 h 56" name="T7"/>
                  <a:gd fmla="*/ 50 w 59" name="T8"/>
                  <a:gd fmla="*/ 26 h 56" name="T9"/>
                  <a:gd fmla="*/ 50 w 59" name="T10"/>
                  <a:gd fmla="*/ 26 h 56" name="T11"/>
                  <a:gd fmla="*/ 50 w 59" name="T12"/>
                  <a:gd fmla="*/ 27 h 56" name="T13"/>
                  <a:gd fmla="*/ 45 w 59" name="T14"/>
                  <a:gd fmla="*/ 32 h 56" name="T15"/>
                  <a:gd fmla="*/ 13 w 59" name="T16"/>
                  <a:gd fmla="*/ 32 h 56" name="T17"/>
                  <a:gd fmla="*/ 8 w 59" name="T18"/>
                  <a:gd fmla="*/ 27 h 56" name="T19"/>
                  <a:gd fmla="*/ 8 w 59" name="T20"/>
                  <a:gd fmla="*/ 26 h 56" name="T21"/>
                  <a:gd fmla="*/ 8 w 59" name="T22"/>
                  <a:gd fmla="*/ 26 h 56" name="T23"/>
                  <a:gd fmla="*/ 8 w 59" name="T24"/>
                  <a:gd fmla="*/ 26 h 56" name="T25"/>
                  <a:gd fmla="*/ 8 w 59" name="T26"/>
                  <a:gd fmla="*/ 26 h 56" name="T27"/>
                  <a:gd fmla="*/ 8 w 59" name="T28"/>
                  <a:gd fmla="*/ 26 h 56" name="T29"/>
                  <a:gd fmla="*/ 8 w 59" name="T30"/>
                  <a:gd fmla="*/ 26 h 56" name="T31"/>
                  <a:gd fmla="*/ 0 w 59" name="T32"/>
                  <a:gd fmla="*/ 34 h 56" name="T33"/>
                  <a:gd fmla="*/ 0 w 59" name="T34"/>
                  <a:gd fmla="*/ 47 h 56" name="T35"/>
                  <a:gd fmla="*/ 8 w 59" name="T36"/>
                  <a:gd fmla="*/ 56 h 56" name="T37"/>
                  <a:gd fmla="*/ 50 w 59" name="T38"/>
                  <a:gd fmla="*/ 56 h 56" name="T39"/>
                  <a:gd fmla="*/ 59 w 59" name="T40"/>
                  <a:gd fmla="*/ 47 h 56" name="T41"/>
                  <a:gd fmla="*/ 59 w 59" name="T42"/>
                  <a:gd fmla="*/ 34 h 56" name="T43"/>
                  <a:gd fmla="*/ 50 w 59" name="T44"/>
                  <a:gd fmla="*/ 26 h 56" name="T45"/>
                  <a:gd fmla="*/ 6 w 59" name="T46"/>
                  <a:gd fmla="*/ 33 h 56" name="T47"/>
                  <a:gd fmla="*/ 5 w 59" name="T48"/>
                  <a:gd fmla="*/ 33 h 56" name="T49"/>
                  <a:gd fmla="*/ 4 w 59" name="T50"/>
                  <a:gd fmla="*/ 31 h 56" name="T51"/>
                  <a:gd fmla="*/ 5 w 59" name="T52"/>
                  <a:gd fmla="*/ 30 h 56" name="T53"/>
                  <a:gd fmla="*/ 6 w 59" name="T54"/>
                  <a:gd fmla="*/ 30 h 56" name="T55"/>
                  <a:gd fmla="*/ 7 w 59" name="T56"/>
                  <a:gd fmla="*/ 31 h 56" name="T57"/>
                  <a:gd fmla="*/ 6 w 59" name="T58"/>
                  <a:gd fmla="*/ 33 h 56" name="T59"/>
                  <a:gd fmla="*/ 51 w 59" name="T60"/>
                  <a:gd fmla="*/ 49 h 56" name="T61"/>
                  <a:gd fmla="*/ 50 w 59" name="T62"/>
                  <a:gd fmla="*/ 50 h 56" name="T63"/>
                  <a:gd fmla="*/ 9 w 59" name="T64"/>
                  <a:gd fmla="*/ 50 h 56" name="T65"/>
                  <a:gd fmla="*/ 7 w 59" name="T66"/>
                  <a:gd fmla="*/ 49 h 56" name="T67"/>
                  <a:gd fmla="*/ 7 w 59" name="T68"/>
                  <a:gd fmla="*/ 45 h 56" name="T69"/>
                  <a:gd fmla="*/ 9 w 59" name="T70"/>
                  <a:gd fmla="*/ 43 h 56" name="T71"/>
                  <a:gd fmla="*/ 50 w 59" name="T72"/>
                  <a:gd fmla="*/ 43 h 56" name="T73"/>
                  <a:gd fmla="*/ 51 w 59" name="T74"/>
                  <a:gd fmla="*/ 45 h 56" name="T75"/>
                  <a:gd fmla="*/ 51 w 59" name="T76"/>
                  <a:gd fmla="*/ 49 h 56" name="T77"/>
                  <a:gd fmla="*/ 54 w 59" name="T78"/>
                  <a:gd fmla="*/ 33 h 56" name="T79"/>
                  <a:gd fmla="*/ 52 w 59" name="T80"/>
                  <a:gd fmla="*/ 33 h 56" name="T81"/>
                  <a:gd fmla="*/ 51 w 59" name="T82"/>
                  <a:gd fmla="*/ 31 h 56" name="T83"/>
                  <a:gd fmla="*/ 52 w 59" name="T84"/>
                  <a:gd fmla="*/ 30 h 56" name="T85"/>
                  <a:gd fmla="*/ 54 w 59" name="T86"/>
                  <a:gd fmla="*/ 30 h 56" name="T87"/>
                  <a:gd fmla="*/ 55 w 59" name="T88"/>
                  <a:gd fmla="*/ 31 h 56" name="T89"/>
                  <a:gd fmla="*/ 54 w 59" name="T90"/>
                  <a:gd fmla="*/ 33 h 56" name="T91"/>
                  <a:gd fmla="*/ 49 w 59" name="T92"/>
                  <a:gd fmla="*/ 26 h 56" name="T93"/>
                  <a:gd fmla="*/ 50 w 59" name="T94"/>
                  <a:gd fmla="*/ 26 h 56" name="T95"/>
                  <a:gd fmla="*/ 49 w 59" name="T96"/>
                  <a:gd fmla="*/ 23 h 56" name="T97"/>
                  <a:gd fmla="*/ 49 w 59" name="T98"/>
                  <a:gd fmla="*/ 0 h 56" name="T99"/>
                  <a:gd fmla="*/ 10 w 59" name="T100"/>
                  <a:gd fmla="*/ 0 h 56" name="T101"/>
                  <a:gd fmla="*/ 10 w 59" name="T102"/>
                  <a:gd fmla="*/ 23 h 56" name="T103"/>
                  <a:gd fmla="*/ 8 w 59" name="T104"/>
                  <a:gd fmla="*/ 26 h 56" name="T105"/>
                  <a:gd fmla="*/ 10 w 59" name="T106"/>
                  <a:gd fmla="*/ 26 h 56" name="T107"/>
                  <a:gd fmla="*/ 49 w 59" name="T108"/>
                  <a:gd fmla="*/ 26 h 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6" w="59">
                    <a:moveTo>
                      <a:pt x="50" y="26"/>
                    </a:moveTo>
                    <a:cubicBezTo>
                      <a:pt x="50" y="26"/>
                      <a:pt x="50" y="26"/>
                      <a:pt x="50" y="26"/>
                    </a:cubicBezTo>
                    <a:cubicBezTo>
                      <a:pt x="50" y="26"/>
                      <a:pt x="50" y="26"/>
                      <a:pt x="50" y="26"/>
                    </a:cubicBezTo>
                    <a:cubicBezTo>
                      <a:pt x="50" y="26"/>
                      <a:pt x="50" y="26"/>
                      <a:pt x="50" y="26"/>
                    </a:cubicBezTo>
                    <a:cubicBezTo>
                      <a:pt x="50" y="26"/>
                      <a:pt x="50" y="26"/>
                      <a:pt x="50" y="26"/>
                    </a:cubicBezTo>
                    <a:cubicBezTo>
                      <a:pt x="50" y="26"/>
                      <a:pt x="50" y="26"/>
                      <a:pt x="50" y="26"/>
                    </a:cubicBezTo>
                    <a:cubicBezTo>
                      <a:pt x="50" y="27"/>
                      <a:pt x="50" y="27"/>
                      <a:pt x="50" y="27"/>
                    </a:cubicBezTo>
                    <a:cubicBezTo>
                      <a:pt x="50" y="30"/>
                      <a:pt x="48" y="32"/>
                      <a:pt x="45" y="32"/>
                    </a:cubicBezTo>
                    <a:cubicBezTo>
                      <a:pt x="13" y="32"/>
                      <a:pt x="13" y="32"/>
                      <a:pt x="13" y="32"/>
                    </a:cubicBezTo>
                    <a:cubicBezTo>
                      <a:pt x="10" y="32"/>
                      <a:pt x="8" y="30"/>
                      <a:pt x="8" y="27"/>
                    </a:cubicBezTo>
                    <a:cubicBezTo>
                      <a:pt x="8" y="26"/>
                      <a:pt x="8" y="26"/>
                      <a:pt x="8" y="26"/>
                    </a:cubicBezTo>
                    <a:cubicBezTo>
                      <a:pt x="8" y="26"/>
                      <a:pt x="8" y="26"/>
                      <a:pt x="8" y="26"/>
                    </a:cubicBezTo>
                    <a:cubicBezTo>
                      <a:pt x="8" y="26"/>
                      <a:pt x="8" y="26"/>
                      <a:pt x="8" y="26"/>
                    </a:cubicBezTo>
                    <a:cubicBezTo>
                      <a:pt x="8" y="26"/>
                      <a:pt x="8" y="26"/>
                      <a:pt x="8" y="26"/>
                    </a:cubicBezTo>
                    <a:cubicBezTo>
                      <a:pt x="8" y="26"/>
                      <a:pt x="8" y="26"/>
                      <a:pt x="8" y="26"/>
                    </a:cubicBezTo>
                    <a:cubicBezTo>
                      <a:pt x="8" y="26"/>
                      <a:pt x="8" y="26"/>
                      <a:pt x="8" y="26"/>
                    </a:cubicBezTo>
                    <a:cubicBezTo>
                      <a:pt x="4" y="26"/>
                      <a:pt x="0" y="29"/>
                      <a:pt x="0" y="34"/>
                    </a:cubicBezTo>
                    <a:cubicBezTo>
                      <a:pt x="0" y="47"/>
                      <a:pt x="0" y="47"/>
                      <a:pt x="0" y="47"/>
                    </a:cubicBezTo>
                    <a:cubicBezTo>
                      <a:pt x="0" y="52"/>
                      <a:pt x="4" y="56"/>
                      <a:pt x="8" y="56"/>
                    </a:cubicBezTo>
                    <a:cubicBezTo>
                      <a:pt x="50" y="56"/>
                      <a:pt x="50" y="56"/>
                      <a:pt x="50" y="56"/>
                    </a:cubicBezTo>
                    <a:cubicBezTo>
                      <a:pt x="55" y="56"/>
                      <a:pt x="59" y="52"/>
                      <a:pt x="59" y="47"/>
                    </a:cubicBezTo>
                    <a:cubicBezTo>
                      <a:pt x="59" y="34"/>
                      <a:pt x="59" y="34"/>
                      <a:pt x="59" y="34"/>
                    </a:cubicBezTo>
                    <a:cubicBezTo>
                      <a:pt x="59" y="29"/>
                      <a:pt x="55" y="26"/>
                      <a:pt x="50" y="26"/>
                    </a:cubicBezTo>
                    <a:close/>
                    <a:moveTo>
                      <a:pt x="6" y="33"/>
                    </a:moveTo>
                    <a:cubicBezTo>
                      <a:pt x="5" y="33"/>
                      <a:pt x="5" y="33"/>
                      <a:pt x="5" y="33"/>
                    </a:cubicBezTo>
                    <a:cubicBezTo>
                      <a:pt x="4" y="33"/>
                      <a:pt x="4" y="32"/>
                      <a:pt x="4" y="31"/>
                    </a:cubicBezTo>
                    <a:cubicBezTo>
                      <a:pt x="4" y="31"/>
                      <a:pt x="4" y="30"/>
                      <a:pt x="5" y="30"/>
                    </a:cubicBezTo>
                    <a:cubicBezTo>
                      <a:pt x="6" y="30"/>
                      <a:pt x="6" y="30"/>
                      <a:pt x="6" y="30"/>
                    </a:cubicBezTo>
                    <a:cubicBezTo>
                      <a:pt x="7" y="30"/>
                      <a:pt x="7" y="31"/>
                      <a:pt x="7" y="31"/>
                    </a:cubicBezTo>
                    <a:cubicBezTo>
                      <a:pt x="7" y="32"/>
                      <a:pt x="7" y="33"/>
                      <a:pt x="6" y="33"/>
                    </a:cubicBezTo>
                    <a:close/>
                    <a:moveTo>
                      <a:pt x="51" y="49"/>
                    </a:moveTo>
                    <a:cubicBezTo>
                      <a:pt x="51" y="49"/>
                      <a:pt x="50" y="50"/>
                      <a:pt x="50" y="50"/>
                    </a:cubicBezTo>
                    <a:cubicBezTo>
                      <a:pt x="9" y="50"/>
                      <a:pt x="9" y="50"/>
                      <a:pt x="9" y="50"/>
                    </a:cubicBezTo>
                    <a:cubicBezTo>
                      <a:pt x="8" y="50"/>
                      <a:pt x="7" y="49"/>
                      <a:pt x="7" y="49"/>
                    </a:cubicBezTo>
                    <a:cubicBezTo>
                      <a:pt x="7" y="45"/>
                      <a:pt x="7" y="45"/>
                      <a:pt x="7" y="45"/>
                    </a:cubicBezTo>
                    <a:cubicBezTo>
                      <a:pt x="7" y="44"/>
                      <a:pt x="8" y="43"/>
                      <a:pt x="9" y="43"/>
                    </a:cubicBezTo>
                    <a:cubicBezTo>
                      <a:pt x="50" y="43"/>
                      <a:pt x="50" y="43"/>
                      <a:pt x="50" y="43"/>
                    </a:cubicBezTo>
                    <a:cubicBezTo>
                      <a:pt x="50" y="43"/>
                      <a:pt x="51" y="44"/>
                      <a:pt x="51" y="45"/>
                    </a:cubicBezTo>
                    <a:lnTo>
                      <a:pt x="51" y="49"/>
                    </a:lnTo>
                    <a:close/>
                    <a:moveTo>
                      <a:pt x="54" y="33"/>
                    </a:moveTo>
                    <a:cubicBezTo>
                      <a:pt x="52" y="33"/>
                      <a:pt x="52" y="33"/>
                      <a:pt x="52" y="33"/>
                    </a:cubicBezTo>
                    <a:cubicBezTo>
                      <a:pt x="52" y="33"/>
                      <a:pt x="51" y="32"/>
                      <a:pt x="51" y="31"/>
                    </a:cubicBezTo>
                    <a:cubicBezTo>
                      <a:pt x="51" y="31"/>
                      <a:pt x="52" y="30"/>
                      <a:pt x="52" y="30"/>
                    </a:cubicBezTo>
                    <a:cubicBezTo>
                      <a:pt x="54" y="30"/>
                      <a:pt x="54" y="30"/>
                      <a:pt x="54" y="30"/>
                    </a:cubicBezTo>
                    <a:cubicBezTo>
                      <a:pt x="55" y="30"/>
                      <a:pt x="55" y="31"/>
                      <a:pt x="55" y="31"/>
                    </a:cubicBezTo>
                    <a:cubicBezTo>
                      <a:pt x="55" y="32"/>
                      <a:pt x="55" y="33"/>
                      <a:pt x="54" y="33"/>
                    </a:cubicBezTo>
                    <a:close/>
                    <a:moveTo>
                      <a:pt x="49" y="26"/>
                    </a:moveTo>
                    <a:cubicBezTo>
                      <a:pt x="50" y="26"/>
                      <a:pt x="50" y="26"/>
                      <a:pt x="50" y="26"/>
                    </a:cubicBezTo>
                    <a:cubicBezTo>
                      <a:pt x="50" y="25"/>
                      <a:pt x="49" y="24"/>
                      <a:pt x="49" y="23"/>
                    </a:cubicBezTo>
                    <a:cubicBezTo>
                      <a:pt x="49" y="0"/>
                      <a:pt x="49" y="0"/>
                      <a:pt x="49" y="0"/>
                    </a:cubicBezTo>
                    <a:cubicBezTo>
                      <a:pt x="10" y="0"/>
                      <a:pt x="10" y="0"/>
                      <a:pt x="10" y="0"/>
                    </a:cubicBezTo>
                    <a:cubicBezTo>
                      <a:pt x="10" y="23"/>
                      <a:pt x="10" y="23"/>
                      <a:pt x="10" y="23"/>
                    </a:cubicBezTo>
                    <a:cubicBezTo>
                      <a:pt x="9" y="24"/>
                      <a:pt x="9" y="25"/>
                      <a:pt x="8" y="26"/>
                    </a:cubicBezTo>
                    <a:cubicBezTo>
                      <a:pt x="10" y="26"/>
                      <a:pt x="10" y="26"/>
                      <a:pt x="10" y="26"/>
                    </a:cubicBezTo>
                    <a:lnTo>
                      <a:pt x="49" y="26"/>
                    </a:lnTo>
                    <a:close/>
                  </a:path>
                </a:pathLst>
              </a:custGeom>
              <a:solidFill>
                <a:schemeClr val="bg1">
                  <a:lumMod val="65000"/>
                </a:schemeClr>
              </a:solid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59" name="Freeform 487"/>
              <p:cNvSpPr>
                <a:spLocks noEditPoints="1"/>
              </p:cNvSpPr>
              <p:nvPr/>
            </p:nvSpPr>
            <p:spPr bwMode="auto">
              <a:xfrm>
                <a:off x="3921518" y="5194867"/>
                <a:ext cx="196034" cy="126291"/>
              </a:xfrm>
              <a:custGeom>
                <a:gdLst>
                  <a:gd fmla="*/ 66 w 82" name="T0"/>
                  <a:gd fmla="*/ 0 h 53" name="T1"/>
                  <a:gd fmla="*/ 15 w 82" name="T2"/>
                  <a:gd fmla="*/ 0 h 53" name="T3"/>
                  <a:gd fmla="*/ 0 w 82" name="T4"/>
                  <a:gd fmla="*/ 15 h 53" name="T5"/>
                  <a:gd fmla="*/ 0 w 82" name="T6"/>
                  <a:gd fmla="*/ 38 h 53" name="T7"/>
                  <a:gd fmla="*/ 15 w 82" name="T8"/>
                  <a:gd fmla="*/ 53 h 53" name="T9"/>
                  <a:gd fmla="*/ 66 w 82" name="T10"/>
                  <a:gd fmla="*/ 53 h 53" name="T11"/>
                  <a:gd fmla="*/ 82 w 82" name="T12"/>
                  <a:gd fmla="*/ 38 h 53" name="T13"/>
                  <a:gd fmla="*/ 82 w 82" name="T14"/>
                  <a:gd fmla="*/ 15 h 53" name="T15"/>
                  <a:gd fmla="*/ 66 w 82" name="T16"/>
                  <a:gd fmla="*/ 0 h 53" name="T17"/>
                  <a:gd fmla="*/ 78 w 82" name="T18"/>
                  <a:gd fmla="*/ 45 h 53" name="T19"/>
                  <a:gd fmla="*/ 77 w 82" name="T20"/>
                  <a:gd fmla="*/ 46 h 53" name="T21"/>
                  <a:gd fmla="*/ 77 w 82" name="T22"/>
                  <a:gd fmla="*/ 46 h 53" name="T23"/>
                  <a:gd fmla="*/ 76 w 82" name="T24"/>
                  <a:gd fmla="*/ 46 h 53" name="T25"/>
                  <a:gd fmla="*/ 54 w 82" name="T26"/>
                  <a:gd fmla="*/ 26 h 53" name="T27"/>
                  <a:gd fmla="*/ 42 w 82" name="T28"/>
                  <a:gd fmla="*/ 36 h 53" name="T29"/>
                  <a:gd fmla="*/ 41 w 82" name="T30"/>
                  <a:gd fmla="*/ 37 h 53" name="T31"/>
                  <a:gd fmla="*/ 40 w 82" name="T32"/>
                  <a:gd fmla="*/ 36 h 53" name="T33"/>
                  <a:gd fmla="*/ 27 w 82" name="T34"/>
                  <a:gd fmla="*/ 26 h 53" name="T35"/>
                  <a:gd fmla="*/ 7 w 82" name="T36"/>
                  <a:gd fmla="*/ 45 h 53" name="T37"/>
                  <a:gd fmla="*/ 5 w 82" name="T38"/>
                  <a:gd fmla="*/ 45 h 53" name="T39"/>
                  <a:gd fmla="*/ 5 w 82" name="T40"/>
                  <a:gd fmla="*/ 45 h 53" name="T41"/>
                  <a:gd fmla="*/ 4 w 82" name="T42"/>
                  <a:gd fmla="*/ 45 h 53" name="T43"/>
                  <a:gd fmla="*/ 4 w 82" name="T44"/>
                  <a:gd fmla="*/ 43 h 53" name="T45"/>
                  <a:gd fmla="*/ 4 w 82" name="T46"/>
                  <a:gd fmla="*/ 43 h 53" name="T47"/>
                  <a:gd fmla="*/ 4 w 82" name="T48"/>
                  <a:gd fmla="*/ 42 h 53" name="T49"/>
                  <a:gd fmla="*/ 25 w 82" name="T50"/>
                  <a:gd fmla="*/ 24 h 53" name="T51"/>
                  <a:gd fmla="*/ 6 w 82" name="T52"/>
                  <a:gd fmla="*/ 8 h 53" name="T53"/>
                  <a:gd fmla="*/ 6 w 82" name="T54"/>
                  <a:gd fmla="*/ 6 h 53" name="T55"/>
                  <a:gd fmla="*/ 8 w 82" name="T56"/>
                  <a:gd fmla="*/ 5 h 53" name="T57"/>
                  <a:gd fmla="*/ 10 w 82" name="T58"/>
                  <a:gd fmla="*/ 7 h 53" name="T59"/>
                  <a:gd fmla="*/ 41 w 82" name="T60"/>
                  <a:gd fmla="*/ 33 h 53" name="T61"/>
                  <a:gd fmla="*/ 72 w 82" name="T62"/>
                  <a:gd fmla="*/ 7 h 53" name="T63"/>
                  <a:gd fmla="*/ 74 w 82" name="T64"/>
                  <a:gd fmla="*/ 5 h 53" name="T65"/>
                  <a:gd fmla="*/ 76 w 82" name="T66"/>
                  <a:gd fmla="*/ 5 h 53" name="T67"/>
                  <a:gd fmla="*/ 76 w 82" name="T68"/>
                  <a:gd fmla="*/ 8 h 53" name="T69"/>
                  <a:gd fmla="*/ 57 w 82" name="T70"/>
                  <a:gd fmla="*/ 24 h 53" name="T71"/>
                  <a:gd fmla="*/ 78 w 82" name="T72"/>
                  <a:gd fmla="*/ 43 h 53" name="T73"/>
                  <a:gd fmla="*/ 79 w 82" name="T74"/>
                  <a:gd fmla="*/ 44 h 53" name="T75"/>
                  <a:gd fmla="*/ 79 w 82" name="T76"/>
                  <a:gd fmla="*/ 44 h 53" name="T77"/>
                  <a:gd fmla="*/ 78 w 82" name="T78"/>
                  <a:gd fmla="*/ 45 h 5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2" w="82">
                    <a:moveTo>
                      <a:pt x="66" y="0"/>
                    </a:moveTo>
                    <a:cubicBezTo>
                      <a:pt x="15" y="0"/>
                      <a:pt x="15" y="0"/>
                      <a:pt x="15" y="0"/>
                    </a:cubicBezTo>
                    <a:cubicBezTo>
                      <a:pt x="7" y="0"/>
                      <a:pt x="0" y="7"/>
                      <a:pt x="0" y="15"/>
                    </a:cubicBezTo>
                    <a:cubicBezTo>
                      <a:pt x="0" y="38"/>
                      <a:pt x="0" y="38"/>
                      <a:pt x="0" y="38"/>
                    </a:cubicBezTo>
                    <a:cubicBezTo>
                      <a:pt x="0" y="46"/>
                      <a:pt x="7" y="53"/>
                      <a:pt x="15" y="53"/>
                    </a:cubicBezTo>
                    <a:cubicBezTo>
                      <a:pt x="66" y="53"/>
                      <a:pt x="66" y="53"/>
                      <a:pt x="66" y="53"/>
                    </a:cubicBezTo>
                    <a:cubicBezTo>
                      <a:pt x="75" y="53"/>
                      <a:pt x="82" y="46"/>
                      <a:pt x="82" y="38"/>
                    </a:cubicBezTo>
                    <a:cubicBezTo>
                      <a:pt x="82" y="15"/>
                      <a:pt x="82" y="15"/>
                      <a:pt x="82" y="15"/>
                    </a:cubicBezTo>
                    <a:cubicBezTo>
                      <a:pt x="82" y="7"/>
                      <a:pt x="75" y="0"/>
                      <a:pt x="66" y="0"/>
                    </a:cubicBezTo>
                    <a:close/>
                    <a:moveTo>
                      <a:pt x="78" y="45"/>
                    </a:moveTo>
                    <a:cubicBezTo>
                      <a:pt x="78" y="46"/>
                      <a:pt x="78" y="46"/>
                      <a:pt x="77" y="46"/>
                    </a:cubicBezTo>
                    <a:cubicBezTo>
                      <a:pt x="77" y="46"/>
                      <a:pt x="77" y="46"/>
                      <a:pt x="77" y="46"/>
                    </a:cubicBezTo>
                    <a:cubicBezTo>
                      <a:pt x="77" y="46"/>
                      <a:pt x="76" y="46"/>
                      <a:pt x="76" y="46"/>
                    </a:cubicBezTo>
                    <a:cubicBezTo>
                      <a:pt x="54" y="26"/>
                      <a:pt x="54" y="26"/>
                      <a:pt x="54" y="26"/>
                    </a:cubicBezTo>
                    <a:cubicBezTo>
                      <a:pt x="42" y="36"/>
                      <a:pt x="42" y="36"/>
                      <a:pt x="42" y="36"/>
                    </a:cubicBezTo>
                    <a:cubicBezTo>
                      <a:pt x="42" y="36"/>
                      <a:pt x="41" y="37"/>
                      <a:pt x="41" y="37"/>
                    </a:cubicBezTo>
                    <a:cubicBezTo>
                      <a:pt x="40" y="37"/>
                      <a:pt x="40" y="36"/>
                      <a:pt x="40" y="36"/>
                    </a:cubicBezTo>
                    <a:cubicBezTo>
                      <a:pt x="27" y="26"/>
                      <a:pt x="27" y="26"/>
                      <a:pt x="27" y="26"/>
                    </a:cubicBezTo>
                    <a:cubicBezTo>
                      <a:pt x="7" y="45"/>
                      <a:pt x="7" y="45"/>
                      <a:pt x="7" y="45"/>
                    </a:cubicBezTo>
                    <a:cubicBezTo>
                      <a:pt x="6" y="45"/>
                      <a:pt x="6" y="45"/>
                      <a:pt x="5" y="45"/>
                    </a:cubicBezTo>
                    <a:cubicBezTo>
                      <a:pt x="5" y="45"/>
                      <a:pt x="5" y="45"/>
                      <a:pt x="5" y="45"/>
                    </a:cubicBezTo>
                    <a:cubicBezTo>
                      <a:pt x="5" y="45"/>
                      <a:pt x="5" y="45"/>
                      <a:pt x="4" y="45"/>
                    </a:cubicBezTo>
                    <a:cubicBezTo>
                      <a:pt x="4" y="44"/>
                      <a:pt x="4" y="44"/>
                      <a:pt x="4" y="43"/>
                    </a:cubicBezTo>
                    <a:cubicBezTo>
                      <a:pt x="4" y="43"/>
                      <a:pt x="4" y="43"/>
                      <a:pt x="4" y="43"/>
                    </a:cubicBezTo>
                    <a:cubicBezTo>
                      <a:pt x="4" y="43"/>
                      <a:pt x="4" y="42"/>
                      <a:pt x="4" y="42"/>
                    </a:cubicBezTo>
                    <a:cubicBezTo>
                      <a:pt x="25" y="24"/>
                      <a:pt x="25" y="24"/>
                      <a:pt x="25" y="24"/>
                    </a:cubicBezTo>
                    <a:cubicBezTo>
                      <a:pt x="6" y="8"/>
                      <a:pt x="6" y="8"/>
                      <a:pt x="6" y="8"/>
                    </a:cubicBezTo>
                    <a:cubicBezTo>
                      <a:pt x="5" y="7"/>
                      <a:pt x="5" y="6"/>
                      <a:pt x="6" y="6"/>
                    </a:cubicBezTo>
                    <a:cubicBezTo>
                      <a:pt x="6" y="5"/>
                      <a:pt x="7" y="5"/>
                      <a:pt x="8" y="5"/>
                    </a:cubicBezTo>
                    <a:cubicBezTo>
                      <a:pt x="10" y="7"/>
                      <a:pt x="10" y="7"/>
                      <a:pt x="10" y="7"/>
                    </a:cubicBezTo>
                    <a:cubicBezTo>
                      <a:pt x="41" y="33"/>
                      <a:pt x="41" y="33"/>
                      <a:pt x="41" y="33"/>
                    </a:cubicBezTo>
                    <a:cubicBezTo>
                      <a:pt x="72" y="7"/>
                      <a:pt x="72" y="7"/>
                      <a:pt x="72" y="7"/>
                    </a:cubicBezTo>
                    <a:cubicBezTo>
                      <a:pt x="74" y="5"/>
                      <a:pt x="74" y="5"/>
                      <a:pt x="74" y="5"/>
                    </a:cubicBezTo>
                    <a:cubicBezTo>
                      <a:pt x="74" y="5"/>
                      <a:pt x="75" y="5"/>
                      <a:pt x="76" y="5"/>
                    </a:cubicBezTo>
                    <a:cubicBezTo>
                      <a:pt x="77" y="6"/>
                      <a:pt x="77" y="7"/>
                      <a:pt x="76" y="8"/>
                    </a:cubicBezTo>
                    <a:cubicBezTo>
                      <a:pt x="57" y="24"/>
                      <a:pt x="57" y="24"/>
                      <a:pt x="57" y="24"/>
                    </a:cubicBezTo>
                    <a:cubicBezTo>
                      <a:pt x="78" y="43"/>
                      <a:pt x="78" y="43"/>
                      <a:pt x="78" y="43"/>
                    </a:cubicBezTo>
                    <a:cubicBezTo>
                      <a:pt x="79" y="43"/>
                      <a:pt x="79" y="44"/>
                      <a:pt x="79" y="44"/>
                    </a:cubicBezTo>
                    <a:cubicBezTo>
                      <a:pt x="79" y="44"/>
                      <a:pt x="79" y="44"/>
                      <a:pt x="79" y="44"/>
                    </a:cubicBezTo>
                    <a:cubicBezTo>
                      <a:pt x="79" y="45"/>
                      <a:pt x="79" y="45"/>
                      <a:pt x="78" y="45"/>
                    </a:cubicBezTo>
                    <a:close/>
                  </a:path>
                </a:pathLst>
              </a:custGeom>
              <a:solidFill>
                <a:schemeClr val="bg1">
                  <a:lumMod val="65000"/>
                </a:schemeClr>
              </a:solid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grpSp>
            <p:nvGrpSpPr>
              <p:cNvPr id="60" name="组合 59"/>
              <p:cNvGrpSpPr/>
              <p:nvPr/>
            </p:nvGrpSpPr>
            <p:grpSpPr>
              <a:xfrm>
                <a:off x="3941781" y="4856428"/>
                <a:ext cx="155508" cy="214883"/>
                <a:chOff x="3977444" y="5048919"/>
                <a:chExt cx="261938" cy="361950"/>
              </a:xfrm>
              <a:solidFill>
                <a:schemeClr val="bg1">
                  <a:lumMod val="65000"/>
                </a:schemeClr>
              </a:solidFill>
            </p:grpSpPr>
            <p:sp>
              <p:nvSpPr>
                <p:cNvPr id="66" name="Freeform 368"/>
                <p:cNvSpPr/>
                <p:nvPr/>
              </p:nvSpPr>
              <p:spPr bwMode="auto">
                <a:xfrm>
                  <a:off x="3977444" y="5077494"/>
                  <a:ext cx="193675" cy="241300"/>
                </a:xfrm>
                <a:custGeom>
                  <a:gdLst>
                    <a:gd fmla="*/ 48 w 48" name="T0"/>
                    <a:gd fmla="*/ 56 h 60" name="T1"/>
                    <a:gd fmla="*/ 48 w 48" name="T2"/>
                    <a:gd fmla="*/ 56 h 60" name="T3"/>
                    <a:gd fmla="*/ 30 w 48" name="T4"/>
                    <a:gd fmla="*/ 53 h 60" name="T5"/>
                    <a:gd fmla="*/ 5 w 48" name="T6"/>
                    <a:gd fmla="*/ 18 h 60" name="T7"/>
                    <a:gd fmla="*/ 8 w 48" name="T8"/>
                    <a:gd fmla="*/ 0 h 60" name="T9"/>
                  </a:gdLst>
                  <a:cxnLst>
                    <a:cxn ang="0">
                      <a:pos x="T0" y="T1"/>
                    </a:cxn>
                    <a:cxn ang="0">
                      <a:pos x="T2" y="T3"/>
                    </a:cxn>
                    <a:cxn ang="0">
                      <a:pos x="T4" y="T5"/>
                    </a:cxn>
                    <a:cxn ang="0">
                      <a:pos x="T6" y="T7"/>
                    </a:cxn>
                    <a:cxn ang="0">
                      <a:pos x="T8" y="T9"/>
                    </a:cxn>
                  </a:cxnLst>
                  <a:rect b="b" l="0" r="r" t="0"/>
                  <a:pathLst>
                    <a:path h="60" w="48">
                      <a:moveTo>
                        <a:pt x="48" y="56"/>
                      </a:moveTo>
                      <a:cubicBezTo>
                        <a:pt x="48" y="56"/>
                        <a:pt x="48" y="56"/>
                        <a:pt x="48" y="56"/>
                      </a:cubicBezTo>
                      <a:cubicBezTo>
                        <a:pt x="42" y="60"/>
                        <a:pt x="34" y="59"/>
                        <a:pt x="30" y="53"/>
                      </a:cubicBezTo>
                      <a:cubicBezTo>
                        <a:pt x="5" y="18"/>
                        <a:pt x="5" y="18"/>
                        <a:pt x="5" y="18"/>
                      </a:cubicBezTo>
                      <a:cubicBezTo>
                        <a:pt x="0" y="12"/>
                        <a:pt x="2" y="4"/>
                        <a:pt x="8"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67" name="Freeform 369"/>
                <p:cNvSpPr/>
                <p:nvPr/>
              </p:nvSpPr>
              <p:spPr bwMode="auto">
                <a:xfrm>
                  <a:off x="4017132" y="5048919"/>
                  <a:ext cx="76200" cy="88900"/>
                </a:xfrm>
                <a:custGeom>
                  <a:gdLst>
                    <a:gd fmla="*/ 18 w 19" name="T0"/>
                    <a:gd fmla="*/ 13 h 22" name="T1"/>
                    <a:gd fmla="*/ 17 w 19" name="T2"/>
                    <a:gd fmla="*/ 19 h 22" name="T3"/>
                    <a:gd fmla="*/ 15 w 19" name="T4"/>
                    <a:gd fmla="*/ 20 h 22" name="T5"/>
                    <a:gd fmla="*/ 9 w 19" name="T6"/>
                    <a:gd fmla="*/ 19 h 22" name="T7"/>
                    <a:gd fmla="*/ 2 w 19" name="T8"/>
                    <a:gd fmla="*/ 9 h 22" name="T9"/>
                    <a:gd fmla="*/ 3 w 19" name="T10"/>
                    <a:gd fmla="*/ 3 h 22" name="T11"/>
                    <a:gd fmla="*/ 5 w 19" name="T12"/>
                    <a:gd fmla="*/ 2 h 22" name="T13"/>
                    <a:gd fmla="*/ 11 w 19" name="T14"/>
                    <a:gd fmla="*/ 3 h 22" name="T15"/>
                    <a:gd fmla="*/ 18 w 19" name="T16"/>
                    <a:gd fmla="*/ 13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9">
                      <a:moveTo>
                        <a:pt x="18" y="13"/>
                      </a:moveTo>
                      <a:cubicBezTo>
                        <a:pt x="19" y="15"/>
                        <a:pt x="19" y="17"/>
                        <a:pt x="17" y="19"/>
                      </a:cubicBezTo>
                      <a:cubicBezTo>
                        <a:pt x="15" y="20"/>
                        <a:pt x="15" y="20"/>
                        <a:pt x="15" y="20"/>
                      </a:cubicBezTo>
                      <a:cubicBezTo>
                        <a:pt x="13" y="22"/>
                        <a:pt x="10" y="21"/>
                        <a:pt x="9" y="19"/>
                      </a:cubicBezTo>
                      <a:cubicBezTo>
                        <a:pt x="2" y="9"/>
                        <a:pt x="2" y="9"/>
                        <a:pt x="2" y="9"/>
                      </a:cubicBezTo>
                      <a:cubicBezTo>
                        <a:pt x="0" y="7"/>
                        <a:pt x="1" y="5"/>
                        <a:pt x="3" y="3"/>
                      </a:cubicBezTo>
                      <a:cubicBezTo>
                        <a:pt x="5" y="2"/>
                        <a:pt x="5" y="2"/>
                        <a:pt x="5" y="2"/>
                      </a:cubicBezTo>
                      <a:cubicBezTo>
                        <a:pt x="7" y="0"/>
                        <a:pt x="9" y="1"/>
                        <a:pt x="11" y="3"/>
                      </a:cubicBezTo>
                      <a:lnTo>
                        <a:pt x="18" y="1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68" name="Freeform 370"/>
                <p:cNvSpPr/>
                <p:nvPr/>
              </p:nvSpPr>
              <p:spPr bwMode="auto">
                <a:xfrm>
                  <a:off x="4134607" y="5210844"/>
                  <a:ext cx="76200" cy="84137"/>
                </a:xfrm>
                <a:custGeom>
                  <a:gdLst>
                    <a:gd fmla="*/ 18 w 19" name="T0"/>
                    <a:gd fmla="*/ 13 h 21" name="T1"/>
                    <a:gd fmla="*/ 17 w 19" name="T2"/>
                    <a:gd fmla="*/ 18 h 21" name="T3"/>
                    <a:gd fmla="*/ 14 w 19" name="T4"/>
                    <a:gd fmla="*/ 20 h 21" name="T5"/>
                    <a:gd fmla="*/ 9 w 19" name="T6"/>
                    <a:gd fmla="*/ 19 h 21" name="T7"/>
                    <a:gd fmla="*/ 1 w 19" name="T8"/>
                    <a:gd fmla="*/ 9 h 21" name="T9"/>
                    <a:gd fmla="*/ 2 w 19" name="T10"/>
                    <a:gd fmla="*/ 3 h 21" name="T11"/>
                    <a:gd fmla="*/ 4 w 19" name="T12"/>
                    <a:gd fmla="*/ 1 h 21" name="T13"/>
                    <a:gd fmla="*/ 10 w 19" name="T14"/>
                    <a:gd fmla="*/ 2 h 21" name="T15"/>
                    <a:gd fmla="*/ 18 w 19" name="T16"/>
                    <a:gd fmla="*/ 13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19">
                      <a:moveTo>
                        <a:pt x="18" y="13"/>
                      </a:moveTo>
                      <a:cubicBezTo>
                        <a:pt x="19" y="15"/>
                        <a:pt x="19" y="17"/>
                        <a:pt x="17" y="18"/>
                      </a:cubicBezTo>
                      <a:cubicBezTo>
                        <a:pt x="14" y="20"/>
                        <a:pt x="14" y="20"/>
                        <a:pt x="14" y="20"/>
                      </a:cubicBezTo>
                      <a:cubicBezTo>
                        <a:pt x="13" y="21"/>
                        <a:pt x="10" y="21"/>
                        <a:pt x="9" y="19"/>
                      </a:cubicBezTo>
                      <a:cubicBezTo>
                        <a:pt x="1" y="9"/>
                        <a:pt x="1" y="9"/>
                        <a:pt x="1" y="9"/>
                      </a:cubicBezTo>
                      <a:cubicBezTo>
                        <a:pt x="0" y="7"/>
                        <a:pt x="0" y="4"/>
                        <a:pt x="2" y="3"/>
                      </a:cubicBezTo>
                      <a:cubicBezTo>
                        <a:pt x="4" y="1"/>
                        <a:pt x="4" y="1"/>
                        <a:pt x="4" y="1"/>
                      </a:cubicBezTo>
                      <a:cubicBezTo>
                        <a:pt x="6" y="0"/>
                        <a:pt x="9" y="1"/>
                        <a:pt x="10" y="2"/>
                      </a:cubicBezTo>
                      <a:lnTo>
                        <a:pt x="18" y="1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69" name="Freeform 371"/>
                <p:cNvSpPr/>
                <p:nvPr/>
              </p:nvSpPr>
              <p:spPr bwMode="auto">
                <a:xfrm>
                  <a:off x="3985382" y="5314032"/>
                  <a:ext cx="254000" cy="96837"/>
                </a:xfrm>
                <a:custGeom>
                  <a:gdLst>
                    <a:gd fmla="*/ 47 w 63" name="T0"/>
                    <a:gd fmla="*/ 24 h 24" name="T1"/>
                    <a:gd fmla="*/ 35 w 63" name="T2"/>
                    <a:gd fmla="*/ 21 h 24" name="T3"/>
                    <a:gd fmla="*/ 30 w 63" name="T4"/>
                    <a:gd fmla="*/ 14 h 24" name="T5"/>
                    <a:gd fmla="*/ 30 w 63" name="T6"/>
                    <a:gd fmla="*/ 13 h 24" name="T7"/>
                    <a:gd fmla="*/ 26 w 63" name="T8"/>
                    <a:gd fmla="*/ 7 h 24" name="T9"/>
                    <a:gd fmla="*/ 16 w 63" name="T10"/>
                    <a:gd fmla="*/ 4 h 24" name="T11"/>
                    <a:gd fmla="*/ 16 w 63" name="T12"/>
                    <a:gd fmla="*/ 4 h 24" name="T13"/>
                    <a:gd fmla="*/ 7 w 63" name="T14"/>
                    <a:gd fmla="*/ 6 h 24" name="T15"/>
                    <a:gd fmla="*/ 3 w 63" name="T16"/>
                    <a:gd fmla="*/ 13 h 24" name="T17"/>
                    <a:gd fmla="*/ 3 w 63" name="T18"/>
                    <a:gd fmla="*/ 13 h 24" name="T19"/>
                    <a:gd fmla="*/ 2 w 63" name="T20"/>
                    <a:gd fmla="*/ 14 h 24" name="T21"/>
                    <a:gd fmla="*/ 0 w 63" name="T22"/>
                    <a:gd fmla="*/ 13 h 24" name="T23"/>
                    <a:gd fmla="*/ 0 w 63" name="T24"/>
                    <a:gd fmla="*/ 13 h 24" name="T25"/>
                    <a:gd fmla="*/ 5 w 63" name="T26"/>
                    <a:gd fmla="*/ 4 h 24" name="T27"/>
                    <a:gd fmla="*/ 16 w 63" name="T28"/>
                    <a:gd fmla="*/ 1 h 24" name="T29"/>
                    <a:gd fmla="*/ 16 w 63" name="T30"/>
                    <a:gd fmla="*/ 1 h 24" name="T31"/>
                    <a:gd fmla="*/ 28 w 63" name="T32"/>
                    <a:gd fmla="*/ 4 h 24" name="T33"/>
                    <a:gd fmla="*/ 33 w 63" name="T34"/>
                    <a:gd fmla="*/ 12 h 24" name="T35"/>
                    <a:gd fmla="*/ 33 w 63" name="T36"/>
                    <a:gd fmla="*/ 12 h 24" name="T37"/>
                    <a:gd fmla="*/ 37 w 63" name="T38"/>
                    <a:gd fmla="*/ 18 h 24" name="T39"/>
                    <a:gd fmla="*/ 46 w 63" name="T40"/>
                    <a:gd fmla="*/ 21 h 24" name="T41"/>
                    <a:gd fmla="*/ 47 w 63" name="T42"/>
                    <a:gd fmla="*/ 21 h 24" name="T43"/>
                    <a:gd fmla="*/ 47 w 63" name="T44"/>
                    <a:gd fmla="*/ 21 h 24" name="T45"/>
                    <a:gd fmla="*/ 56 w 63" name="T46"/>
                    <a:gd fmla="*/ 19 h 24" name="T47"/>
                    <a:gd fmla="*/ 56 w 63" name="T48"/>
                    <a:gd fmla="*/ 19 h 24" name="T49"/>
                    <a:gd fmla="*/ 60 w 63" name="T50"/>
                    <a:gd fmla="*/ 13 h 24" name="T51"/>
                    <a:gd fmla="*/ 60 w 63" name="T52"/>
                    <a:gd fmla="*/ 12 h 24" name="T53"/>
                    <a:gd fmla="*/ 60 w 63" name="T54"/>
                    <a:gd fmla="*/ 12 h 24" name="T55"/>
                    <a:gd fmla="*/ 56 w 63" name="T56"/>
                    <a:gd fmla="*/ 6 h 24" name="T57"/>
                    <a:gd fmla="*/ 46 w 63" name="T58"/>
                    <a:gd fmla="*/ 3 h 24" name="T59"/>
                    <a:gd fmla="*/ 45 w 63" name="T60"/>
                    <a:gd fmla="*/ 2 h 24" name="T61"/>
                    <a:gd fmla="*/ 46 w 63" name="T62"/>
                    <a:gd fmla="*/ 0 h 24" name="T63"/>
                    <a:gd fmla="*/ 57 w 63" name="T64"/>
                    <a:gd fmla="*/ 4 h 24" name="T65"/>
                    <a:gd fmla="*/ 63 w 63" name="T66"/>
                    <a:gd fmla="*/ 12 h 24" name="T67"/>
                    <a:gd fmla="*/ 63 w 63" name="T68"/>
                    <a:gd fmla="*/ 13 h 24" name="T69"/>
                    <a:gd fmla="*/ 58 w 63" name="T70"/>
                    <a:gd fmla="*/ 21 h 24" name="T71"/>
                    <a:gd fmla="*/ 58 w 63" name="T72"/>
                    <a:gd fmla="*/ 21 h 24" name="T73"/>
                    <a:gd fmla="*/ 47 w 63" name="T74"/>
                    <a:gd fmla="*/ 24 h 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4" w="62">
                      <a:moveTo>
                        <a:pt x="47" y="24"/>
                      </a:moveTo>
                      <a:cubicBezTo>
                        <a:pt x="42" y="24"/>
                        <a:pt x="38" y="23"/>
                        <a:pt x="35" y="21"/>
                      </a:cubicBezTo>
                      <a:cubicBezTo>
                        <a:pt x="33" y="19"/>
                        <a:pt x="31" y="16"/>
                        <a:pt x="30" y="14"/>
                      </a:cubicBezTo>
                      <a:cubicBezTo>
                        <a:pt x="30" y="13"/>
                        <a:pt x="30" y="13"/>
                        <a:pt x="30" y="13"/>
                      </a:cubicBezTo>
                      <a:cubicBezTo>
                        <a:pt x="30" y="11"/>
                        <a:pt x="29" y="8"/>
                        <a:pt x="26" y="7"/>
                      </a:cubicBezTo>
                      <a:cubicBezTo>
                        <a:pt x="24" y="5"/>
                        <a:pt x="20" y="4"/>
                        <a:pt x="16" y="4"/>
                      </a:cubicBezTo>
                      <a:cubicBezTo>
                        <a:pt x="16" y="4"/>
                        <a:pt x="16" y="4"/>
                        <a:pt x="16" y="4"/>
                      </a:cubicBezTo>
                      <a:cubicBezTo>
                        <a:pt x="12" y="4"/>
                        <a:pt x="9" y="5"/>
                        <a:pt x="7" y="6"/>
                      </a:cubicBezTo>
                      <a:cubicBezTo>
                        <a:pt x="4" y="8"/>
                        <a:pt x="3" y="10"/>
                        <a:pt x="3" y="13"/>
                      </a:cubicBezTo>
                      <a:cubicBezTo>
                        <a:pt x="3" y="13"/>
                        <a:pt x="3" y="13"/>
                        <a:pt x="3" y="13"/>
                      </a:cubicBezTo>
                      <a:cubicBezTo>
                        <a:pt x="3" y="14"/>
                        <a:pt x="3" y="14"/>
                        <a:pt x="2" y="14"/>
                      </a:cubicBezTo>
                      <a:cubicBezTo>
                        <a:pt x="1" y="14"/>
                        <a:pt x="0" y="14"/>
                        <a:pt x="0" y="13"/>
                      </a:cubicBezTo>
                      <a:cubicBezTo>
                        <a:pt x="0" y="13"/>
                        <a:pt x="0" y="13"/>
                        <a:pt x="0" y="13"/>
                      </a:cubicBezTo>
                      <a:cubicBezTo>
                        <a:pt x="0" y="9"/>
                        <a:pt x="2" y="6"/>
                        <a:pt x="5" y="4"/>
                      </a:cubicBezTo>
                      <a:cubicBezTo>
                        <a:pt x="8" y="2"/>
                        <a:pt x="12" y="1"/>
                        <a:pt x="16" y="1"/>
                      </a:cubicBezTo>
                      <a:cubicBezTo>
                        <a:pt x="16" y="1"/>
                        <a:pt x="16" y="1"/>
                        <a:pt x="16" y="1"/>
                      </a:cubicBezTo>
                      <a:cubicBezTo>
                        <a:pt x="21" y="1"/>
                        <a:pt x="25" y="2"/>
                        <a:pt x="28" y="4"/>
                      </a:cubicBezTo>
                      <a:cubicBezTo>
                        <a:pt x="30" y="6"/>
                        <a:pt x="32" y="9"/>
                        <a:pt x="33" y="12"/>
                      </a:cubicBezTo>
                      <a:cubicBezTo>
                        <a:pt x="33" y="12"/>
                        <a:pt x="33" y="12"/>
                        <a:pt x="33" y="12"/>
                      </a:cubicBezTo>
                      <a:cubicBezTo>
                        <a:pt x="33" y="14"/>
                        <a:pt x="34" y="17"/>
                        <a:pt x="37" y="18"/>
                      </a:cubicBezTo>
                      <a:cubicBezTo>
                        <a:pt x="39" y="20"/>
                        <a:pt x="43" y="21"/>
                        <a:pt x="46" y="21"/>
                      </a:cubicBezTo>
                      <a:cubicBezTo>
                        <a:pt x="47" y="21"/>
                        <a:pt x="47" y="21"/>
                        <a:pt x="47" y="21"/>
                      </a:cubicBezTo>
                      <a:cubicBezTo>
                        <a:pt x="47" y="21"/>
                        <a:pt x="47" y="21"/>
                        <a:pt x="47" y="21"/>
                      </a:cubicBezTo>
                      <a:cubicBezTo>
                        <a:pt x="50" y="21"/>
                        <a:pt x="54" y="20"/>
                        <a:pt x="56" y="19"/>
                      </a:cubicBezTo>
                      <a:cubicBezTo>
                        <a:pt x="56" y="19"/>
                        <a:pt x="56" y="19"/>
                        <a:pt x="56" y="19"/>
                      </a:cubicBezTo>
                      <a:cubicBezTo>
                        <a:pt x="58" y="17"/>
                        <a:pt x="60" y="15"/>
                        <a:pt x="60" y="13"/>
                      </a:cubicBezTo>
                      <a:cubicBezTo>
                        <a:pt x="60" y="12"/>
                        <a:pt x="60" y="12"/>
                        <a:pt x="60" y="12"/>
                      </a:cubicBezTo>
                      <a:cubicBezTo>
                        <a:pt x="60" y="12"/>
                        <a:pt x="60" y="12"/>
                        <a:pt x="60" y="12"/>
                      </a:cubicBezTo>
                      <a:cubicBezTo>
                        <a:pt x="60" y="10"/>
                        <a:pt x="58" y="8"/>
                        <a:pt x="56" y="6"/>
                      </a:cubicBezTo>
                      <a:cubicBezTo>
                        <a:pt x="53" y="4"/>
                        <a:pt x="50" y="3"/>
                        <a:pt x="46" y="3"/>
                      </a:cubicBezTo>
                      <a:cubicBezTo>
                        <a:pt x="45" y="3"/>
                        <a:pt x="45" y="2"/>
                        <a:pt x="45" y="2"/>
                      </a:cubicBezTo>
                      <a:cubicBezTo>
                        <a:pt x="45" y="1"/>
                        <a:pt x="45" y="0"/>
                        <a:pt x="46" y="0"/>
                      </a:cubicBezTo>
                      <a:cubicBezTo>
                        <a:pt x="50" y="0"/>
                        <a:pt x="54" y="2"/>
                        <a:pt x="57" y="4"/>
                      </a:cubicBezTo>
                      <a:cubicBezTo>
                        <a:pt x="60" y="6"/>
                        <a:pt x="62" y="9"/>
                        <a:pt x="63" y="12"/>
                      </a:cubicBezTo>
                      <a:cubicBezTo>
                        <a:pt x="63" y="13"/>
                        <a:pt x="63" y="13"/>
                        <a:pt x="63" y="13"/>
                      </a:cubicBezTo>
                      <a:cubicBezTo>
                        <a:pt x="63" y="16"/>
                        <a:pt x="61" y="19"/>
                        <a:pt x="58" y="21"/>
                      </a:cubicBezTo>
                      <a:cubicBezTo>
                        <a:pt x="58" y="21"/>
                        <a:pt x="58" y="21"/>
                        <a:pt x="58" y="21"/>
                      </a:cubicBezTo>
                      <a:cubicBezTo>
                        <a:pt x="55" y="23"/>
                        <a:pt x="51" y="24"/>
                        <a:pt x="47" y="2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grpSp>
          <p:sp>
            <p:nvSpPr>
              <p:cNvPr id="61" name="矩形 60"/>
              <p:cNvSpPr/>
              <p:nvPr/>
            </p:nvSpPr>
            <p:spPr>
              <a:xfrm>
                <a:off x="4139997" y="4287817"/>
                <a:ext cx="904623"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1976/05/19</a:t>
                </a:r>
              </a:p>
            </p:txBody>
          </p:sp>
          <p:sp>
            <p:nvSpPr>
              <p:cNvPr id="62" name="矩形 61"/>
              <p:cNvSpPr/>
              <p:nvPr/>
            </p:nvSpPr>
            <p:spPr>
              <a:xfrm>
                <a:off x="4139997" y="4576202"/>
                <a:ext cx="1094224"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Boston Celtic</a:t>
                </a:r>
              </a:p>
            </p:txBody>
          </p:sp>
          <p:sp>
            <p:nvSpPr>
              <p:cNvPr id="63" name="矩形 62"/>
              <p:cNvSpPr/>
              <p:nvPr/>
            </p:nvSpPr>
            <p:spPr>
              <a:xfrm>
                <a:off x="4139997" y="4864587"/>
                <a:ext cx="1060765"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Brooklyn Nets</a:t>
                </a:r>
              </a:p>
            </p:txBody>
          </p:sp>
          <p:sp>
            <p:nvSpPr>
              <p:cNvPr id="64" name="矩形 63"/>
              <p:cNvSpPr/>
              <p:nvPr/>
            </p:nvSpPr>
            <p:spPr>
              <a:xfrm>
                <a:off x="4139997" y="5152971"/>
                <a:ext cx="1471214"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Minnesota Timberwolf</a:t>
                </a:r>
              </a:p>
            </p:txBody>
          </p:sp>
        </p:grpSp>
        <p:grpSp>
          <p:nvGrpSpPr>
            <p:cNvPr id="18" name="组合 17"/>
            <p:cNvGrpSpPr/>
            <p:nvPr/>
          </p:nvGrpSpPr>
          <p:grpSpPr>
            <a:xfrm>
              <a:off x="6301427" y="1618999"/>
              <a:ext cx="2413434" cy="4083301"/>
              <a:chOff x="6301427" y="1618999"/>
              <a:chExt cx="2413434" cy="4083301"/>
            </a:xfrm>
          </p:grpSpPr>
          <p:sp>
            <p:nvSpPr>
              <p:cNvPr id="101" name="矩形 100"/>
              <p:cNvSpPr/>
              <p:nvPr/>
            </p:nvSpPr>
            <p:spPr>
              <a:xfrm>
                <a:off x="6301428" y="1618999"/>
                <a:ext cx="2345539" cy="408330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矩形 101"/>
              <p:cNvSpPr/>
              <p:nvPr/>
            </p:nvSpPr>
            <p:spPr>
              <a:xfrm>
                <a:off x="6301428" y="1618999"/>
                <a:ext cx="2345539" cy="754207"/>
              </a:xfrm>
              <a:prstGeom prst="rect">
                <a:avLst/>
              </a:prstGeom>
              <a:solidFill>
                <a:srgbClr val="59BF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矩形 102"/>
              <p:cNvSpPr/>
              <p:nvPr/>
            </p:nvSpPr>
            <p:spPr>
              <a:xfrm>
                <a:off x="6301427" y="2373206"/>
                <a:ext cx="2345539" cy="12469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任意多边形 99"/>
              <p:cNvSpPr/>
              <p:nvPr/>
            </p:nvSpPr>
            <p:spPr>
              <a:xfrm>
                <a:off x="8016361" y="2720600"/>
                <a:ext cx="698500" cy="337020"/>
              </a:xfrm>
              <a:custGeom>
                <a:gdLst>
                  <a:gd fmla="*/ 0 w 654592" name="connsiteX0"/>
                  <a:gd fmla="*/ 0 h 330670" name="connsiteY0"/>
                  <a:gd fmla="*/ 654322 w 654592" name="connsiteX1"/>
                  <a:gd fmla="*/ 0 h 330670" name="connsiteY1"/>
                  <a:gd fmla="*/ 654592 w 654592" name="connsiteX2"/>
                  <a:gd fmla="*/ 470 h 330670" name="connsiteY2"/>
                  <a:gd fmla="*/ 647700 w 654592" name="connsiteX3"/>
                  <a:gd fmla="*/ 470 h 330670" name="connsiteY3"/>
                  <a:gd fmla="*/ 647700 w 654592" name="connsiteX4"/>
                  <a:gd fmla="*/ 330670 h 330670" name="connsiteY4"/>
                  <a:gd fmla="*/ 0 w 654592" name="connsiteX5"/>
                  <a:gd fmla="*/ 330670 h 330670" name="connsiteY5"/>
                  <a:gd fmla="*/ 94978 w 654592" name="connsiteX6"/>
                  <a:gd fmla="*/ 165335 h 330670" name="connsiteY6"/>
                  <a:gd fmla="*/ 0 w 654592" name="connsiteX7"/>
                  <a:gd fmla="*/ 0 h 3306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0670" w="654592">
                    <a:moveTo>
                      <a:pt x="0" y="0"/>
                    </a:moveTo>
                    <a:lnTo>
                      <a:pt x="654322" y="0"/>
                    </a:lnTo>
                    <a:lnTo>
                      <a:pt x="654592" y="470"/>
                    </a:lnTo>
                    <a:lnTo>
                      <a:pt x="647700" y="470"/>
                    </a:lnTo>
                    <a:lnTo>
                      <a:pt x="647700" y="330670"/>
                    </a:lnTo>
                    <a:lnTo>
                      <a:pt x="0" y="330670"/>
                    </a:lnTo>
                    <a:lnTo>
                      <a:pt x="94978" y="165335"/>
                    </a:lnTo>
                    <a:lnTo>
                      <a:pt x="0" y="0"/>
                    </a:lnTo>
                    <a:close/>
                  </a:path>
                </a:pathLst>
              </a:custGeom>
              <a:solidFill>
                <a:srgbClr val="59BF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文本框 78"/>
              <p:cNvSpPr txBox="1"/>
              <p:nvPr/>
            </p:nvSpPr>
            <p:spPr>
              <a:xfrm>
                <a:off x="6657170" y="1666765"/>
                <a:ext cx="1634053" cy="396240"/>
              </a:xfrm>
              <a:prstGeom prst="rect">
                <a:avLst/>
              </a:prstGeom>
              <a:noFill/>
            </p:spPr>
            <p:txBody>
              <a:bodyPr rtlCol="0" wrap="none">
                <a:spAutoFit/>
              </a:bodyPr>
              <a:lstStyle/>
              <a:p>
                <a:pPr algn="ctr"/>
                <a:r>
                  <a:rPr altLang="zh-CN" kern="1700" lang="en-US" smtClean="0" sz="2000">
                    <a:solidFill>
                      <a:schemeClr val="bg1"/>
                    </a:solidFill>
                    <a:latin charset="0" panose="02000803000000020004" pitchFamily="50" typeface="Ford Antenna Cond Bold"/>
                  </a:rPr>
                  <a:t>RAY  ALLEN</a:t>
                </a:r>
              </a:p>
            </p:txBody>
          </p:sp>
          <p:sp>
            <p:nvSpPr>
              <p:cNvPr id="80" name="文本框 79"/>
              <p:cNvSpPr txBox="1"/>
              <p:nvPr/>
            </p:nvSpPr>
            <p:spPr>
              <a:xfrm>
                <a:off x="6443723" y="1998968"/>
                <a:ext cx="2286317" cy="274320"/>
              </a:xfrm>
              <a:prstGeom prst="rect">
                <a:avLst/>
              </a:prstGeom>
              <a:noFill/>
            </p:spPr>
            <p:txBody>
              <a:bodyPr rtlCol="0" wrap="none">
                <a:spAutoFit/>
              </a:bodyPr>
              <a:lstStyle/>
              <a:p>
                <a:r>
                  <a:rPr altLang="zh-CN" lang="en-US" smtClean="0" sz="1200">
                    <a:solidFill>
                      <a:schemeClr val="bg1"/>
                    </a:solidFill>
                    <a:latin charset="0" panose="02000506000000020004" pitchFamily="50" typeface="Ford Antenna Cond Thin"/>
                    <a:cs charset="0" panose="020b0604020202020204" pitchFamily="34" typeface="Aparajita"/>
                  </a:rPr>
                  <a:t>2007-2012  playing  for  Celtic  </a:t>
                </a:r>
              </a:p>
            </p:txBody>
          </p:sp>
          <p:sp>
            <p:nvSpPr>
              <p:cNvPr id="81" name="文本框 80"/>
              <p:cNvSpPr txBox="1"/>
              <p:nvPr/>
            </p:nvSpPr>
            <p:spPr>
              <a:xfrm>
                <a:off x="8141962" y="2700988"/>
                <a:ext cx="563880" cy="365760"/>
              </a:xfrm>
              <a:prstGeom prst="rect">
                <a:avLst/>
              </a:prstGeom>
              <a:noFill/>
            </p:spPr>
            <p:txBody>
              <a:bodyPr rtlCol="0" wrap="none">
                <a:spAutoFit/>
              </a:bodyPr>
              <a:lstStyle/>
              <a:p>
                <a:r>
                  <a:rPr altLang="zh-CN" kern="1700" lang="en-US" smtClean="0">
                    <a:solidFill>
                      <a:schemeClr val="bg1"/>
                    </a:solidFill>
                    <a:latin charset="0" panose="02000506000000020004" pitchFamily="50" typeface="Ford Antenna Cond Thin"/>
                  </a:rPr>
                  <a:t>star</a:t>
                </a:r>
              </a:p>
            </p:txBody>
          </p:sp>
          <p:sp>
            <p:nvSpPr>
              <p:cNvPr id="82" name="文本框 81"/>
              <p:cNvSpPr txBox="1"/>
              <p:nvPr/>
            </p:nvSpPr>
            <p:spPr>
              <a:xfrm>
                <a:off x="6865845" y="2451184"/>
                <a:ext cx="854393" cy="574243"/>
              </a:xfrm>
              <a:prstGeom prst="rect">
                <a:avLst/>
              </a:prstGeom>
              <a:noFill/>
            </p:spPr>
            <p:txBody>
              <a:bodyPr rtlCol="0" wrap="none">
                <a:spAutoFit/>
              </a:bodyPr>
              <a:lstStyle/>
              <a:p>
                <a:r>
                  <a:rPr altLang="zh-CN" baseline="30000" lang="en-US" smtClean="0" sz="4800">
                    <a:solidFill>
                      <a:schemeClr val="tx1">
                        <a:lumMod val="50000"/>
                        <a:lumOff val="50000"/>
                      </a:schemeClr>
                    </a:solidFill>
                    <a:latin charset="0" panose="02000803000000020004" pitchFamily="50" typeface="Ford Antenna Cond Bold"/>
                  </a:rPr>
                  <a:t>#20</a:t>
                </a:r>
              </a:p>
            </p:txBody>
          </p:sp>
          <p:sp>
            <p:nvSpPr>
              <p:cNvPr id="83" name="矩形 82"/>
              <p:cNvSpPr/>
              <p:nvPr/>
            </p:nvSpPr>
            <p:spPr>
              <a:xfrm>
                <a:off x="7071663" y="3127413"/>
                <a:ext cx="805070" cy="335280"/>
              </a:xfrm>
              <a:prstGeom prst="rect">
                <a:avLst/>
              </a:prstGeom>
            </p:spPr>
            <p:txBody>
              <a:bodyPr wrap="square">
                <a:spAutoFit/>
              </a:bodyPr>
              <a:lstStyle/>
              <a:p>
                <a:pPr algn="ctr"/>
                <a:r>
                  <a:rPr altLang="zh-CN" lang="en-US" smtClean="0" sz="1600">
                    <a:solidFill>
                      <a:schemeClr val="tx1">
                        <a:lumMod val="75000"/>
                        <a:lumOff val="25000"/>
                        <a:alpha val="65000"/>
                      </a:schemeClr>
                    </a:solidFill>
                    <a:latin charset="0" panose="02000506000000020004" pitchFamily="50" typeface="Ford Antenna Cond Thin"/>
                    <a:cs charset="-34" panose="020b0502040204020203" pitchFamily="34" typeface="Leelawadee"/>
                  </a:rPr>
                  <a:t>Jesus</a:t>
                </a:r>
              </a:p>
            </p:txBody>
          </p:sp>
          <p:grpSp>
            <p:nvGrpSpPr>
              <p:cNvPr id="84" name="组合 83"/>
              <p:cNvGrpSpPr/>
              <p:nvPr/>
            </p:nvGrpSpPr>
            <p:grpSpPr>
              <a:xfrm>
                <a:off x="6596795" y="4307727"/>
                <a:ext cx="174357" cy="167759"/>
                <a:chOff x="3937757" y="3645869"/>
                <a:chExt cx="293688" cy="282574"/>
              </a:xfrm>
              <a:solidFill>
                <a:schemeClr val="bg1">
                  <a:lumMod val="65000"/>
                </a:schemeClr>
              </a:solidFill>
            </p:grpSpPr>
            <p:sp>
              <p:nvSpPr>
                <p:cNvPr id="97" name="Freeform 573"/>
                <p:cNvSpPr/>
                <p:nvPr/>
              </p:nvSpPr>
              <p:spPr bwMode="auto">
                <a:xfrm>
                  <a:off x="3985382" y="3710956"/>
                  <a:ext cx="196850" cy="217487"/>
                </a:xfrm>
                <a:custGeom>
                  <a:gdLst>
                    <a:gd fmla="*/ 0 w 49" name="T0"/>
                    <a:gd fmla="*/ 22 h 54" name="T1"/>
                    <a:gd fmla="*/ 0 w 49" name="T2"/>
                    <a:gd fmla="*/ 52 h 54" name="T3"/>
                    <a:gd fmla="*/ 1 w 49" name="T4"/>
                    <a:gd fmla="*/ 54 h 54" name="T5"/>
                    <a:gd fmla="*/ 3 w 49" name="T6"/>
                    <a:gd fmla="*/ 54 h 54" name="T7"/>
                    <a:gd fmla="*/ 16 w 49" name="T8"/>
                    <a:gd fmla="*/ 54 h 54" name="T9"/>
                    <a:gd fmla="*/ 17 w 49" name="T10"/>
                    <a:gd fmla="*/ 54 h 54" name="T11"/>
                    <a:gd fmla="*/ 18 w 49" name="T12"/>
                    <a:gd fmla="*/ 53 h 54" name="T13"/>
                    <a:gd fmla="*/ 18 w 49" name="T14"/>
                    <a:gd fmla="*/ 39 h 54" name="T15"/>
                    <a:gd fmla="*/ 31 w 49" name="T16"/>
                    <a:gd fmla="*/ 39 h 54" name="T17"/>
                    <a:gd fmla="*/ 31 w 49" name="T18"/>
                    <a:gd fmla="*/ 53 h 54" name="T19"/>
                    <a:gd fmla="*/ 32 w 49" name="T20"/>
                    <a:gd fmla="*/ 54 h 54" name="T21"/>
                    <a:gd fmla="*/ 33 w 49" name="T22"/>
                    <a:gd fmla="*/ 54 h 54" name="T23"/>
                    <a:gd fmla="*/ 46 w 49" name="T24"/>
                    <a:gd fmla="*/ 54 h 54" name="T25"/>
                    <a:gd fmla="*/ 48 w 49" name="T26"/>
                    <a:gd fmla="*/ 54 h 54" name="T27"/>
                    <a:gd fmla="*/ 49 w 49" name="T28"/>
                    <a:gd fmla="*/ 52 h 54" name="T29"/>
                    <a:gd fmla="*/ 49 w 49" name="T30"/>
                    <a:gd fmla="*/ 22 h 54" name="T31"/>
                    <a:gd fmla="*/ 25 w 49" name="T32"/>
                    <a:gd fmla="*/ 0 h 54" name="T33"/>
                    <a:gd fmla="*/ 0 w 49" name="T34"/>
                    <a:gd fmla="*/ 22 h 5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4" w="49">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98" name="Freeform 574"/>
                <p:cNvSpPr/>
                <p:nvPr/>
              </p:nvSpPr>
              <p:spPr bwMode="auto">
                <a:xfrm>
                  <a:off x="3937757" y="3645869"/>
                  <a:ext cx="293688" cy="157162"/>
                </a:xfrm>
                <a:custGeom>
                  <a:gdLst>
                    <a:gd fmla="*/ 71 w 73" name="T0"/>
                    <a:gd fmla="*/ 30 h 39" name="T1"/>
                    <a:gd fmla="*/ 60 w 73" name="T2"/>
                    <a:gd fmla="*/ 20 h 39" name="T3"/>
                    <a:gd fmla="*/ 60 w 73" name="T4"/>
                    <a:gd fmla="*/ 3 h 39" name="T5"/>
                    <a:gd fmla="*/ 58 w 73" name="T6"/>
                    <a:gd fmla="*/ 1 h 39" name="T7"/>
                    <a:gd fmla="*/ 53 w 73" name="T8"/>
                    <a:gd fmla="*/ 1 h 39" name="T9"/>
                    <a:gd fmla="*/ 52 w 73" name="T10"/>
                    <a:gd fmla="*/ 3 h 39" name="T11"/>
                    <a:gd fmla="*/ 52 w 73" name="T12"/>
                    <a:gd fmla="*/ 12 h 39" name="T13"/>
                    <a:gd fmla="*/ 40 w 73" name="T14"/>
                    <a:gd fmla="*/ 2 h 39" name="T15"/>
                    <a:gd fmla="*/ 33 w 73" name="T16"/>
                    <a:gd fmla="*/ 2 h 39" name="T17"/>
                    <a:gd fmla="*/ 2 w 73" name="T18"/>
                    <a:gd fmla="*/ 30 h 39" name="T19"/>
                    <a:gd fmla="*/ 2 w 73" name="T20"/>
                    <a:gd fmla="*/ 37 h 39" name="T21"/>
                    <a:gd fmla="*/ 2 w 73" name="T22"/>
                    <a:gd fmla="*/ 37 h 39" name="T23"/>
                    <a:gd fmla="*/ 5 w 73" name="T24"/>
                    <a:gd fmla="*/ 38 h 39" name="T25"/>
                    <a:gd fmla="*/ 8 w 73" name="T26"/>
                    <a:gd fmla="*/ 37 h 39" name="T27"/>
                    <a:gd fmla="*/ 37 w 73" name="T28"/>
                    <a:gd fmla="*/ 11 h 39" name="T29"/>
                    <a:gd fmla="*/ 65 w 73" name="T30"/>
                    <a:gd fmla="*/ 37 h 39" name="T31"/>
                    <a:gd fmla="*/ 71 w 73" name="T32"/>
                    <a:gd fmla="*/ 37 h 39" name="T33"/>
                    <a:gd fmla="*/ 71 w 73" name="T34"/>
                    <a:gd fmla="*/ 30 h 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 w="73">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grpSp>
          <p:sp>
            <p:nvSpPr>
              <p:cNvPr id="85" name="Freeform 400"/>
              <p:cNvSpPr>
                <a:spLocks noEditPoints="1"/>
              </p:cNvSpPr>
              <p:nvPr/>
            </p:nvSpPr>
            <p:spPr bwMode="auto">
              <a:xfrm>
                <a:off x="6613289" y="4599042"/>
                <a:ext cx="141371" cy="133831"/>
              </a:xfrm>
              <a:custGeom>
                <a:gdLst>
                  <a:gd fmla="*/ 50 w 59" name="T0"/>
                  <a:gd fmla="*/ 26 h 56" name="T1"/>
                  <a:gd fmla="*/ 50 w 59" name="T2"/>
                  <a:gd fmla="*/ 26 h 56" name="T3"/>
                  <a:gd fmla="*/ 50 w 59" name="T4"/>
                  <a:gd fmla="*/ 26 h 56" name="T5"/>
                  <a:gd fmla="*/ 50 w 59" name="T6"/>
                  <a:gd fmla="*/ 26 h 56" name="T7"/>
                  <a:gd fmla="*/ 50 w 59" name="T8"/>
                  <a:gd fmla="*/ 26 h 56" name="T9"/>
                  <a:gd fmla="*/ 50 w 59" name="T10"/>
                  <a:gd fmla="*/ 26 h 56" name="T11"/>
                  <a:gd fmla="*/ 50 w 59" name="T12"/>
                  <a:gd fmla="*/ 27 h 56" name="T13"/>
                  <a:gd fmla="*/ 45 w 59" name="T14"/>
                  <a:gd fmla="*/ 32 h 56" name="T15"/>
                  <a:gd fmla="*/ 13 w 59" name="T16"/>
                  <a:gd fmla="*/ 32 h 56" name="T17"/>
                  <a:gd fmla="*/ 8 w 59" name="T18"/>
                  <a:gd fmla="*/ 27 h 56" name="T19"/>
                  <a:gd fmla="*/ 8 w 59" name="T20"/>
                  <a:gd fmla="*/ 26 h 56" name="T21"/>
                  <a:gd fmla="*/ 8 w 59" name="T22"/>
                  <a:gd fmla="*/ 26 h 56" name="T23"/>
                  <a:gd fmla="*/ 8 w 59" name="T24"/>
                  <a:gd fmla="*/ 26 h 56" name="T25"/>
                  <a:gd fmla="*/ 8 w 59" name="T26"/>
                  <a:gd fmla="*/ 26 h 56" name="T27"/>
                  <a:gd fmla="*/ 8 w 59" name="T28"/>
                  <a:gd fmla="*/ 26 h 56" name="T29"/>
                  <a:gd fmla="*/ 8 w 59" name="T30"/>
                  <a:gd fmla="*/ 26 h 56" name="T31"/>
                  <a:gd fmla="*/ 0 w 59" name="T32"/>
                  <a:gd fmla="*/ 34 h 56" name="T33"/>
                  <a:gd fmla="*/ 0 w 59" name="T34"/>
                  <a:gd fmla="*/ 47 h 56" name="T35"/>
                  <a:gd fmla="*/ 8 w 59" name="T36"/>
                  <a:gd fmla="*/ 56 h 56" name="T37"/>
                  <a:gd fmla="*/ 50 w 59" name="T38"/>
                  <a:gd fmla="*/ 56 h 56" name="T39"/>
                  <a:gd fmla="*/ 59 w 59" name="T40"/>
                  <a:gd fmla="*/ 47 h 56" name="T41"/>
                  <a:gd fmla="*/ 59 w 59" name="T42"/>
                  <a:gd fmla="*/ 34 h 56" name="T43"/>
                  <a:gd fmla="*/ 50 w 59" name="T44"/>
                  <a:gd fmla="*/ 26 h 56" name="T45"/>
                  <a:gd fmla="*/ 6 w 59" name="T46"/>
                  <a:gd fmla="*/ 33 h 56" name="T47"/>
                  <a:gd fmla="*/ 5 w 59" name="T48"/>
                  <a:gd fmla="*/ 33 h 56" name="T49"/>
                  <a:gd fmla="*/ 4 w 59" name="T50"/>
                  <a:gd fmla="*/ 31 h 56" name="T51"/>
                  <a:gd fmla="*/ 5 w 59" name="T52"/>
                  <a:gd fmla="*/ 30 h 56" name="T53"/>
                  <a:gd fmla="*/ 6 w 59" name="T54"/>
                  <a:gd fmla="*/ 30 h 56" name="T55"/>
                  <a:gd fmla="*/ 7 w 59" name="T56"/>
                  <a:gd fmla="*/ 31 h 56" name="T57"/>
                  <a:gd fmla="*/ 6 w 59" name="T58"/>
                  <a:gd fmla="*/ 33 h 56" name="T59"/>
                  <a:gd fmla="*/ 51 w 59" name="T60"/>
                  <a:gd fmla="*/ 49 h 56" name="T61"/>
                  <a:gd fmla="*/ 50 w 59" name="T62"/>
                  <a:gd fmla="*/ 50 h 56" name="T63"/>
                  <a:gd fmla="*/ 9 w 59" name="T64"/>
                  <a:gd fmla="*/ 50 h 56" name="T65"/>
                  <a:gd fmla="*/ 7 w 59" name="T66"/>
                  <a:gd fmla="*/ 49 h 56" name="T67"/>
                  <a:gd fmla="*/ 7 w 59" name="T68"/>
                  <a:gd fmla="*/ 45 h 56" name="T69"/>
                  <a:gd fmla="*/ 9 w 59" name="T70"/>
                  <a:gd fmla="*/ 43 h 56" name="T71"/>
                  <a:gd fmla="*/ 50 w 59" name="T72"/>
                  <a:gd fmla="*/ 43 h 56" name="T73"/>
                  <a:gd fmla="*/ 51 w 59" name="T74"/>
                  <a:gd fmla="*/ 45 h 56" name="T75"/>
                  <a:gd fmla="*/ 51 w 59" name="T76"/>
                  <a:gd fmla="*/ 49 h 56" name="T77"/>
                  <a:gd fmla="*/ 54 w 59" name="T78"/>
                  <a:gd fmla="*/ 33 h 56" name="T79"/>
                  <a:gd fmla="*/ 52 w 59" name="T80"/>
                  <a:gd fmla="*/ 33 h 56" name="T81"/>
                  <a:gd fmla="*/ 51 w 59" name="T82"/>
                  <a:gd fmla="*/ 31 h 56" name="T83"/>
                  <a:gd fmla="*/ 52 w 59" name="T84"/>
                  <a:gd fmla="*/ 30 h 56" name="T85"/>
                  <a:gd fmla="*/ 54 w 59" name="T86"/>
                  <a:gd fmla="*/ 30 h 56" name="T87"/>
                  <a:gd fmla="*/ 55 w 59" name="T88"/>
                  <a:gd fmla="*/ 31 h 56" name="T89"/>
                  <a:gd fmla="*/ 54 w 59" name="T90"/>
                  <a:gd fmla="*/ 33 h 56" name="T91"/>
                  <a:gd fmla="*/ 49 w 59" name="T92"/>
                  <a:gd fmla="*/ 26 h 56" name="T93"/>
                  <a:gd fmla="*/ 50 w 59" name="T94"/>
                  <a:gd fmla="*/ 26 h 56" name="T95"/>
                  <a:gd fmla="*/ 49 w 59" name="T96"/>
                  <a:gd fmla="*/ 23 h 56" name="T97"/>
                  <a:gd fmla="*/ 49 w 59" name="T98"/>
                  <a:gd fmla="*/ 0 h 56" name="T99"/>
                  <a:gd fmla="*/ 10 w 59" name="T100"/>
                  <a:gd fmla="*/ 0 h 56" name="T101"/>
                  <a:gd fmla="*/ 10 w 59" name="T102"/>
                  <a:gd fmla="*/ 23 h 56" name="T103"/>
                  <a:gd fmla="*/ 8 w 59" name="T104"/>
                  <a:gd fmla="*/ 26 h 56" name="T105"/>
                  <a:gd fmla="*/ 10 w 59" name="T106"/>
                  <a:gd fmla="*/ 26 h 56" name="T107"/>
                  <a:gd fmla="*/ 49 w 59" name="T108"/>
                  <a:gd fmla="*/ 26 h 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6" w="59">
                    <a:moveTo>
                      <a:pt x="50" y="26"/>
                    </a:moveTo>
                    <a:cubicBezTo>
                      <a:pt x="50" y="26"/>
                      <a:pt x="50" y="26"/>
                      <a:pt x="50" y="26"/>
                    </a:cubicBezTo>
                    <a:cubicBezTo>
                      <a:pt x="50" y="26"/>
                      <a:pt x="50" y="26"/>
                      <a:pt x="50" y="26"/>
                    </a:cubicBezTo>
                    <a:cubicBezTo>
                      <a:pt x="50" y="26"/>
                      <a:pt x="50" y="26"/>
                      <a:pt x="50" y="26"/>
                    </a:cubicBezTo>
                    <a:cubicBezTo>
                      <a:pt x="50" y="26"/>
                      <a:pt x="50" y="26"/>
                      <a:pt x="50" y="26"/>
                    </a:cubicBezTo>
                    <a:cubicBezTo>
                      <a:pt x="50" y="26"/>
                      <a:pt x="50" y="26"/>
                      <a:pt x="50" y="26"/>
                    </a:cubicBezTo>
                    <a:cubicBezTo>
                      <a:pt x="50" y="27"/>
                      <a:pt x="50" y="27"/>
                      <a:pt x="50" y="27"/>
                    </a:cubicBezTo>
                    <a:cubicBezTo>
                      <a:pt x="50" y="30"/>
                      <a:pt x="48" y="32"/>
                      <a:pt x="45" y="32"/>
                    </a:cubicBezTo>
                    <a:cubicBezTo>
                      <a:pt x="13" y="32"/>
                      <a:pt x="13" y="32"/>
                      <a:pt x="13" y="32"/>
                    </a:cubicBezTo>
                    <a:cubicBezTo>
                      <a:pt x="10" y="32"/>
                      <a:pt x="8" y="30"/>
                      <a:pt x="8" y="27"/>
                    </a:cubicBezTo>
                    <a:cubicBezTo>
                      <a:pt x="8" y="26"/>
                      <a:pt x="8" y="26"/>
                      <a:pt x="8" y="26"/>
                    </a:cubicBezTo>
                    <a:cubicBezTo>
                      <a:pt x="8" y="26"/>
                      <a:pt x="8" y="26"/>
                      <a:pt x="8" y="26"/>
                    </a:cubicBezTo>
                    <a:cubicBezTo>
                      <a:pt x="8" y="26"/>
                      <a:pt x="8" y="26"/>
                      <a:pt x="8" y="26"/>
                    </a:cubicBezTo>
                    <a:cubicBezTo>
                      <a:pt x="8" y="26"/>
                      <a:pt x="8" y="26"/>
                      <a:pt x="8" y="26"/>
                    </a:cubicBezTo>
                    <a:cubicBezTo>
                      <a:pt x="8" y="26"/>
                      <a:pt x="8" y="26"/>
                      <a:pt x="8" y="26"/>
                    </a:cubicBezTo>
                    <a:cubicBezTo>
                      <a:pt x="8" y="26"/>
                      <a:pt x="8" y="26"/>
                      <a:pt x="8" y="26"/>
                    </a:cubicBezTo>
                    <a:cubicBezTo>
                      <a:pt x="4" y="26"/>
                      <a:pt x="0" y="29"/>
                      <a:pt x="0" y="34"/>
                    </a:cubicBezTo>
                    <a:cubicBezTo>
                      <a:pt x="0" y="47"/>
                      <a:pt x="0" y="47"/>
                      <a:pt x="0" y="47"/>
                    </a:cubicBezTo>
                    <a:cubicBezTo>
                      <a:pt x="0" y="52"/>
                      <a:pt x="4" y="56"/>
                      <a:pt x="8" y="56"/>
                    </a:cubicBezTo>
                    <a:cubicBezTo>
                      <a:pt x="50" y="56"/>
                      <a:pt x="50" y="56"/>
                      <a:pt x="50" y="56"/>
                    </a:cubicBezTo>
                    <a:cubicBezTo>
                      <a:pt x="55" y="56"/>
                      <a:pt x="59" y="52"/>
                      <a:pt x="59" y="47"/>
                    </a:cubicBezTo>
                    <a:cubicBezTo>
                      <a:pt x="59" y="34"/>
                      <a:pt x="59" y="34"/>
                      <a:pt x="59" y="34"/>
                    </a:cubicBezTo>
                    <a:cubicBezTo>
                      <a:pt x="59" y="29"/>
                      <a:pt x="55" y="26"/>
                      <a:pt x="50" y="26"/>
                    </a:cubicBezTo>
                    <a:close/>
                    <a:moveTo>
                      <a:pt x="6" y="33"/>
                    </a:moveTo>
                    <a:cubicBezTo>
                      <a:pt x="5" y="33"/>
                      <a:pt x="5" y="33"/>
                      <a:pt x="5" y="33"/>
                    </a:cubicBezTo>
                    <a:cubicBezTo>
                      <a:pt x="4" y="33"/>
                      <a:pt x="4" y="32"/>
                      <a:pt x="4" y="31"/>
                    </a:cubicBezTo>
                    <a:cubicBezTo>
                      <a:pt x="4" y="31"/>
                      <a:pt x="4" y="30"/>
                      <a:pt x="5" y="30"/>
                    </a:cubicBezTo>
                    <a:cubicBezTo>
                      <a:pt x="6" y="30"/>
                      <a:pt x="6" y="30"/>
                      <a:pt x="6" y="30"/>
                    </a:cubicBezTo>
                    <a:cubicBezTo>
                      <a:pt x="7" y="30"/>
                      <a:pt x="7" y="31"/>
                      <a:pt x="7" y="31"/>
                    </a:cubicBezTo>
                    <a:cubicBezTo>
                      <a:pt x="7" y="32"/>
                      <a:pt x="7" y="33"/>
                      <a:pt x="6" y="33"/>
                    </a:cubicBezTo>
                    <a:close/>
                    <a:moveTo>
                      <a:pt x="51" y="49"/>
                    </a:moveTo>
                    <a:cubicBezTo>
                      <a:pt x="51" y="49"/>
                      <a:pt x="50" y="50"/>
                      <a:pt x="50" y="50"/>
                    </a:cubicBezTo>
                    <a:cubicBezTo>
                      <a:pt x="9" y="50"/>
                      <a:pt x="9" y="50"/>
                      <a:pt x="9" y="50"/>
                    </a:cubicBezTo>
                    <a:cubicBezTo>
                      <a:pt x="8" y="50"/>
                      <a:pt x="7" y="49"/>
                      <a:pt x="7" y="49"/>
                    </a:cubicBezTo>
                    <a:cubicBezTo>
                      <a:pt x="7" y="45"/>
                      <a:pt x="7" y="45"/>
                      <a:pt x="7" y="45"/>
                    </a:cubicBezTo>
                    <a:cubicBezTo>
                      <a:pt x="7" y="44"/>
                      <a:pt x="8" y="43"/>
                      <a:pt x="9" y="43"/>
                    </a:cubicBezTo>
                    <a:cubicBezTo>
                      <a:pt x="50" y="43"/>
                      <a:pt x="50" y="43"/>
                      <a:pt x="50" y="43"/>
                    </a:cubicBezTo>
                    <a:cubicBezTo>
                      <a:pt x="50" y="43"/>
                      <a:pt x="51" y="44"/>
                      <a:pt x="51" y="45"/>
                    </a:cubicBezTo>
                    <a:lnTo>
                      <a:pt x="51" y="49"/>
                    </a:lnTo>
                    <a:close/>
                    <a:moveTo>
                      <a:pt x="54" y="33"/>
                    </a:moveTo>
                    <a:cubicBezTo>
                      <a:pt x="52" y="33"/>
                      <a:pt x="52" y="33"/>
                      <a:pt x="52" y="33"/>
                    </a:cubicBezTo>
                    <a:cubicBezTo>
                      <a:pt x="52" y="33"/>
                      <a:pt x="51" y="32"/>
                      <a:pt x="51" y="31"/>
                    </a:cubicBezTo>
                    <a:cubicBezTo>
                      <a:pt x="51" y="31"/>
                      <a:pt x="52" y="30"/>
                      <a:pt x="52" y="30"/>
                    </a:cubicBezTo>
                    <a:cubicBezTo>
                      <a:pt x="54" y="30"/>
                      <a:pt x="54" y="30"/>
                      <a:pt x="54" y="30"/>
                    </a:cubicBezTo>
                    <a:cubicBezTo>
                      <a:pt x="55" y="30"/>
                      <a:pt x="55" y="31"/>
                      <a:pt x="55" y="31"/>
                    </a:cubicBezTo>
                    <a:cubicBezTo>
                      <a:pt x="55" y="32"/>
                      <a:pt x="55" y="33"/>
                      <a:pt x="54" y="33"/>
                    </a:cubicBezTo>
                    <a:close/>
                    <a:moveTo>
                      <a:pt x="49" y="26"/>
                    </a:moveTo>
                    <a:cubicBezTo>
                      <a:pt x="50" y="26"/>
                      <a:pt x="50" y="26"/>
                      <a:pt x="50" y="26"/>
                    </a:cubicBezTo>
                    <a:cubicBezTo>
                      <a:pt x="50" y="25"/>
                      <a:pt x="49" y="24"/>
                      <a:pt x="49" y="23"/>
                    </a:cubicBezTo>
                    <a:cubicBezTo>
                      <a:pt x="49" y="0"/>
                      <a:pt x="49" y="0"/>
                      <a:pt x="49" y="0"/>
                    </a:cubicBezTo>
                    <a:cubicBezTo>
                      <a:pt x="10" y="0"/>
                      <a:pt x="10" y="0"/>
                      <a:pt x="10" y="0"/>
                    </a:cubicBezTo>
                    <a:cubicBezTo>
                      <a:pt x="10" y="23"/>
                      <a:pt x="10" y="23"/>
                      <a:pt x="10" y="23"/>
                    </a:cubicBezTo>
                    <a:cubicBezTo>
                      <a:pt x="9" y="24"/>
                      <a:pt x="9" y="25"/>
                      <a:pt x="8" y="26"/>
                    </a:cubicBezTo>
                    <a:cubicBezTo>
                      <a:pt x="10" y="26"/>
                      <a:pt x="10" y="26"/>
                      <a:pt x="10" y="26"/>
                    </a:cubicBezTo>
                    <a:lnTo>
                      <a:pt x="49" y="26"/>
                    </a:lnTo>
                    <a:close/>
                  </a:path>
                </a:pathLst>
              </a:custGeom>
              <a:solidFill>
                <a:schemeClr val="bg1">
                  <a:lumMod val="65000"/>
                </a:schemeClr>
              </a:solid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86" name="Freeform 487"/>
              <p:cNvSpPr>
                <a:spLocks noEditPoints="1"/>
              </p:cNvSpPr>
              <p:nvPr/>
            </p:nvSpPr>
            <p:spPr bwMode="auto">
              <a:xfrm>
                <a:off x="6585957" y="5194867"/>
                <a:ext cx="196034" cy="126291"/>
              </a:xfrm>
              <a:custGeom>
                <a:gdLst>
                  <a:gd fmla="*/ 66 w 82" name="T0"/>
                  <a:gd fmla="*/ 0 h 53" name="T1"/>
                  <a:gd fmla="*/ 15 w 82" name="T2"/>
                  <a:gd fmla="*/ 0 h 53" name="T3"/>
                  <a:gd fmla="*/ 0 w 82" name="T4"/>
                  <a:gd fmla="*/ 15 h 53" name="T5"/>
                  <a:gd fmla="*/ 0 w 82" name="T6"/>
                  <a:gd fmla="*/ 38 h 53" name="T7"/>
                  <a:gd fmla="*/ 15 w 82" name="T8"/>
                  <a:gd fmla="*/ 53 h 53" name="T9"/>
                  <a:gd fmla="*/ 66 w 82" name="T10"/>
                  <a:gd fmla="*/ 53 h 53" name="T11"/>
                  <a:gd fmla="*/ 82 w 82" name="T12"/>
                  <a:gd fmla="*/ 38 h 53" name="T13"/>
                  <a:gd fmla="*/ 82 w 82" name="T14"/>
                  <a:gd fmla="*/ 15 h 53" name="T15"/>
                  <a:gd fmla="*/ 66 w 82" name="T16"/>
                  <a:gd fmla="*/ 0 h 53" name="T17"/>
                  <a:gd fmla="*/ 78 w 82" name="T18"/>
                  <a:gd fmla="*/ 45 h 53" name="T19"/>
                  <a:gd fmla="*/ 77 w 82" name="T20"/>
                  <a:gd fmla="*/ 46 h 53" name="T21"/>
                  <a:gd fmla="*/ 77 w 82" name="T22"/>
                  <a:gd fmla="*/ 46 h 53" name="T23"/>
                  <a:gd fmla="*/ 76 w 82" name="T24"/>
                  <a:gd fmla="*/ 46 h 53" name="T25"/>
                  <a:gd fmla="*/ 54 w 82" name="T26"/>
                  <a:gd fmla="*/ 26 h 53" name="T27"/>
                  <a:gd fmla="*/ 42 w 82" name="T28"/>
                  <a:gd fmla="*/ 36 h 53" name="T29"/>
                  <a:gd fmla="*/ 41 w 82" name="T30"/>
                  <a:gd fmla="*/ 37 h 53" name="T31"/>
                  <a:gd fmla="*/ 40 w 82" name="T32"/>
                  <a:gd fmla="*/ 36 h 53" name="T33"/>
                  <a:gd fmla="*/ 27 w 82" name="T34"/>
                  <a:gd fmla="*/ 26 h 53" name="T35"/>
                  <a:gd fmla="*/ 7 w 82" name="T36"/>
                  <a:gd fmla="*/ 45 h 53" name="T37"/>
                  <a:gd fmla="*/ 5 w 82" name="T38"/>
                  <a:gd fmla="*/ 45 h 53" name="T39"/>
                  <a:gd fmla="*/ 5 w 82" name="T40"/>
                  <a:gd fmla="*/ 45 h 53" name="T41"/>
                  <a:gd fmla="*/ 4 w 82" name="T42"/>
                  <a:gd fmla="*/ 45 h 53" name="T43"/>
                  <a:gd fmla="*/ 4 w 82" name="T44"/>
                  <a:gd fmla="*/ 43 h 53" name="T45"/>
                  <a:gd fmla="*/ 4 w 82" name="T46"/>
                  <a:gd fmla="*/ 43 h 53" name="T47"/>
                  <a:gd fmla="*/ 4 w 82" name="T48"/>
                  <a:gd fmla="*/ 42 h 53" name="T49"/>
                  <a:gd fmla="*/ 25 w 82" name="T50"/>
                  <a:gd fmla="*/ 24 h 53" name="T51"/>
                  <a:gd fmla="*/ 6 w 82" name="T52"/>
                  <a:gd fmla="*/ 8 h 53" name="T53"/>
                  <a:gd fmla="*/ 6 w 82" name="T54"/>
                  <a:gd fmla="*/ 6 h 53" name="T55"/>
                  <a:gd fmla="*/ 8 w 82" name="T56"/>
                  <a:gd fmla="*/ 5 h 53" name="T57"/>
                  <a:gd fmla="*/ 10 w 82" name="T58"/>
                  <a:gd fmla="*/ 7 h 53" name="T59"/>
                  <a:gd fmla="*/ 41 w 82" name="T60"/>
                  <a:gd fmla="*/ 33 h 53" name="T61"/>
                  <a:gd fmla="*/ 72 w 82" name="T62"/>
                  <a:gd fmla="*/ 7 h 53" name="T63"/>
                  <a:gd fmla="*/ 74 w 82" name="T64"/>
                  <a:gd fmla="*/ 5 h 53" name="T65"/>
                  <a:gd fmla="*/ 76 w 82" name="T66"/>
                  <a:gd fmla="*/ 5 h 53" name="T67"/>
                  <a:gd fmla="*/ 76 w 82" name="T68"/>
                  <a:gd fmla="*/ 8 h 53" name="T69"/>
                  <a:gd fmla="*/ 57 w 82" name="T70"/>
                  <a:gd fmla="*/ 24 h 53" name="T71"/>
                  <a:gd fmla="*/ 78 w 82" name="T72"/>
                  <a:gd fmla="*/ 43 h 53" name="T73"/>
                  <a:gd fmla="*/ 79 w 82" name="T74"/>
                  <a:gd fmla="*/ 44 h 53" name="T75"/>
                  <a:gd fmla="*/ 79 w 82" name="T76"/>
                  <a:gd fmla="*/ 44 h 53" name="T77"/>
                  <a:gd fmla="*/ 78 w 82" name="T78"/>
                  <a:gd fmla="*/ 45 h 5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2" w="82">
                    <a:moveTo>
                      <a:pt x="66" y="0"/>
                    </a:moveTo>
                    <a:cubicBezTo>
                      <a:pt x="15" y="0"/>
                      <a:pt x="15" y="0"/>
                      <a:pt x="15" y="0"/>
                    </a:cubicBezTo>
                    <a:cubicBezTo>
                      <a:pt x="7" y="0"/>
                      <a:pt x="0" y="7"/>
                      <a:pt x="0" y="15"/>
                    </a:cubicBezTo>
                    <a:cubicBezTo>
                      <a:pt x="0" y="38"/>
                      <a:pt x="0" y="38"/>
                      <a:pt x="0" y="38"/>
                    </a:cubicBezTo>
                    <a:cubicBezTo>
                      <a:pt x="0" y="46"/>
                      <a:pt x="7" y="53"/>
                      <a:pt x="15" y="53"/>
                    </a:cubicBezTo>
                    <a:cubicBezTo>
                      <a:pt x="66" y="53"/>
                      <a:pt x="66" y="53"/>
                      <a:pt x="66" y="53"/>
                    </a:cubicBezTo>
                    <a:cubicBezTo>
                      <a:pt x="75" y="53"/>
                      <a:pt x="82" y="46"/>
                      <a:pt x="82" y="38"/>
                    </a:cubicBezTo>
                    <a:cubicBezTo>
                      <a:pt x="82" y="15"/>
                      <a:pt x="82" y="15"/>
                      <a:pt x="82" y="15"/>
                    </a:cubicBezTo>
                    <a:cubicBezTo>
                      <a:pt x="82" y="7"/>
                      <a:pt x="75" y="0"/>
                      <a:pt x="66" y="0"/>
                    </a:cubicBezTo>
                    <a:close/>
                    <a:moveTo>
                      <a:pt x="78" y="45"/>
                    </a:moveTo>
                    <a:cubicBezTo>
                      <a:pt x="78" y="46"/>
                      <a:pt x="78" y="46"/>
                      <a:pt x="77" y="46"/>
                    </a:cubicBezTo>
                    <a:cubicBezTo>
                      <a:pt x="77" y="46"/>
                      <a:pt x="77" y="46"/>
                      <a:pt x="77" y="46"/>
                    </a:cubicBezTo>
                    <a:cubicBezTo>
                      <a:pt x="77" y="46"/>
                      <a:pt x="76" y="46"/>
                      <a:pt x="76" y="46"/>
                    </a:cubicBezTo>
                    <a:cubicBezTo>
                      <a:pt x="54" y="26"/>
                      <a:pt x="54" y="26"/>
                      <a:pt x="54" y="26"/>
                    </a:cubicBezTo>
                    <a:cubicBezTo>
                      <a:pt x="42" y="36"/>
                      <a:pt x="42" y="36"/>
                      <a:pt x="42" y="36"/>
                    </a:cubicBezTo>
                    <a:cubicBezTo>
                      <a:pt x="42" y="36"/>
                      <a:pt x="41" y="37"/>
                      <a:pt x="41" y="37"/>
                    </a:cubicBezTo>
                    <a:cubicBezTo>
                      <a:pt x="40" y="37"/>
                      <a:pt x="40" y="36"/>
                      <a:pt x="40" y="36"/>
                    </a:cubicBezTo>
                    <a:cubicBezTo>
                      <a:pt x="27" y="26"/>
                      <a:pt x="27" y="26"/>
                      <a:pt x="27" y="26"/>
                    </a:cubicBezTo>
                    <a:cubicBezTo>
                      <a:pt x="7" y="45"/>
                      <a:pt x="7" y="45"/>
                      <a:pt x="7" y="45"/>
                    </a:cubicBezTo>
                    <a:cubicBezTo>
                      <a:pt x="6" y="45"/>
                      <a:pt x="6" y="45"/>
                      <a:pt x="5" y="45"/>
                    </a:cubicBezTo>
                    <a:cubicBezTo>
                      <a:pt x="5" y="45"/>
                      <a:pt x="5" y="45"/>
                      <a:pt x="5" y="45"/>
                    </a:cubicBezTo>
                    <a:cubicBezTo>
                      <a:pt x="5" y="45"/>
                      <a:pt x="5" y="45"/>
                      <a:pt x="4" y="45"/>
                    </a:cubicBezTo>
                    <a:cubicBezTo>
                      <a:pt x="4" y="44"/>
                      <a:pt x="4" y="44"/>
                      <a:pt x="4" y="43"/>
                    </a:cubicBezTo>
                    <a:cubicBezTo>
                      <a:pt x="4" y="43"/>
                      <a:pt x="4" y="43"/>
                      <a:pt x="4" y="43"/>
                    </a:cubicBezTo>
                    <a:cubicBezTo>
                      <a:pt x="4" y="43"/>
                      <a:pt x="4" y="42"/>
                      <a:pt x="4" y="42"/>
                    </a:cubicBezTo>
                    <a:cubicBezTo>
                      <a:pt x="25" y="24"/>
                      <a:pt x="25" y="24"/>
                      <a:pt x="25" y="24"/>
                    </a:cubicBezTo>
                    <a:cubicBezTo>
                      <a:pt x="6" y="8"/>
                      <a:pt x="6" y="8"/>
                      <a:pt x="6" y="8"/>
                    </a:cubicBezTo>
                    <a:cubicBezTo>
                      <a:pt x="5" y="7"/>
                      <a:pt x="5" y="6"/>
                      <a:pt x="6" y="6"/>
                    </a:cubicBezTo>
                    <a:cubicBezTo>
                      <a:pt x="6" y="5"/>
                      <a:pt x="7" y="5"/>
                      <a:pt x="8" y="5"/>
                    </a:cubicBezTo>
                    <a:cubicBezTo>
                      <a:pt x="10" y="7"/>
                      <a:pt x="10" y="7"/>
                      <a:pt x="10" y="7"/>
                    </a:cubicBezTo>
                    <a:cubicBezTo>
                      <a:pt x="41" y="33"/>
                      <a:pt x="41" y="33"/>
                      <a:pt x="41" y="33"/>
                    </a:cubicBezTo>
                    <a:cubicBezTo>
                      <a:pt x="72" y="7"/>
                      <a:pt x="72" y="7"/>
                      <a:pt x="72" y="7"/>
                    </a:cubicBezTo>
                    <a:cubicBezTo>
                      <a:pt x="74" y="5"/>
                      <a:pt x="74" y="5"/>
                      <a:pt x="74" y="5"/>
                    </a:cubicBezTo>
                    <a:cubicBezTo>
                      <a:pt x="74" y="5"/>
                      <a:pt x="75" y="5"/>
                      <a:pt x="76" y="5"/>
                    </a:cubicBezTo>
                    <a:cubicBezTo>
                      <a:pt x="77" y="6"/>
                      <a:pt x="77" y="7"/>
                      <a:pt x="76" y="8"/>
                    </a:cubicBezTo>
                    <a:cubicBezTo>
                      <a:pt x="57" y="24"/>
                      <a:pt x="57" y="24"/>
                      <a:pt x="57" y="24"/>
                    </a:cubicBezTo>
                    <a:cubicBezTo>
                      <a:pt x="78" y="43"/>
                      <a:pt x="78" y="43"/>
                      <a:pt x="78" y="43"/>
                    </a:cubicBezTo>
                    <a:cubicBezTo>
                      <a:pt x="79" y="43"/>
                      <a:pt x="79" y="44"/>
                      <a:pt x="79" y="44"/>
                    </a:cubicBezTo>
                    <a:cubicBezTo>
                      <a:pt x="79" y="44"/>
                      <a:pt x="79" y="44"/>
                      <a:pt x="79" y="44"/>
                    </a:cubicBezTo>
                    <a:cubicBezTo>
                      <a:pt x="79" y="45"/>
                      <a:pt x="79" y="45"/>
                      <a:pt x="78" y="45"/>
                    </a:cubicBezTo>
                    <a:close/>
                  </a:path>
                </a:pathLst>
              </a:custGeom>
              <a:solidFill>
                <a:schemeClr val="bg1">
                  <a:lumMod val="65000"/>
                </a:schemeClr>
              </a:solid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grpSp>
            <p:nvGrpSpPr>
              <p:cNvPr id="87" name="组合 86"/>
              <p:cNvGrpSpPr/>
              <p:nvPr/>
            </p:nvGrpSpPr>
            <p:grpSpPr>
              <a:xfrm>
                <a:off x="6606220" y="4856428"/>
                <a:ext cx="155508" cy="214883"/>
                <a:chOff x="3977444" y="5048919"/>
                <a:chExt cx="261938" cy="361950"/>
              </a:xfrm>
              <a:solidFill>
                <a:schemeClr val="bg1">
                  <a:lumMod val="65000"/>
                </a:schemeClr>
              </a:solidFill>
            </p:grpSpPr>
            <p:sp>
              <p:nvSpPr>
                <p:cNvPr id="93" name="Freeform 368"/>
                <p:cNvSpPr/>
                <p:nvPr/>
              </p:nvSpPr>
              <p:spPr bwMode="auto">
                <a:xfrm>
                  <a:off x="3977444" y="5077494"/>
                  <a:ext cx="193675" cy="241300"/>
                </a:xfrm>
                <a:custGeom>
                  <a:gdLst>
                    <a:gd fmla="*/ 48 w 48" name="T0"/>
                    <a:gd fmla="*/ 56 h 60" name="T1"/>
                    <a:gd fmla="*/ 48 w 48" name="T2"/>
                    <a:gd fmla="*/ 56 h 60" name="T3"/>
                    <a:gd fmla="*/ 30 w 48" name="T4"/>
                    <a:gd fmla="*/ 53 h 60" name="T5"/>
                    <a:gd fmla="*/ 5 w 48" name="T6"/>
                    <a:gd fmla="*/ 18 h 60" name="T7"/>
                    <a:gd fmla="*/ 8 w 48" name="T8"/>
                    <a:gd fmla="*/ 0 h 60" name="T9"/>
                  </a:gdLst>
                  <a:cxnLst>
                    <a:cxn ang="0">
                      <a:pos x="T0" y="T1"/>
                    </a:cxn>
                    <a:cxn ang="0">
                      <a:pos x="T2" y="T3"/>
                    </a:cxn>
                    <a:cxn ang="0">
                      <a:pos x="T4" y="T5"/>
                    </a:cxn>
                    <a:cxn ang="0">
                      <a:pos x="T6" y="T7"/>
                    </a:cxn>
                    <a:cxn ang="0">
                      <a:pos x="T8" y="T9"/>
                    </a:cxn>
                  </a:cxnLst>
                  <a:rect b="b" l="0" r="r" t="0"/>
                  <a:pathLst>
                    <a:path h="60" w="48">
                      <a:moveTo>
                        <a:pt x="48" y="56"/>
                      </a:moveTo>
                      <a:cubicBezTo>
                        <a:pt x="48" y="56"/>
                        <a:pt x="48" y="56"/>
                        <a:pt x="48" y="56"/>
                      </a:cubicBezTo>
                      <a:cubicBezTo>
                        <a:pt x="42" y="60"/>
                        <a:pt x="34" y="59"/>
                        <a:pt x="30" y="53"/>
                      </a:cubicBezTo>
                      <a:cubicBezTo>
                        <a:pt x="5" y="18"/>
                        <a:pt x="5" y="18"/>
                        <a:pt x="5" y="18"/>
                      </a:cubicBezTo>
                      <a:cubicBezTo>
                        <a:pt x="0" y="12"/>
                        <a:pt x="2" y="4"/>
                        <a:pt x="8"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94" name="Freeform 369"/>
                <p:cNvSpPr/>
                <p:nvPr/>
              </p:nvSpPr>
              <p:spPr bwMode="auto">
                <a:xfrm>
                  <a:off x="4017132" y="5048919"/>
                  <a:ext cx="76200" cy="88900"/>
                </a:xfrm>
                <a:custGeom>
                  <a:gdLst>
                    <a:gd fmla="*/ 18 w 19" name="T0"/>
                    <a:gd fmla="*/ 13 h 22" name="T1"/>
                    <a:gd fmla="*/ 17 w 19" name="T2"/>
                    <a:gd fmla="*/ 19 h 22" name="T3"/>
                    <a:gd fmla="*/ 15 w 19" name="T4"/>
                    <a:gd fmla="*/ 20 h 22" name="T5"/>
                    <a:gd fmla="*/ 9 w 19" name="T6"/>
                    <a:gd fmla="*/ 19 h 22" name="T7"/>
                    <a:gd fmla="*/ 2 w 19" name="T8"/>
                    <a:gd fmla="*/ 9 h 22" name="T9"/>
                    <a:gd fmla="*/ 3 w 19" name="T10"/>
                    <a:gd fmla="*/ 3 h 22" name="T11"/>
                    <a:gd fmla="*/ 5 w 19" name="T12"/>
                    <a:gd fmla="*/ 2 h 22" name="T13"/>
                    <a:gd fmla="*/ 11 w 19" name="T14"/>
                    <a:gd fmla="*/ 3 h 22" name="T15"/>
                    <a:gd fmla="*/ 18 w 19" name="T16"/>
                    <a:gd fmla="*/ 13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9">
                      <a:moveTo>
                        <a:pt x="18" y="13"/>
                      </a:moveTo>
                      <a:cubicBezTo>
                        <a:pt x="19" y="15"/>
                        <a:pt x="19" y="17"/>
                        <a:pt x="17" y="19"/>
                      </a:cubicBezTo>
                      <a:cubicBezTo>
                        <a:pt x="15" y="20"/>
                        <a:pt x="15" y="20"/>
                        <a:pt x="15" y="20"/>
                      </a:cubicBezTo>
                      <a:cubicBezTo>
                        <a:pt x="13" y="22"/>
                        <a:pt x="10" y="21"/>
                        <a:pt x="9" y="19"/>
                      </a:cubicBezTo>
                      <a:cubicBezTo>
                        <a:pt x="2" y="9"/>
                        <a:pt x="2" y="9"/>
                        <a:pt x="2" y="9"/>
                      </a:cubicBezTo>
                      <a:cubicBezTo>
                        <a:pt x="0" y="7"/>
                        <a:pt x="1" y="5"/>
                        <a:pt x="3" y="3"/>
                      </a:cubicBezTo>
                      <a:cubicBezTo>
                        <a:pt x="5" y="2"/>
                        <a:pt x="5" y="2"/>
                        <a:pt x="5" y="2"/>
                      </a:cubicBezTo>
                      <a:cubicBezTo>
                        <a:pt x="7" y="0"/>
                        <a:pt x="9" y="1"/>
                        <a:pt x="11" y="3"/>
                      </a:cubicBezTo>
                      <a:lnTo>
                        <a:pt x="18" y="1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95" name="Freeform 370"/>
                <p:cNvSpPr/>
                <p:nvPr/>
              </p:nvSpPr>
              <p:spPr bwMode="auto">
                <a:xfrm>
                  <a:off x="4134607" y="5210844"/>
                  <a:ext cx="76200" cy="84137"/>
                </a:xfrm>
                <a:custGeom>
                  <a:gdLst>
                    <a:gd fmla="*/ 18 w 19" name="T0"/>
                    <a:gd fmla="*/ 13 h 21" name="T1"/>
                    <a:gd fmla="*/ 17 w 19" name="T2"/>
                    <a:gd fmla="*/ 18 h 21" name="T3"/>
                    <a:gd fmla="*/ 14 w 19" name="T4"/>
                    <a:gd fmla="*/ 20 h 21" name="T5"/>
                    <a:gd fmla="*/ 9 w 19" name="T6"/>
                    <a:gd fmla="*/ 19 h 21" name="T7"/>
                    <a:gd fmla="*/ 1 w 19" name="T8"/>
                    <a:gd fmla="*/ 9 h 21" name="T9"/>
                    <a:gd fmla="*/ 2 w 19" name="T10"/>
                    <a:gd fmla="*/ 3 h 21" name="T11"/>
                    <a:gd fmla="*/ 4 w 19" name="T12"/>
                    <a:gd fmla="*/ 1 h 21" name="T13"/>
                    <a:gd fmla="*/ 10 w 19" name="T14"/>
                    <a:gd fmla="*/ 2 h 21" name="T15"/>
                    <a:gd fmla="*/ 18 w 19" name="T16"/>
                    <a:gd fmla="*/ 13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19">
                      <a:moveTo>
                        <a:pt x="18" y="13"/>
                      </a:moveTo>
                      <a:cubicBezTo>
                        <a:pt x="19" y="15"/>
                        <a:pt x="19" y="17"/>
                        <a:pt x="17" y="18"/>
                      </a:cubicBezTo>
                      <a:cubicBezTo>
                        <a:pt x="14" y="20"/>
                        <a:pt x="14" y="20"/>
                        <a:pt x="14" y="20"/>
                      </a:cubicBezTo>
                      <a:cubicBezTo>
                        <a:pt x="13" y="21"/>
                        <a:pt x="10" y="21"/>
                        <a:pt x="9" y="19"/>
                      </a:cubicBezTo>
                      <a:cubicBezTo>
                        <a:pt x="1" y="9"/>
                        <a:pt x="1" y="9"/>
                        <a:pt x="1" y="9"/>
                      </a:cubicBezTo>
                      <a:cubicBezTo>
                        <a:pt x="0" y="7"/>
                        <a:pt x="0" y="4"/>
                        <a:pt x="2" y="3"/>
                      </a:cubicBezTo>
                      <a:cubicBezTo>
                        <a:pt x="4" y="1"/>
                        <a:pt x="4" y="1"/>
                        <a:pt x="4" y="1"/>
                      </a:cubicBezTo>
                      <a:cubicBezTo>
                        <a:pt x="6" y="0"/>
                        <a:pt x="9" y="1"/>
                        <a:pt x="10" y="2"/>
                      </a:cubicBezTo>
                      <a:lnTo>
                        <a:pt x="18" y="1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96" name="Freeform 371"/>
                <p:cNvSpPr/>
                <p:nvPr/>
              </p:nvSpPr>
              <p:spPr bwMode="auto">
                <a:xfrm>
                  <a:off x="3985382" y="5314032"/>
                  <a:ext cx="254000" cy="96837"/>
                </a:xfrm>
                <a:custGeom>
                  <a:gdLst>
                    <a:gd fmla="*/ 47 w 63" name="T0"/>
                    <a:gd fmla="*/ 24 h 24" name="T1"/>
                    <a:gd fmla="*/ 35 w 63" name="T2"/>
                    <a:gd fmla="*/ 21 h 24" name="T3"/>
                    <a:gd fmla="*/ 30 w 63" name="T4"/>
                    <a:gd fmla="*/ 14 h 24" name="T5"/>
                    <a:gd fmla="*/ 30 w 63" name="T6"/>
                    <a:gd fmla="*/ 13 h 24" name="T7"/>
                    <a:gd fmla="*/ 26 w 63" name="T8"/>
                    <a:gd fmla="*/ 7 h 24" name="T9"/>
                    <a:gd fmla="*/ 16 w 63" name="T10"/>
                    <a:gd fmla="*/ 4 h 24" name="T11"/>
                    <a:gd fmla="*/ 16 w 63" name="T12"/>
                    <a:gd fmla="*/ 4 h 24" name="T13"/>
                    <a:gd fmla="*/ 7 w 63" name="T14"/>
                    <a:gd fmla="*/ 6 h 24" name="T15"/>
                    <a:gd fmla="*/ 3 w 63" name="T16"/>
                    <a:gd fmla="*/ 13 h 24" name="T17"/>
                    <a:gd fmla="*/ 3 w 63" name="T18"/>
                    <a:gd fmla="*/ 13 h 24" name="T19"/>
                    <a:gd fmla="*/ 2 w 63" name="T20"/>
                    <a:gd fmla="*/ 14 h 24" name="T21"/>
                    <a:gd fmla="*/ 0 w 63" name="T22"/>
                    <a:gd fmla="*/ 13 h 24" name="T23"/>
                    <a:gd fmla="*/ 0 w 63" name="T24"/>
                    <a:gd fmla="*/ 13 h 24" name="T25"/>
                    <a:gd fmla="*/ 5 w 63" name="T26"/>
                    <a:gd fmla="*/ 4 h 24" name="T27"/>
                    <a:gd fmla="*/ 16 w 63" name="T28"/>
                    <a:gd fmla="*/ 1 h 24" name="T29"/>
                    <a:gd fmla="*/ 16 w 63" name="T30"/>
                    <a:gd fmla="*/ 1 h 24" name="T31"/>
                    <a:gd fmla="*/ 28 w 63" name="T32"/>
                    <a:gd fmla="*/ 4 h 24" name="T33"/>
                    <a:gd fmla="*/ 33 w 63" name="T34"/>
                    <a:gd fmla="*/ 12 h 24" name="T35"/>
                    <a:gd fmla="*/ 33 w 63" name="T36"/>
                    <a:gd fmla="*/ 12 h 24" name="T37"/>
                    <a:gd fmla="*/ 37 w 63" name="T38"/>
                    <a:gd fmla="*/ 18 h 24" name="T39"/>
                    <a:gd fmla="*/ 46 w 63" name="T40"/>
                    <a:gd fmla="*/ 21 h 24" name="T41"/>
                    <a:gd fmla="*/ 47 w 63" name="T42"/>
                    <a:gd fmla="*/ 21 h 24" name="T43"/>
                    <a:gd fmla="*/ 47 w 63" name="T44"/>
                    <a:gd fmla="*/ 21 h 24" name="T45"/>
                    <a:gd fmla="*/ 56 w 63" name="T46"/>
                    <a:gd fmla="*/ 19 h 24" name="T47"/>
                    <a:gd fmla="*/ 56 w 63" name="T48"/>
                    <a:gd fmla="*/ 19 h 24" name="T49"/>
                    <a:gd fmla="*/ 60 w 63" name="T50"/>
                    <a:gd fmla="*/ 13 h 24" name="T51"/>
                    <a:gd fmla="*/ 60 w 63" name="T52"/>
                    <a:gd fmla="*/ 12 h 24" name="T53"/>
                    <a:gd fmla="*/ 60 w 63" name="T54"/>
                    <a:gd fmla="*/ 12 h 24" name="T55"/>
                    <a:gd fmla="*/ 56 w 63" name="T56"/>
                    <a:gd fmla="*/ 6 h 24" name="T57"/>
                    <a:gd fmla="*/ 46 w 63" name="T58"/>
                    <a:gd fmla="*/ 3 h 24" name="T59"/>
                    <a:gd fmla="*/ 45 w 63" name="T60"/>
                    <a:gd fmla="*/ 2 h 24" name="T61"/>
                    <a:gd fmla="*/ 46 w 63" name="T62"/>
                    <a:gd fmla="*/ 0 h 24" name="T63"/>
                    <a:gd fmla="*/ 57 w 63" name="T64"/>
                    <a:gd fmla="*/ 4 h 24" name="T65"/>
                    <a:gd fmla="*/ 63 w 63" name="T66"/>
                    <a:gd fmla="*/ 12 h 24" name="T67"/>
                    <a:gd fmla="*/ 63 w 63" name="T68"/>
                    <a:gd fmla="*/ 13 h 24" name="T69"/>
                    <a:gd fmla="*/ 58 w 63" name="T70"/>
                    <a:gd fmla="*/ 21 h 24" name="T71"/>
                    <a:gd fmla="*/ 58 w 63" name="T72"/>
                    <a:gd fmla="*/ 21 h 24" name="T73"/>
                    <a:gd fmla="*/ 47 w 63" name="T74"/>
                    <a:gd fmla="*/ 24 h 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4" w="62">
                      <a:moveTo>
                        <a:pt x="47" y="24"/>
                      </a:moveTo>
                      <a:cubicBezTo>
                        <a:pt x="42" y="24"/>
                        <a:pt x="38" y="23"/>
                        <a:pt x="35" y="21"/>
                      </a:cubicBezTo>
                      <a:cubicBezTo>
                        <a:pt x="33" y="19"/>
                        <a:pt x="31" y="16"/>
                        <a:pt x="30" y="14"/>
                      </a:cubicBezTo>
                      <a:cubicBezTo>
                        <a:pt x="30" y="13"/>
                        <a:pt x="30" y="13"/>
                        <a:pt x="30" y="13"/>
                      </a:cubicBezTo>
                      <a:cubicBezTo>
                        <a:pt x="30" y="11"/>
                        <a:pt x="29" y="8"/>
                        <a:pt x="26" y="7"/>
                      </a:cubicBezTo>
                      <a:cubicBezTo>
                        <a:pt x="24" y="5"/>
                        <a:pt x="20" y="4"/>
                        <a:pt x="16" y="4"/>
                      </a:cubicBezTo>
                      <a:cubicBezTo>
                        <a:pt x="16" y="4"/>
                        <a:pt x="16" y="4"/>
                        <a:pt x="16" y="4"/>
                      </a:cubicBezTo>
                      <a:cubicBezTo>
                        <a:pt x="12" y="4"/>
                        <a:pt x="9" y="5"/>
                        <a:pt x="7" y="6"/>
                      </a:cubicBezTo>
                      <a:cubicBezTo>
                        <a:pt x="4" y="8"/>
                        <a:pt x="3" y="10"/>
                        <a:pt x="3" y="13"/>
                      </a:cubicBezTo>
                      <a:cubicBezTo>
                        <a:pt x="3" y="13"/>
                        <a:pt x="3" y="13"/>
                        <a:pt x="3" y="13"/>
                      </a:cubicBezTo>
                      <a:cubicBezTo>
                        <a:pt x="3" y="14"/>
                        <a:pt x="3" y="14"/>
                        <a:pt x="2" y="14"/>
                      </a:cubicBezTo>
                      <a:cubicBezTo>
                        <a:pt x="1" y="14"/>
                        <a:pt x="0" y="14"/>
                        <a:pt x="0" y="13"/>
                      </a:cubicBezTo>
                      <a:cubicBezTo>
                        <a:pt x="0" y="13"/>
                        <a:pt x="0" y="13"/>
                        <a:pt x="0" y="13"/>
                      </a:cubicBezTo>
                      <a:cubicBezTo>
                        <a:pt x="0" y="9"/>
                        <a:pt x="2" y="6"/>
                        <a:pt x="5" y="4"/>
                      </a:cubicBezTo>
                      <a:cubicBezTo>
                        <a:pt x="8" y="2"/>
                        <a:pt x="12" y="1"/>
                        <a:pt x="16" y="1"/>
                      </a:cubicBezTo>
                      <a:cubicBezTo>
                        <a:pt x="16" y="1"/>
                        <a:pt x="16" y="1"/>
                        <a:pt x="16" y="1"/>
                      </a:cubicBezTo>
                      <a:cubicBezTo>
                        <a:pt x="21" y="1"/>
                        <a:pt x="25" y="2"/>
                        <a:pt x="28" y="4"/>
                      </a:cubicBezTo>
                      <a:cubicBezTo>
                        <a:pt x="30" y="6"/>
                        <a:pt x="32" y="9"/>
                        <a:pt x="33" y="12"/>
                      </a:cubicBezTo>
                      <a:cubicBezTo>
                        <a:pt x="33" y="12"/>
                        <a:pt x="33" y="12"/>
                        <a:pt x="33" y="12"/>
                      </a:cubicBezTo>
                      <a:cubicBezTo>
                        <a:pt x="33" y="14"/>
                        <a:pt x="34" y="17"/>
                        <a:pt x="37" y="18"/>
                      </a:cubicBezTo>
                      <a:cubicBezTo>
                        <a:pt x="39" y="20"/>
                        <a:pt x="43" y="21"/>
                        <a:pt x="46" y="21"/>
                      </a:cubicBezTo>
                      <a:cubicBezTo>
                        <a:pt x="47" y="21"/>
                        <a:pt x="47" y="21"/>
                        <a:pt x="47" y="21"/>
                      </a:cubicBezTo>
                      <a:cubicBezTo>
                        <a:pt x="47" y="21"/>
                        <a:pt x="47" y="21"/>
                        <a:pt x="47" y="21"/>
                      </a:cubicBezTo>
                      <a:cubicBezTo>
                        <a:pt x="50" y="21"/>
                        <a:pt x="54" y="20"/>
                        <a:pt x="56" y="19"/>
                      </a:cubicBezTo>
                      <a:cubicBezTo>
                        <a:pt x="56" y="19"/>
                        <a:pt x="56" y="19"/>
                        <a:pt x="56" y="19"/>
                      </a:cubicBezTo>
                      <a:cubicBezTo>
                        <a:pt x="58" y="17"/>
                        <a:pt x="60" y="15"/>
                        <a:pt x="60" y="13"/>
                      </a:cubicBezTo>
                      <a:cubicBezTo>
                        <a:pt x="60" y="12"/>
                        <a:pt x="60" y="12"/>
                        <a:pt x="60" y="12"/>
                      </a:cubicBezTo>
                      <a:cubicBezTo>
                        <a:pt x="60" y="12"/>
                        <a:pt x="60" y="12"/>
                        <a:pt x="60" y="12"/>
                      </a:cubicBezTo>
                      <a:cubicBezTo>
                        <a:pt x="60" y="10"/>
                        <a:pt x="58" y="8"/>
                        <a:pt x="56" y="6"/>
                      </a:cubicBezTo>
                      <a:cubicBezTo>
                        <a:pt x="53" y="4"/>
                        <a:pt x="50" y="3"/>
                        <a:pt x="46" y="3"/>
                      </a:cubicBezTo>
                      <a:cubicBezTo>
                        <a:pt x="45" y="3"/>
                        <a:pt x="45" y="2"/>
                        <a:pt x="45" y="2"/>
                      </a:cubicBezTo>
                      <a:cubicBezTo>
                        <a:pt x="45" y="1"/>
                        <a:pt x="45" y="0"/>
                        <a:pt x="46" y="0"/>
                      </a:cubicBezTo>
                      <a:cubicBezTo>
                        <a:pt x="50" y="0"/>
                        <a:pt x="54" y="2"/>
                        <a:pt x="57" y="4"/>
                      </a:cubicBezTo>
                      <a:cubicBezTo>
                        <a:pt x="60" y="6"/>
                        <a:pt x="62" y="9"/>
                        <a:pt x="63" y="12"/>
                      </a:cubicBezTo>
                      <a:cubicBezTo>
                        <a:pt x="63" y="13"/>
                        <a:pt x="63" y="13"/>
                        <a:pt x="63" y="13"/>
                      </a:cubicBezTo>
                      <a:cubicBezTo>
                        <a:pt x="63" y="16"/>
                        <a:pt x="61" y="19"/>
                        <a:pt x="58" y="21"/>
                      </a:cubicBezTo>
                      <a:cubicBezTo>
                        <a:pt x="58" y="21"/>
                        <a:pt x="58" y="21"/>
                        <a:pt x="58" y="21"/>
                      </a:cubicBezTo>
                      <a:cubicBezTo>
                        <a:pt x="55" y="23"/>
                        <a:pt x="51" y="24"/>
                        <a:pt x="47" y="2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grpSp>
          <p:sp>
            <p:nvSpPr>
              <p:cNvPr id="88" name="矩形 87"/>
              <p:cNvSpPr/>
              <p:nvPr/>
            </p:nvSpPr>
            <p:spPr>
              <a:xfrm>
                <a:off x="6804435" y="4287817"/>
                <a:ext cx="904623"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1975/07/20</a:t>
                </a:r>
              </a:p>
            </p:txBody>
          </p:sp>
          <p:sp>
            <p:nvSpPr>
              <p:cNvPr id="89" name="矩形 88"/>
              <p:cNvSpPr/>
              <p:nvPr/>
            </p:nvSpPr>
            <p:spPr>
              <a:xfrm>
                <a:off x="6804436" y="4864459"/>
                <a:ext cx="1094224"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Boston Celtic</a:t>
                </a:r>
              </a:p>
            </p:txBody>
          </p:sp>
          <p:sp>
            <p:nvSpPr>
              <p:cNvPr id="90" name="矩形 89"/>
              <p:cNvSpPr/>
              <p:nvPr/>
            </p:nvSpPr>
            <p:spPr>
              <a:xfrm>
                <a:off x="6804435" y="5152844"/>
                <a:ext cx="1060765"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Miami  Heat</a:t>
                </a:r>
              </a:p>
            </p:txBody>
          </p:sp>
          <p:sp>
            <p:nvSpPr>
              <p:cNvPr id="91" name="矩形 90"/>
              <p:cNvSpPr/>
              <p:nvPr/>
            </p:nvSpPr>
            <p:spPr>
              <a:xfrm>
                <a:off x="6810766" y="4581405"/>
                <a:ext cx="1471214"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Seattle Supersonics</a:t>
                </a:r>
              </a:p>
            </p:txBody>
          </p:sp>
        </p:grpSp>
        <p:grpSp>
          <p:nvGrpSpPr>
            <p:cNvPr id="9" name="组合 8"/>
            <p:cNvGrpSpPr/>
            <p:nvPr/>
          </p:nvGrpSpPr>
          <p:grpSpPr>
            <a:xfrm>
              <a:off x="8965865" y="1618999"/>
              <a:ext cx="2413434" cy="4083301"/>
              <a:chOff x="8965865" y="1618999"/>
              <a:chExt cx="2413434" cy="4083301"/>
            </a:xfrm>
          </p:grpSpPr>
          <p:sp>
            <p:nvSpPr>
              <p:cNvPr id="128" name="矩形 127"/>
              <p:cNvSpPr/>
              <p:nvPr/>
            </p:nvSpPr>
            <p:spPr>
              <a:xfrm>
                <a:off x="8965866" y="1618999"/>
                <a:ext cx="2345539" cy="408330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矩形 128"/>
              <p:cNvSpPr/>
              <p:nvPr/>
            </p:nvSpPr>
            <p:spPr>
              <a:xfrm>
                <a:off x="8965866" y="1618999"/>
                <a:ext cx="2345539" cy="754207"/>
              </a:xfrm>
              <a:prstGeom prst="rect">
                <a:avLst/>
              </a:prstGeom>
              <a:solidFill>
                <a:srgbClr val="F645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矩形 129"/>
              <p:cNvSpPr/>
              <p:nvPr/>
            </p:nvSpPr>
            <p:spPr>
              <a:xfrm>
                <a:off x="8965865" y="2373206"/>
                <a:ext cx="2345539" cy="12469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任意多边形 126"/>
              <p:cNvSpPr/>
              <p:nvPr/>
            </p:nvSpPr>
            <p:spPr>
              <a:xfrm>
                <a:off x="10680799" y="2720600"/>
                <a:ext cx="698500" cy="337020"/>
              </a:xfrm>
              <a:custGeom>
                <a:gdLst>
                  <a:gd fmla="*/ 0 w 654592" name="connsiteX0"/>
                  <a:gd fmla="*/ 0 h 330670" name="connsiteY0"/>
                  <a:gd fmla="*/ 654322 w 654592" name="connsiteX1"/>
                  <a:gd fmla="*/ 0 h 330670" name="connsiteY1"/>
                  <a:gd fmla="*/ 654592 w 654592" name="connsiteX2"/>
                  <a:gd fmla="*/ 470 h 330670" name="connsiteY2"/>
                  <a:gd fmla="*/ 647700 w 654592" name="connsiteX3"/>
                  <a:gd fmla="*/ 470 h 330670" name="connsiteY3"/>
                  <a:gd fmla="*/ 647700 w 654592" name="connsiteX4"/>
                  <a:gd fmla="*/ 330670 h 330670" name="connsiteY4"/>
                  <a:gd fmla="*/ 0 w 654592" name="connsiteX5"/>
                  <a:gd fmla="*/ 330670 h 330670" name="connsiteY5"/>
                  <a:gd fmla="*/ 94978 w 654592" name="connsiteX6"/>
                  <a:gd fmla="*/ 165335 h 330670" name="connsiteY6"/>
                  <a:gd fmla="*/ 0 w 654592" name="connsiteX7"/>
                  <a:gd fmla="*/ 0 h 3306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330670" w="654592">
                    <a:moveTo>
                      <a:pt x="0" y="0"/>
                    </a:moveTo>
                    <a:lnTo>
                      <a:pt x="654322" y="0"/>
                    </a:lnTo>
                    <a:lnTo>
                      <a:pt x="654592" y="470"/>
                    </a:lnTo>
                    <a:lnTo>
                      <a:pt x="647700" y="470"/>
                    </a:lnTo>
                    <a:lnTo>
                      <a:pt x="647700" y="330670"/>
                    </a:lnTo>
                    <a:lnTo>
                      <a:pt x="0" y="330670"/>
                    </a:lnTo>
                    <a:lnTo>
                      <a:pt x="94978" y="165335"/>
                    </a:lnTo>
                    <a:lnTo>
                      <a:pt x="0" y="0"/>
                    </a:lnTo>
                    <a:close/>
                  </a:path>
                </a:pathLst>
              </a:custGeom>
              <a:solidFill>
                <a:srgbClr val="F645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文本框 105"/>
              <p:cNvSpPr txBox="1"/>
              <p:nvPr/>
            </p:nvSpPr>
            <p:spPr>
              <a:xfrm>
                <a:off x="9086759" y="1666765"/>
                <a:ext cx="2103755" cy="396240"/>
              </a:xfrm>
              <a:prstGeom prst="rect">
                <a:avLst/>
              </a:prstGeom>
              <a:noFill/>
            </p:spPr>
            <p:txBody>
              <a:bodyPr rtlCol="0" wrap="none">
                <a:spAutoFit/>
              </a:bodyPr>
              <a:lstStyle/>
              <a:p>
                <a:pPr algn="ctr"/>
                <a:r>
                  <a:rPr altLang="zh-CN" kern="1700" lang="en-US" smtClean="0" sz="2000">
                    <a:solidFill>
                      <a:schemeClr val="bg1"/>
                    </a:solidFill>
                    <a:latin charset="0" panose="02000803000000020004" pitchFamily="50" typeface="Ford Antenna Cond Bold"/>
                  </a:rPr>
                  <a:t>RAJON  RPNDO</a:t>
                </a:r>
              </a:p>
            </p:txBody>
          </p:sp>
          <p:sp>
            <p:nvSpPr>
              <p:cNvPr id="107" name="文本框 106"/>
              <p:cNvSpPr txBox="1"/>
              <p:nvPr/>
            </p:nvSpPr>
            <p:spPr>
              <a:xfrm>
                <a:off x="9109701" y="1998968"/>
                <a:ext cx="2243455" cy="274320"/>
              </a:xfrm>
              <a:prstGeom prst="rect">
                <a:avLst/>
              </a:prstGeom>
              <a:noFill/>
            </p:spPr>
            <p:txBody>
              <a:bodyPr rtlCol="0" wrap="none">
                <a:spAutoFit/>
              </a:bodyPr>
              <a:lstStyle/>
              <a:p>
                <a:r>
                  <a:rPr altLang="zh-CN" lang="en-US" smtClean="0" sz="1200">
                    <a:solidFill>
                      <a:schemeClr val="bg1"/>
                    </a:solidFill>
                    <a:latin charset="0" panose="02000506000000020004" pitchFamily="50" typeface="Ford Antenna Cond Thin"/>
                    <a:cs charset="0" panose="020b0604020202020204" pitchFamily="34" typeface="Aparajita"/>
                  </a:rPr>
                  <a:t>2006-2014 playing  for  Celtic  </a:t>
                </a:r>
              </a:p>
            </p:txBody>
          </p:sp>
          <p:sp>
            <p:nvSpPr>
              <p:cNvPr id="108" name="文本框 107"/>
              <p:cNvSpPr txBox="1"/>
              <p:nvPr/>
            </p:nvSpPr>
            <p:spPr>
              <a:xfrm>
                <a:off x="10806401" y="2700988"/>
                <a:ext cx="563880" cy="365760"/>
              </a:xfrm>
              <a:prstGeom prst="rect">
                <a:avLst/>
              </a:prstGeom>
              <a:noFill/>
            </p:spPr>
            <p:txBody>
              <a:bodyPr rtlCol="0" wrap="none">
                <a:spAutoFit/>
              </a:bodyPr>
              <a:lstStyle/>
              <a:p>
                <a:r>
                  <a:rPr altLang="zh-CN" kern="1700" lang="en-US" smtClean="0">
                    <a:solidFill>
                      <a:schemeClr val="bg1"/>
                    </a:solidFill>
                    <a:latin charset="0" panose="02000506000000020004" pitchFamily="50" typeface="Ford Antenna Cond Thin"/>
                  </a:rPr>
                  <a:t>star</a:t>
                </a:r>
              </a:p>
            </p:txBody>
          </p:sp>
          <p:sp>
            <p:nvSpPr>
              <p:cNvPr id="109" name="文本框 108"/>
              <p:cNvSpPr txBox="1"/>
              <p:nvPr/>
            </p:nvSpPr>
            <p:spPr>
              <a:xfrm>
                <a:off x="9641525" y="2479610"/>
                <a:ext cx="630555" cy="574243"/>
              </a:xfrm>
              <a:prstGeom prst="rect">
                <a:avLst/>
              </a:prstGeom>
              <a:noFill/>
            </p:spPr>
            <p:txBody>
              <a:bodyPr rtlCol="0" wrap="none">
                <a:spAutoFit/>
              </a:bodyPr>
              <a:lstStyle/>
              <a:p>
                <a:r>
                  <a:rPr altLang="zh-CN" baseline="30000" lang="en-US" smtClean="0" sz="4800">
                    <a:solidFill>
                      <a:schemeClr val="tx1">
                        <a:lumMod val="50000"/>
                        <a:lumOff val="50000"/>
                      </a:schemeClr>
                    </a:solidFill>
                    <a:latin charset="0" panose="02000803000000020004" pitchFamily="50" typeface="Ford Antenna Cond Bold"/>
                  </a:rPr>
                  <a:t>#9</a:t>
                </a:r>
              </a:p>
            </p:txBody>
          </p:sp>
          <p:sp>
            <p:nvSpPr>
              <p:cNvPr id="110" name="矩形 109"/>
              <p:cNvSpPr/>
              <p:nvPr/>
            </p:nvSpPr>
            <p:spPr>
              <a:xfrm>
                <a:off x="9736100" y="3127414"/>
                <a:ext cx="805070" cy="335280"/>
              </a:xfrm>
              <a:prstGeom prst="rect">
                <a:avLst/>
              </a:prstGeom>
            </p:spPr>
            <p:txBody>
              <a:bodyPr wrap="square">
                <a:spAutoFit/>
              </a:bodyPr>
              <a:lstStyle/>
              <a:p>
                <a:pPr algn="ctr"/>
                <a:r>
                  <a:rPr altLang="zh-CN" lang="en-US" smtClean="0" sz="1600">
                    <a:solidFill>
                      <a:schemeClr val="tx1">
                        <a:lumMod val="75000"/>
                        <a:lumOff val="25000"/>
                        <a:alpha val="65000"/>
                      </a:schemeClr>
                    </a:solidFill>
                    <a:latin charset="0" panose="02000506000000020004" pitchFamily="50" typeface="Ford Antenna Cond Thin"/>
                    <a:cs charset="-34" panose="020b0502040204020203" pitchFamily="34" typeface="Leelawadee"/>
                  </a:rPr>
                  <a:t>Pierre</a:t>
                </a:r>
              </a:p>
            </p:txBody>
          </p:sp>
          <p:grpSp>
            <p:nvGrpSpPr>
              <p:cNvPr id="111" name="组合 110"/>
              <p:cNvGrpSpPr/>
              <p:nvPr/>
            </p:nvGrpSpPr>
            <p:grpSpPr>
              <a:xfrm>
                <a:off x="9261233" y="4307727"/>
                <a:ext cx="174357" cy="167759"/>
                <a:chOff x="3937757" y="3645869"/>
                <a:chExt cx="293688" cy="282574"/>
              </a:xfrm>
              <a:solidFill>
                <a:schemeClr val="bg1">
                  <a:lumMod val="65000"/>
                </a:schemeClr>
              </a:solidFill>
            </p:grpSpPr>
            <p:sp>
              <p:nvSpPr>
                <p:cNvPr id="124" name="Freeform 573"/>
                <p:cNvSpPr/>
                <p:nvPr/>
              </p:nvSpPr>
              <p:spPr bwMode="auto">
                <a:xfrm>
                  <a:off x="3985382" y="3710956"/>
                  <a:ext cx="196850" cy="217487"/>
                </a:xfrm>
                <a:custGeom>
                  <a:gdLst>
                    <a:gd fmla="*/ 0 w 49" name="T0"/>
                    <a:gd fmla="*/ 22 h 54" name="T1"/>
                    <a:gd fmla="*/ 0 w 49" name="T2"/>
                    <a:gd fmla="*/ 52 h 54" name="T3"/>
                    <a:gd fmla="*/ 1 w 49" name="T4"/>
                    <a:gd fmla="*/ 54 h 54" name="T5"/>
                    <a:gd fmla="*/ 3 w 49" name="T6"/>
                    <a:gd fmla="*/ 54 h 54" name="T7"/>
                    <a:gd fmla="*/ 16 w 49" name="T8"/>
                    <a:gd fmla="*/ 54 h 54" name="T9"/>
                    <a:gd fmla="*/ 17 w 49" name="T10"/>
                    <a:gd fmla="*/ 54 h 54" name="T11"/>
                    <a:gd fmla="*/ 18 w 49" name="T12"/>
                    <a:gd fmla="*/ 53 h 54" name="T13"/>
                    <a:gd fmla="*/ 18 w 49" name="T14"/>
                    <a:gd fmla="*/ 39 h 54" name="T15"/>
                    <a:gd fmla="*/ 31 w 49" name="T16"/>
                    <a:gd fmla="*/ 39 h 54" name="T17"/>
                    <a:gd fmla="*/ 31 w 49" name="T18"/>
                    <a:gd fmla="*/ 53 h 54" name="T19"/>
                    <a:gd fmla="*/ 32 w 49" name="T20"/>
                    <a:gd fmla="*/ 54 h 54" name="T21"/>
                    <a:gd fmla="*/ 33 w 49" name="T22"/>
                    <a:gd fmla="*/ 54 h 54" name="T23"/>
                    <a:gd fmla="*/ 46 w 49" name="T24"/>
                    <a:gd fmla="*/ 54 h 54" name="T25"/>
                    <a:gd fmla="*/ 48 w 49" name="T26"/>
                    <a:gd fmla="*/ 54 h 54" name="T27"/>
                    <a:gd fmla="*/ 49 w 49" name="T28"/>
                    <a:gd fmla="*/ 52 h 54" name="T29"/>
                    <a:gd fmla="*/ 49 w 49" name="T30"/>
                    <a:gd fmla="*/ 22 h 54" name="T31"/>
                    <a:gd fmla="*/ 25 w 49" name="T32"/>
                    <a:gd fmla="*/ 0 h 54" name="T33"/>
                    <a:gd fmla="*/ 0 w 49" name="T34"/>
                    <a:gd fmla="*/ 22 h 5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4" w="49">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125" name="Freeform 574"/>
                <p:cNvSpPr/>
                <p:nvPr/>
              </p:nvSpPr>
              <p:spPr bwMode="auto">
                <a:xfrm>
                  <a:off x="3937757" y="3645869"/>
                  <a:ext cx="293688" cy="157162"/>
                </a:xfrm>
                <a:custGeom>
                  <a:gdLst>
                    <a:gd fmla="*/ 71 w 73" name="T0"/>
                    <a:gd fmla="*/ 30 h 39" name="T1"/>
                    <a:gd fmla="*/ 60 w 73" name="T2"/>
                    <a:gd fmla="*/ 20 h 39" name="T3"/>
                    <a:gd fmla="*/ 60 w 73" name="T4"/>
                    <a:gd fmla="*/ 3 h 39" name="T5"/>
                    <a:gd fmla="*/ 58 w 73" name="T6"/>
                    <a:gd fmla="*/ 1 h 39" name="T7"/>
                    <a:gd fmla="*/ 53 w 73" name="T8"/>
                    <a:gd fmla="*/ 1 h 39" name="T9"/>
                    <a:gd fmla="*/ 52 w 73" name="T10"/>
                    <a:gd fmla="*/ 3 h 39" name="T11"/>
                    <a:gd fmla="*/ 52 w 73" name="T12"/>
                    <a:gd fmla="*/ 12 h 39" name="T13"/>
                    <a:gd fmla="*/ 40 w 73" name="T14"/>
                    <a:gd fmla="*/ 2 h 39" name="T15"/>
                    <a:gd fmla="*/ 33 w 73" name="T16"/>
                    <a:gd fmla="*/ 2 h 39" name="T17"/>
                    <a:gd fmla="*/ 2 w 73" name="T18"/>
                    <a:gd fmla="*/ 30 h 39" name="T19"/>
                    <a:gd fmla="*/ 2 w 73" name="T20"/>
                    <a:gd fmla="*/ 37 h 39" name="T21"/>
                    <a:gd fmla="*/ 2 w 73" name="T22"/>
                    <a:gd fmla="*/ 37 h 39" name="T23"/>
                    <a:gd fmla="*/ 5 w 73" name="T24"/>
                    <a:gd fmla="*/ 38 h 39" name="T25"/>
                    <a:gd fmla="*/ 8 w 73" name="T26"/>
                    <a:gd fmla="*/ 37 h 39" name="T27"/>
                    <a:gd fmla="*/ 37 w 73" name="T28"/>
                    <a:gd fmla="*/ 11 h 39" name="T29"/>
                    <a:gd fmla="*/ 65 w 73" name="T30"/>
                    <a:gd fmla="*/ 37 h 39" name="T31"/>
                    <a:gd fmla="*/ 71 w 73" name="T32"/>
                    <a:gd fmla="*/ 37 h 39" name="T33"/>
                    <a:gd fmla="*/ 71 w 73" name="T34"/>
                    <a:gd fmla="*/ 30 h 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 w="73">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grpSp>
          <p:sp>
            <p:nvSpPr>
              <p:cNvPr id="112" name="Freeform 400"/>
              <p:cNvSpPr>
                <a:spLocks noEditPoints="1"/>
              </p:cNvSpPr>
              <p:nvPr/>
            </p:nvSpPr>
            <p:spPr bwMode="auto">
              <a:xfrm>
                <a:off x="9277727" y="4599042"/>
                <a:ext cx="141371" cy="133831"/>
              </a:xfrm>
              <a:custGeom>
                <a:gdLst>
                  <a:gd fmla="*/ 50 w 59" name="T0"/>
                  <a:gd fmla="*/ 26 h 56" name="T1"/>
                  <a:gd fmla="*/ 50 w 59" name="T2"/>
                  <a:gd fmla="*/ 26 h 56" name="T3"/>
                  <a:gd fmla="*/ 50 w 59" name="T4"/>
                  <a:gd fmla="*/ 26 h 56" name="T5"/>
                  <a:gd fmla="*/ 50 w 59" name="T6"/>
                  <a:gd fmla="*/ 26 h 56" name="T7"/>
                  <a:gd fmla="*/ 50 w 59" name="T8"/>
                  <a:gd fmla="*/ 26 h 56" name="T9"/>
                  <a:gd fmla="*/ 50 w 59" name="T10"/>
                  <a:gd fmla="*/ 26 h 56" name="T11"/>
                  <a:gd fmla="*/ 50 w 59" name="T12"/>
                  <a:gd fmla="*/ 27 h 56" name="T13"/>
                  <a:gd fmla="*/ 45 w 59" name="T14"/>
                  <a:gd fmla="*/ 32 h 56" name="T15"/>
                  <a:gd fmla="*/ 13 w 59" name="T16"/>
                  <a:gd fmla="*/ 32 h 56" name="T17"/>
                  <a:gd fmla="*/ 8 w 59" name="T18"/>
                  <a:gd fmla="*/ 27 h 56" name="T19"/>
                  <a:gd fmla="*/ 8 w 59" name="T20"/>
                  <a:gd fmla="*/ 26 h 56" name="T21"/>
                  <a:gd fmla="*/ 8 w 59" name="T22"/>
                  <a:gd fmla="*/ 26 h 56" name="T23"/>
                  <a:gd fmla="*/ 8 w 59" name="T24"/>
                  <a:gd fmla="*/ 26 h 56" name="T25"/>
                  <a:gd fmla="*/ 8 w 59" name="T26"/>
                  <a:gd fmla="*/ 26 h 56" name="T27"/>
                  <a:gd fmla="*/ 8 w 59" name="T28"/>
                  <a:gd fmla="*/ 26 h 56" name="T29"/>
                  <a:gd fmla="*/ 8 w 59" name="T30"/>
                  <a:gd fmla="*/ 26 h 56" name="T31"/>
                  <a:gd fmla="*/ 0 w 59" name="T32"/>
                  <a:gd fmla="*/ 34 h 56" name="T33"/>
                  <a:gd fmla="*/ 0 w 59" name="T34"/>
                  <a:gd fmla="*/ 47 h 56" name="T35"/>
                  <a:gd fmla="*/ 8 w 59" name="T36"/>
                  <a:gd fmla="*/ 56 h 56" name="T37"/>
                  <a:gd fmla="*/ 50 w 59" name="T38"/>
                  <a:gd fmla="*/ 56 h 56" name="T39"/>
                  <a:gd fmla="*/ 59 w 59" name="T40"/>
                  <a:gd fmla="*/ 47 h 56" name="T41"/>
                  <a:gd fmla="*/ 59 w 59" name="T42"/>
                  <a:gd fmla="*/ 34 h 56" name="T43"/>
                  <a:gd fmla="*/ 50 w 59" name="T44"/>
                  <a:gd fmla="*/ 26 h 56" name="T45"/>
                  <a:gd fmla="*/ 6 w 59" name="T46"/>
                  <a:gd fmla="*/ 33 h 56" name="T47"/>
                  <a:gd fmla="*/ 5 w 59" name="T48"/>
                  <a:gd fmla="*/ 33 h 56" name="T49"/>
                  <a:gd fmla="*/ 4 w 59" name="T50"/>
                  <a:gd fmla="*/ 31 h 56" name="T51"/>
                  <a:gd fmla="*/ 5 w 59" name="T52"/>
                  <a:gd fmla="*/ 30 h 56" name="T53"/>
                  <a:gd fmla="*/ 6 w 59" name="T54"/>
                  <a:gd fmla="*/ 30 h 56" name="T55"/>
                  <a:gd fmla="*/ 7 w 59" name="T56"/>
                  <a:gd fmla="*/ 31 h 56" name="T57"/>
                  <a:gd fmla="*/ 6 w 59" name="T58"/>
                  <a:gd fmla="*/ 33 h 56" name="T59"/>
                  <a:gd fmla="*/ 51 w 59" name="T60"/>
                  <a:gd fmla="*/ 49 h 56" name="T61"/>
                  <a:gd fmla="*/ 50 w 59" name="T62"/>
                  <a:gd fmla="*/ 50 h 56" name="T63"/>
                  <a:gd fmla="*/ 9 w 59" name="T64"/>
                  <a:gd fmla="*/ 50 h 56" name="T65"/>
                  <a:gd fmla="*/ 7 w 59" name="T66"/>
                  <a:gd fmla="*/ 49 h 56" name="T67"/>
                  <a:gd fmla="*/ 7 w 59" name="T68"/>
                  <a:gd fmla="*/ 45 h 56" name="T69"/>
                  <a:gd fmla="*/ 9 w 59" name="T70"/>
                  <a:gd fmla="*/ 43 h 56" name="T71"/>
                  <a:gd fmla="*/ 50 w 59" name="T72"/>
                  <a:gd fmla="*/ 43 h 56" name="T73"/>
                  <a:gd fmla="*/ 51 w 59" name="T74"/>
                  <a:gd fmla="*/ 45 h 56" name="T75"/>
                  <a:gd fmla="*/ 51 w 59" name="T76"/>
                  <a:gd fmla="*/ 49 h 56" name="T77"/>
                  <a:gd fmla="*/ 54 w 59" name="T78"/>
                  <a:gd fmla="*/ 33 h 56" name="T79"/>
                  <a:gd fmla="*/ 52 w 59" name="T80"/>
                  <a:gd fmla="*/ 33 h 56" name="T81"/>
                  <a:gd fmla="*/ 51 w 59" name="T82"/>
                  <a:gd fmla="*/ 31 h 56" name="T83"/>
                  <a:gd fmla="*/ 52 w 59" name="T84"/>
                  <a:gd fmla="*/ 30 h 56" name="T85"/>
                  <a:gd fmla="*/ 54 w 59" name="T86"/>
                  <a:gd fmla="*/ 30 h 56" name="T87"/>
                  <a:gd fmla="*/ 55 w 59" name="T88"/>
                  <a:gd fmla="*/ 31 h 56" name="T89"/>
                  <a:gd fmla="*/ 54 w 59" name="T90"/>
                  <a:gd fmla="*/ 33 h 56" name="T91"/>
                  <a:gd fmla="*/ 49 w 59" name="T92"/>
                  <a:gd fmla="*/ 26 h 56" name="T93"/>
                  <a:gd fmla="*/ 50 w 59" name="T94"/>
                  <a:gd fmla="*/ 26 h 56" name="T95"/>
                  <a:gd fmla="*/ 49 w 59" name="T96"/>
                  <a:gd fmla="*/ 23 h 56" name="T97"/>
                  <a:gd fmla="*/ 49 w 59" name="T98"/>
                  <a:gd fmla="*/ 0 h 56" name="T99"/>
                  <a:gd fmla="*/ 10 w 59" name="T100"/>
                  <a:gd fmla="*/ 0 h 56" name="T101"/>
                  <a:gd fmla="*/ 10 w 59" name="T102"/>
                  <a:gd fmla="*/ 23 h 56" name="T103"/>
                  <a:gd fmla="*/ 8 w 59" name="T104"/>
                  <a:gd fmla="*/ 26 h 56" name="T105"/>
                  <a:gd fmla="*/ 10 w 59" name="T106"/>
                  <a:gd fmla="*/ 26 h 56" name="T107"/>
                  <a:gd fmla="*/ 49 w 59" name="T108"/>
                  <a:gd fmla="*/ 26 h 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6" w="59">
                    <a:moveTo>
                      <a:pt x="50" y="26"/>
                    </a:moveTo>
                    <a:cubicBezTo>
                      <a:pt x="50" y="26"/>
                      <a:pt x="50" y="26"/>
                      <a:pt x="50" y="26"/>
                    </a:cubicBezTo>
                    <a:cubicBezTo>
                      <a:pt x="50" y="26"/>
                      <a:pt x="50" y="26"/>
                      <a:pt x="50" y="26"/>
                    </a:cubicBezTo>
                    <a:cubicBezTo>
                      <a:pt x="50" y="26"/>
                      <a:pt x="50" y="26"/>
                      <a:pt x="50" y="26"/>
                    </a:cubicBezTo>
                    <a:cubicBezTo>
                      <a:pt x="50" y="26"/>
                      <a:pt x="50" y="26"/>
                      <a:pt x="50" y="26"/>
                    </a:cubicBezTo>
                    <a:cubicBezTo>
                      <a:pt x="50" y="26"/>
                      <a:pt x="50" y="26"/>
                      <a:pt x="50" y="26"/>
                    </a:cubicBezTo>
                    <a:cubicBezTo>
                      <a:pt x="50" y="27"/>
                      <a:pt x="50" y="27"/>
                      <a:pt x="50" y="27"/>
                    </a:cubicBezTo>
                    <a:cubicBezTo>
                      <a:pt x="50" y="30"/>
                      <a:pt x="48" y="32"/>
                      <a:pt x="45" y="32"/>
                    </a:cubicBezTo>
                    <a:cubicBezTo>
                      <a:pt x="13" y="32"/>
                      <a:pt x="13" y="32"/>
                      <a:pt x="13" y="32"/>
                    </a:cubicBezTo>
                    <a:cubicBezTo>
                      <a:pt x="10" y="32"/>
                      <a:pt x="8" y="30"/>
                      <a:pt x="8" y="27"/>
                    </a:cubicBezTo>
                    <a:cubicBezTo>
                      <a:pt x="8" y="26"/>
                      <a:pt x="8" y="26"/>
                      <a:pt x="8" y="26"/>
                    </a:cubicBezTo>
                    <a:cubicBezTo>
                      <a:pt x="8" y="26"/>
                      <a:pt x="8" y="26"/>
                      <a:pt x="8" y="26"/>
                    </a:cubicBezTo>
                    <a:cubicBezTo>
                      <a:pt x="8" y="26"/>
                      <a:pt x="8" y="26"/>
                      <a:pt x="8" y="26"/>
                    </a:cubicBezTo>
                    <a:cubicBezTo>
                      <a:pt x="8" y="26"/>
                      <a:pt x="8" y="26"/>
                      <a:pt x="8" y="26"/>
                    </a:cubicBezTo>
                    <a:cubicBezTo>
                      <a:pt x="8" y="26"/>
                      <a:pt x="8" y="26"/>
                      <a:pt x="8" y="26"/>
                    </a:cubicBezTo>
                    <a:cubicBezTo>
                      <a:pt x="8" y="26"/>
                      <a:pt x="8" y="26"/>
                      <a:pt x="8" y="26"/>
                    </a:cubicBezTo>
                    <a:cubicBezTo>
                      <a:pt x="4" y="26"/>
                      <a:pt x="0" y="29"/>
                      <a:pt x="0" y="34"/>
                    </a:cubicBezTo>
                    <a:cubicBezTo>
                      <a:pt x="0" y="47"/>
                      <a:pt x="0" y="47"/>
                      <a:pt x="0" y="47"/>
                    </a:cubicBezTo>
                    <a:cubicBezTo>
                      <a:pt x="0" y="52"/>
                      <a:pt x="4" y="56"/>
                      <a:pt x="8" y="56"/>
                    </a:cubicBezTo>
                    <a:cubicBezTo>
                      <a:pt x="50" y="56"/>
                      <a:pt x="50" y="56"/>
                      <a:pt x="50" y="56"/>
                    </a:cubicBezTo>
                    <a:cubicBezTo>
                      <a:pt x="55" y="56"/>
                      <a:pt x="59" y="52"/>
                      <a:pt x="59" y="47"/>
                    </a:cubicBezTo>
                    <a:cubicBezTo>
                      <a:pt x="59" y="34"/>
                      <a:pt x="59" y="34"/>
                      <a:pt x="59" y="34"/>
                    </a:cubicBezTo>
                    <a:cubicBezTo>
                      <a:pt x="59" y="29"/>
                      <a:pt x="55" y="26"/>
                      <a:pt x="50" y="26"/>
                    </a:cubicBezTo>
                    <a:close/>
                    <a:moveTo>
                      <a:pt x="6" y="33"/>
                    </a:moveTo>
                    <a:cubicBezTo>
                      <a:pt x="5" y="33"/>
                      <a:pt x="5" y="33"/>
                      <a:pt x="5" y="33"/>
                    </a:cubicBezTo>
                    <a:cubicBezTo>
                      <a:pt x="4" y="33"/>
                      <a:pt x="4" y="32"/>
                      <a:pt x="4" y="31"/>
                    </a:cubicBezTo>
                    <a:cubicBezTo>
                      <a:pt x="4" y="31"/>
                      <a:pt x="4" y="30"/>
                      <a:pt x="5" y="30"/>
                    </a:cubicBezTo>
                    <a:cubicBezTo>
                      <a:pt x="6" y="30"/>
                      <a:pt x="6" y="30"/>
                      <a:pt x="6" y="30"/>
                    </a:cubicBezTo>
                    <a:cubicBezTo>
                      <a:pt x="7" y="30"/>
                      <a:pt x="7" y="31"/>
                      <a:pt x="7" y="31"/>
                    </a:cubicBezTo>
                    <a:cubicBezTo>
                      <a:pt x="7" y="32"/>
                      <a:pt x="7" y="33"/>
                      <a:pt x="6" y="33"/>
                    </a:cubicBezTo>
                    <a:close/>
                    <a:moveTo>
                      <a:pt x="51" y="49"/>
                    </a:moveTo>
                    <a:cubicBezTo>
                      <a:pt x="51" y="49"/>
                      <a:pt x="50" y="50"/>
                      <a:pt x="50" y="50"/>
                    </a:cubicBezTo>
                    <a:cubicBezTo>
                      <a:pt x="9" y="50"/>
                      <a:pt x="9" y="50"/>
                      <a:pt x="9" y="50"/>
                    </a:cubicBezTo>
                    <a:cubicBezTo>
                      <a:pt x="8" y="50"/>
                      <a:pt x="7" y="49"/>
                      <a:pt x="7" y="49"/>
                    </a:cubicBezTo>
                    <a:cubicBezTo>
                      <a:pt x="7" y="45"/>
                      <a:pt x="7" y="45"/>
                      <a:pt x="7" y="45"/>
                    </a:cubicBezTo>
                    <a:cubicBezTo>
                      <a:pt x="7" y="44"/>
                      <a:pt x="8" y="43"/>
                      <a:pt x="9" y="43"/>
                    </a:cubicBezTo>
                    <a:cubicBezTo>
                      <a:pt x="50" y="43"/>
                      <a:pt x="50" y="43"/>
                      <a:pt x="50" y="43"/>
                    </a:cubicBezTo>
                    <a:cubicBezTo>
                      <a:pt x="50" y="43"/>
                      <a:pt x="51" y="44"/>
                      <a:pt x="51" y="45"/>
                    </a:cubicBezTo>
                    <a:lnTo>
                      <a:pt x="51" y="49"/>
                    </a:lnTo>
                    <a:close/>
                    <a:moveTo>
                      <a:pt x="54" y="33"/>
                    </a:moveTo>
                    <a:cubicBezTo>
                      <a:pt x="52" y="33"/>
                      <a:pt x="52" y="33"/>
                      <a:pt x="52" y="33"/>
                    </a:cubicBezTo>
                    <a:cubicBezTo>
                      <a:pt x="52" y="33"/>
                      <a:pt x="51" y="32"/>
                      <a:pt x="51" y="31"/>
                    </a:cubicBezTo>
                    <a:cubicBezTo>
                      <a:pt x="51" y="31"/>
                      <a:pt x="52" y="30"/>
                      <a:pt x="52" y="30"/>
                    </a:cubicBezTo>
                    <a:cubicBezTo>
                      <a:pt x="54" y="30"/>
                      <a:pt x="54" y="30"/>
                      <a:pt x="54" y="30"/>
                    </a:cubicBezTo>
                    <a:cubicBezTo>
                      <a:pt x="55" y="30"/>
                      <a:pt x="55" y="31"/>
                      <a:pt x="55" y="31"/>
                    </a:cubicBezTo>
                    <a:cubicBezTo>
                      <a:pt x="55" y="32"/>
                      <a:pt x="55" y="33"/>
                      <a:pt x="54" y="33"/>
                    </a:cubicBezTo>
                    <a:close/>
                    <a:moveTo>
                      <a:pt x="49" y="26"/>
                    </a:moveTo>
                    <a:cubicBezTo>
                      <a:pt x="50" y="26"/>
                      <a:pt x="50" y="26"/>
                      <a:pt x="50" y="26"/>
                    </a:cubicBezTo>
                    <a:cubicBezTo>
                      <a:pt x="50" y="25"/>
                      <a:pt x="49" y="24"/>
                      <a:pt x="49" y="23"/>
                    </a:cubicBezTo>
                    <a:cubicBezTo>
                      <a:pt x="49" y="0"/>
                      <a:pt x="49" y="0"/>
                      <a:pt x="49" y="0"/>
                    </a:cubicBezTo>
                    <a:cubicBezTo>
                      <a:pt x="10" y="0"/>
                      <a:pt x="10" y="0"/>
                      <a:pt x="10" y="0"/>
                    </a:cubicBezTo>
                    <a:cubicBezTo>
                      <a:pt x="10" y="23"/>
                      <a:pt x="10" y="23"/>
                      <a:pt x="10" y="23"/>
                    </a:cubicBezTo>
                    <a:cubicBezTo>
                      <a:pt x="9" y="24"/>
                      <a:pt x="9" y="25"/>
                      <a:pt x="8" y="26"/>
                    </a:cubicBezTo>
                    <a:cubicBezTo>
                      <a:pt x="10" y="26"/>
                      <a:pt x="10" y="26"/>
                      <a:pt x="10" y="26"/>
                    </a:cubicBezTo>
                    <a:lnTo>
                      <a:pt x="49" y="26"/>
                    </a:lnTo>
                    <a:close/>
                  </a:path>
                </a:pathLst>
              </a:custGeom>
              <a:solidFill>
                <a:schemeClr val="bg1">
                  <a:lumMod val="65000"/>
                </a:schemeClr>
              </a:solid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113" name="Freeform 487"/>
              <p:cNvSpPr>
                <a:spLocks noEditPoints="1"/>
              </p:cNvSpPr>
              <p:nvPr/>
            </p:nvSpPr>
            <p:spPr bwMode="auto">
              <a:xfrm>
                <a:off x="9250395" y="5194867"/>
                <a:ext cx="196034" cy="126291"/>
              </a:xfrm>
              <a:custGeom>
                <a:gdLst>
                  <a:gd fmla="*/ 66 w 82" name="T0"/>
                  <a:gd fmla="*/ 0 h 53" name="T1"/>
                  <a:gd fmla="*/ 15 w 82" name="T2"/>
                  <a:gd fmla="*/ 0 h 53" name="T3"/>
                  <a:gd fmla="*/ 0 w 82" name="T4"/>
                  <a:gd fmla="*/ 15 h 53" name="T5"/>
                  <a:gd fmla="*/ 0 w 82" name="T6"/>
                  <a:gd fmla="*/ 38 h 53" name="T7"/>
                  <a:gd fmla="*/ 15 w 82" name="T8"/>
                  <a:gd fmla="*/ 53 h 53" name="T9"/>
                  <a:gd fmla="*/ 66 w 82" name="T10"/>
                  <a:gd fmla="*/ 53 h 53" name="T11"/>
                  <a:gd fmla="*/ 82 w 82" name="T12"/>
                  <a:gd fmla="*/ 38 h 53" name="T13"/>
                  <a:gd fmla="*/ 82 w 82" name="T14"/>
                  <a:gd fmla="*/ 15 h 53" name="T15"/>
                  <a:gd fmla="*/ 66 w 82" name="T16"/>
                  <a:gd fmla="*/ 0 h 53" name="T17"/>
                  <a:gd fmla="*/ 78 w 82" name="T18"/>
                  <a:gd fmla="*/ 45 h 53" name="T19"/>
                  <a:gd fmla="*/ 77 w 82" name="T20"/>
                  <a:gd fmla="*/ 46 h 53" name="T21"/>
                  <a:gd fmla="*/ 77 w 82" name="T22"/>
                  <a:gd fmla="*/ 46 h 53" name="T23"/>
                  <a:gd fmla="*/ 76 w 82" name="T24"/>
                  <a:gd fmla="*/ 46 h 53" name="T25"/>
                  <a:gd fmla="*/ 54 w 82" name="T26"/>
                  <a:gd fmla="*/ 26 h 53" name="T27"/>
                  <a:gd fmla="*/ 42 w 82" name="T28"/>
                  <a:gd fmla="*/ 36 h 53" name="T29"/>
                  <a:gd fmla="*/ 41 w 82" name="T30"/>
                  <a:gd fmla="*/ 37 h 53" name="T31"/>
                  <a:gd fmla="*/ 40 w 82" name="T32"/>
                  <a:gd fmla="*/ 36 h 53" name="T33"/>
                  <a:gd fmla="*/ 27 w 82" name="T34"/>
                  <a:gd fmla="*/ 26 h 53" name="T35"/>
                  <a:gd fmla="*/ 7 w 82" name="T36"/>
                  <a:gd fmla="*/ 45 h 53" name="T37"/>
                  <a:gd fmla="*/ 5 w 82" name="T38"/>
                  <a:gd fmla="*/ 45 h 53" name="T39"/>
                  <a:gd fmla="*/ 5 w 82" name="T40"/>
                  <a:gd fmla="*/ 45 h 53" name="T41"/>
                  <a:gd fmla="*/ 4 w 82" name="T42"/>
                  <a:gd fmla="*/ 45 h 53" name="T43"/>
                  <a:gd fmla="*/ 4 w 82" name="T44"/>
                  <a:gd fmla="*/ 43 h 53" name="T45"/>
                  <a:gd fmla="*/ 4 w 82" name="T46"/>
                  <a:gd fmla="*/ 43 h 53" name="T47"/>
                  <a:gd fmla="*/ 4 w 82" name="T48"/>
                  <a:gd fmla="*/ 42 h 53" name="T49"/>
                  <a:gd fmla="*/ 25 w 82" name="T50"/>
                  <a:gd fmla="*/ 24 h 53" name="T51"/>
                  <a:gd fmla="*/ 6 w 82" name="T52"/>
                  <a:gd fmla="*/ 8 h 53" name="T53"/>
                  <a:gd fmla="*/ 6 w 82" name="T54"/>
                  <a:gd fmla="*/ 6 h 53" name="T55"/>
                  <a:gd fmla="*/ 8 w 82" name="T56"/>
                  <a:gd fmla="*/ 5 h 53" name="T57"/>
                  <a:gd fmla="*/ 10 w 82" name="T58"/>
                  <a:gd fmla="*/ 7 h 53" name="T59"/>
                  <a:gd fmla="*/ 41 w 82" name="T60"/>
                  <a:gd fmla="*/ 33 h 53" name="T61"/>
                  <a:gd fmla="*/ 72 w 82" name="T62"/>
                  <a:gd fmla="*/ 7 h 53" name="T63"/>
                  <a:gd fmla="*/ 74 w 82" name="T64"/>
                  <a:gd fmla="*/ 5 h 53" name="T65"/>
                  <a:gd fmla="*/ 76 w 82" name="T66"/>
                  <a:gd fmla="*/ 5 h 53" name="T67"/>
                  <a:gd fmla="*/ 76 w 82" name="T68"/>
                  <a:gd fmla="*/ 8 h 53" name="T69"/>
                  <a:gd fmla="*/ 57 w 82" name="T70"/>
                  <a:gd fmla="*/ 24 h 53" name="T71"/>
                  <a:gd fmla="*/ 78 w 82" name="T72"/>
                  <a:gd fmla="*/ 43 h 53" name="T73"/>
                  <a:gd fmla="*/ 79 w 82" name="T74"/>
                  <a:gd fmla="*/ 44 h 53" name="T75"/>
                  <a:gd fmla="*/ 79 w 82" name="T76"/>
                  <a:gd fmla="*/ 44 h 53" name="T77"/>
                  <a:gd fmla="*/ 78 w 82" name="T78"/>
                  <a:gd fmla="*/ 45 h 5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2" w="82">
                    <a:moveTo>
                      <a:pt x="66" y="0"/>
                    </a:moveTo>
                    <a:cubicBezTo>
                      <a:pt x="15" y="0"/>
                      <a:pt x="15" y="0"/>
                      <a:pt x="15" y="0"/>
                    </a:cubicBezTo>
                    <a:cubicBezTo>
                      <a:pt x="7" y="0"/>
                      <a:pt x="0" y="7"/>
                      <a:pt x="0" y="15"/>
                    </a:cubicBezTo>
                    <a:cubicBezTo>
                      <a:pt x="0" y="38"/>
                      <a:pt x="0" y="38"/>
                      <a:pt x="0" y="38"/>
                    </a:cubicBezTo>
                    <a:cubicBezTo>
                      <a:pt x="0" y="46"/>
                      <a:pt x="7" y="53"/>
                      <a:pt x="15" y="53"/>
                    </a:cubicBezTo>
                    <a:cubicBezTo>
                      <a:pt x="66" y="53"/>
                      <a:pt x="66" y="53"/>
                      <a:pt x="66" y="53"/>
                    </a:cubicBezTo>
                    <a:cubicBezTo>
                      <a:pt x="75" y="53"/>
                      <a:pt x="82" y="46"/>
                      <a:pt x="82" y="38"/>
                    </a:cubicBezTo>
                    <a:cubicBezTo>
                      <a:pt x="82" y="15"/>
                      <a:pt x="82" y="15"/>
                      <a:pt x="82" y="15"/>
                    </a:cubicBezTo>
                    <a:cubicBezTo>
                      <a:pt x="82" y="7"/>
                      <a:pt x="75" y="0"/>
                      <a:pt x="66" y="0"/>
                    </a:cubicBezTo>
                    <a:close/>
                    <a:moveTo>
                      <a:pt x="78" y="45"/>
                    </a:moveTo>
                    <a:cubicBezTo>
                      <a:pt x="78" y="46"/>
                      <a:pt x="78" y="46"/>
                      <a:pt x="77" y="46"/>
                    </a:cubicBezTo>
                    <a:cubicBezTo>
                      <a:pt x="77" y="46"/>
                      <a:pt x="77" y="46"/>
                      <a:pt x="77" y="46"/>
                    </a:cubicBezTo>
                    <a:cubicBezTo>
                      <a:pt x="77" y="46"/>
                      <a:pt x="76" y="46"/>
                      <a:pt x="76" y="46"/>
                    </a:cubicBezTo>
                    <a:cubicBezTo>
                      <a:pt x="54" y="26"/>
                      <a:pt x="54" y="26"/>
                      <a:pt x="54" y="26"/>
                    </a:cubicBezTo>
                    <a:cubicBezTo>
                      <a:pt x="42" y="36"/>
                      <a:pt x="42" y="36"/>
                      <a:pt x="42" y="36"/>
                    </a:cubicBezTo>
                    <a:cubicBezTo>
                      <a:pt x="42" y="36"/>
                      <a:pt x="41" y="37"/>
                      <a:pt x="41" y="37"/>
                    </a:cubicBezTo>
                    <a:cubicBezTo>
                      <a:pt x="40" y="37"/>
                      <a:pt x="40" y="36"/>
                      <a:pt x="40" y="36"/>
                    </a:cubicBezTo>
                    <a:cubicBezTo>
                      <a:pt x="27" y="26"/>
                      <a:pt x="27" y="26"/>
                      <a:pt x="27" y="26"/>
                    </a:cubicBezTo>
                    <a:cubicBezTo>
                      <a:pt x="7" y="45"/>
                      <a:pt x="7" y="45"/>
                      <a:pt x="7" y="45"/>
                    </a:cubicBezTo>
                    <a:cubicBezTo>
                      <a:pt x="6" y="45"/>
                      <a:pt x="6" y="45"/>
                      <a:pt x="5" y="45"/>
                    </a:cubicBezTo>
                    <a:cubicBezTo>
                      <a:pt x="5" y="45"/>
                      <a:pt x="5" y="45"/>
                      <a:pt x="5" y="45"/>
                    </a:cubicBezTo>
                    <a:cubicBezTo>
                      <a:pt x="5" y="45"/>
                      <a:pt x="5" y="45"/>
                      <a:pt x="4" y="45"/>
                    </a:cubicBezTo>
                    <a:cubicBezTo>
                      <a:pt x="4" y="44"/>
                      <a:pt x="4" y="44"/>
                      <a:pt x="4" y="43"/>
                    </a:cubicBezTo>
                    <a:cubicBezTo>
                      <a:pt x="4" y="43"/>
                      <a:pt x="4" y="43"/>
                      <a:pt x="4" y="43"/>
                    </a:cubicBezTo>
                    <a:cubicBezTo>
                      <a:pt x="4" y="43"/>
                      <a:pt x="4" y="42"/>
                      <a:pt x="4" y="42"/>
                    </a:cubicBezTo>
                    <a:cubicBezTo>
                      <a:pt x="25" y="24"/>
                      <a:pt x="25" y="24"/>
                      <a:pt x="25" y="24"/>
                    </a:cubicBezTo>
                    <a:cubicBezTo>
                      <a:pt x="6" y="8"/>
                      <a:pt x="6" y="8"/>
                      <a:pt x="6" y="8"/>
                    </a:cubicBezTo>
                    <a:cubicBezTo>
                      <a:pt x="5" y="7"/>
                      <a:pt x="5" y="6"/>
                      <a:pt x="6" y="6"/>
                    </a:cubicBezTo>
                    <a:cubicBezTo>
                      <a:pt x="6" y="5"/>
                      <a:pt x="7" y="5"/>
                      <a:pt x="8" y="5"/>
                    </a:cubicBezTo>
                    <a:cubicBezTo>
                      <a:pt x="10" y="7"/>
                      <a:pt x="10" y="7"/>
                      <a:pt x="10" y="7"/>
                    </a:cubicBezTo>
                    <a:cubicBezTo>
                      <a:pt x="41" y="33"/>
                      <a:pt x="41" y="33"/>
                      <a:pt x="41" y="33"/>
                    </a:cubicBezTo>
                    <a:cubicBezTo>
                      <a:pt x="72" y="7"/>
                      <a:pt x="72" y="7"/>
                      <a:pt x="72" y="7"/>
                    </a:cubicBezTo>
                    <a:cubicBezTo>
                      <a:pt x="74" y="5"/>
                      <a:pt x="74" y="5"/>
                      <a:pt x="74" y="5"/>
                    </a:cubicBezTo>
                    <a:cubicBezTo>
                      <a:pt x="74" y="5"/>
                      <a:pt x="75" y="5"/>
                      <a:pt x="76" y="5"/>
                    </a:cubicBezTo>
                    <a:cubicBezTo>
                      <a:pt x="77" y="6"/>
                      <a:pt x="77" y="7"/>
                      <a:pt x="76" y="8"/>
                    </a:cubicBezTo>
                    <a:cubicBezTo>
                      <a:pt x="57" y="24"/>
                      <a:pt x="57" y="24"/>
                      <a:pt x="57" y="24"/>
                    </a:cubicBezTo>
                    <a:cubicBezTo>
                      <a:pt x="78" y="43"/>
                      <a:pt x="78" y="43"/>
                      <a:pt x="78" y="43"/>
                    </a:cubicBezTo>
                    <a:cubicBezTo>
                      <a:pt x="79" y="43"/>
                      <a:pt x="79" y="44"/>
                      <a:pt x="79" y="44"/>
                    </a:cubicBezTo>
                    <a:cubicBezTo>
                      <a:pt x="79" y="44"/>
                      <a:pt x="79" y="44"/>
                      <a:pt x="79" y="44"/>
                    </a:cubicBezTo>
                    <a:cubicBezTo>
                      <a:pt x="79" y="45"/>
                      <a:pt x="79" y="45"/>
                      <a:pt x="78" y="45"/>
                    </a:cubicBezTo>
                    <a:close/>
                  </a:path>
                </a:pathLst>
              </a:custGeom>
              <a:solidFill>
                <a:schemeClr val="bg1">
                  <a:lumMod val="65000"/>
                </a:schemeClr>
              </a:solid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grpSp>
            <p:nvGrpSpPr>
              <p:cNvPr id="114" name="组合 113"/>
              <p:cNvGrpSpPr/>
              <p:nvPr/>
            </p:nvGrpSpPr>
            <p:grpSpPr>
              <a:xfrm>
                <a:off x="9270658" y="4856428"/>
                <a:ext cx="155508" cy="214883"/>
                <a:chOff x="3977444" y="5048919"/>
                <a:chExt cx="261938" cy="361950"/>
              </a:xfrm>
              <a:solidFill>
                <a:schemeClr val="bg1">
                  <a:lumMod val="65000"/>
                </a:schemeClr>
              </a:solidFill>
            </p:grpSpPr>
            <p:sp>
              <p:nvSpPr>
                <p:cNvPr id="120" name="Freeform 368"/>
                <p:cNvSpPr/>
                <p:nvPr/>
              </p:nvSpPr>
              <p:spPr bwMode="auto">
                <a:xfrm>
                  <a:off x="3977444" y="5077494"/>
                  <a:ext cx="193675" cy="241300"/>
                </a:xfrm>
                <a:custGeom>
                  <a:gdLst>
                    <a:gd fmla="*/ 48 w 48" name="T0"/>
                    <a:gd fmla="*/ 56 h 60" name="T1"/>
                    <a:gd fmla="*/ 48 w 48" name="T2"/>
                    <a:gd fmla="*/ 56 h 60" name="T3"/>
                    <a:gd fmla="*/ 30 w 48" name="T4"/>
                    <a:gd fmla="*/ 53 h 60" name="T5"/>
                    <a:gd fmla="*/ 5 w 48" name="T6"/>
                    <a:gd fmla="*/ 18 h 60" name="T7"/>
                    <a:gd fmla="*/ 8 w 48" name="T8"/>
                    <a:gd fmla="*/ 0 h 60" name="T9"/>
                  </a:gdLst>
                  <a:cxnLst>
                    <a:cxn ang="0">
                      <a:pos x="T0" y="T1"/>
                    </a:cxn>
                    <a:cxn ang="0">
                      <a:pos x="T2" y="T3"/>
                    </a:cxn>
                    <a:cxn ang="0">
                      <a:pos x="T4" y="T5"/>
                    </a:cxn>
                    <a:cxn ang="0">
                      <a:pos x="T6" y="T7"/>
                    </a:cxn>
                    <a:cxn ang="0">
                      <a:pos x="T8" y="T9"/>
                    </a:cxn>
                  </a:cxnLst>
                  <a:rect b="b" l="0" r="r" t="0"/>
                  <a:pathLst>
                    <a:path h="60" w="48">
                      <a:moveTo>
                        <a:pt x="48" y="56"/>
                      </a:moveTo>
                      <a:cubicBezTo>
                        <a:pt x="48" y="56"/>
                        <a:pt x="48" y="56"/>
                        <a:pt x="48" y="56"/>
                      </a:cubicBezTo>
                      <a:cubicBezTo>
                        <a:pt x="42" y="60"/>
                        <a:pt x="34" y="59"/>
                        <a:pt x="30" y="53"/>
                      </a:cubicBezTo>
                      <a:cubicBezTo>
                        <a:pt x="5" y="18"/>
                        <a:pt x="5" y="18"/>
                        <a:pt x="5" y="18"/>
                      </a:cubicBezTo>
                      <a:cubicBezTo>
                        <a:pt x="0" y="12"/>
                        <a:pt x="2" y="4"/>
                        <a:pt x="8" y="0"/>
                      </a:cubicBezTo>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121" name="Freeform 369"/>
                <p:cNvSpPr/>
                <p:nvPr/>
              </p:nvSpPr>
              <p:spPr bwMode="auto">
                <a:xfrm>
                  <a:off x="4017132" y="5048919"/>
                  <a:ext cx="76200" cy="88900"/>
                </a:xfrm>
                <a:custGeom>
                  <a:gdLst>
                    <a:gd fmla="*/ 18 w 19" name="T0"/>
                    <a:gd fmla="*/ 13 h 22" name="T1"/>
                    <a:gd fmla="*/ 17 w 19" name="T2"/>
                    <a:gd fmla="*/ 19 h 22" name="T3"/>
                    <a:gd fmla="*/ 15 w 19" name="T4"/>
                    <a:gd fmla="*/ 20 h 22" name="T5"/>
                    <a:gd fmla="*/ 9 w 19" name="T6"/>
                    <a:gd fmla="*/ 19 h 22" name="T7"/>
                    <a:gd fmla="*/ 2 w 19" name="T8"/>
                    <a:gd fmla="*/ 9 h 22" name="T9"/>
                    <a:gd fmla="*/ 3 w 19" name="T10"/>
                    <a:gd fmla="*/ 3 h 22" name="T11"/>
                    <a:gd fmla="*/ 5 w 19" name="T12"/>
                    <a:gd fmla="*/ 2 h 22" name="T13"/>
                    <a:gd fmla="*/ 11 w 19" name="T14"/>
                    <a:gd fmla="*/ 3 h 22" name="T15"/>
                    <a:gd fmla="*/ 18 w 19" name="T16"/>
                    <a:gd fmla="*/ 13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9">
                      <a:moveTo>
                        <a:pt x="18" y="13"/>
                      </a:moveTo>
                      <a:cubicBezTo>
                        <a:pt x="19" y="15"/>
                        <a:pt x="19" y="17"/>
                        <a:pt x="17" y="19"/>
                      </a:cubicBezTo>
                      <a:cubicBezTo>
                        <a:pt x="15" y="20"/>
                        <a:pt x="15" y="20"/>
                        <a:pt x="15" y="20"/>
                      </a:cubicBezTo>
                      <a:cubicBezTo>
                        <a:pt x="13" y="22"/>
                        <a:pt x="10" y="21"/>
                        <a:pt x="9" y="19"/>
                      </a:cubicBezTo>
                      <a:cubicBezTo>
                        <a:pt x="2" y="9"/>
                        <a:pt x="2" y="9"/>
                        <a:pt x="2" y="9"/>
                      </a:cubicBezTo>
                      <a:cubicBezTo>
                        <a:pt x="0" y="7"/>
                        <a:pt x="1" y="5"/>
                        <a:pt x="3" y="3"/>
                      </a:cubicBezTo>
                      <a:cubicBezTo>
                        <a:pt x="5" y="2"/>
                        <a:pt x="5" y="2"/>
                        <a:pt x="5" y="2"/>
                      </a:cubicBezTo>
                      <a:cubicBezTo>
                        <a:pt x="7" y="0"/>
                        <a:pt x="9" y="1"/>
                        <a:pt x="11" y="3"/>
                      </a:cubicBezTo>
                      <a:lnTo>
                        <a:pt x="18" y="1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122" name="Freeform 370"/>
                <p:cNvSpPr/>
                <p:nvPr/>
              </p:nvSpPr>
              <p:spPr bwMode="auto">
                <a:xfrm>
                  <a:off x="4134607" y="5210844"/>
                  <a:ext cx="76200" cy="84137"/>
                </a:xfrm>
                <a:custGeom>
                  <a:gdLst>
                    <a:gd fmla="*/ 18 w 19" name="T0"/>
                    <a:gd fmla="*/ 13 h 21" name="T1"/>
                    <a:gd fmla="*/ 17 w 19" name="T2"/>
                    <a:gd fmla="*/ 18 h 21" name="T3"/>
                    <a:gd fmla="*/ 14 w 19" name="T4"/>
                    <a:gd fmla="*/ 20 h 21" name="T5"/>
                    <a:gd fmla="*/ 9 w 19" name="T6"/>
                    <a:gd fmla="*/ 19 h 21" name="T7"/>
                    <a:gd fmla="*/ 1 w 19" name="T8"/>
                    <a:gd fmla="*/ 9 h 21" name="T9"/>
                    <a:gd fmla="*/ 2 w 19" name="T10"/>
                    <a:gd fmla="*/ 3 h 21" name="T11"/>
                    <a:gd fmla="*/ 4 w 19" name="T12"/>
                    <a:gd fmla="*/ 1 h 21" name="T13"/>
                    <a:gd fmla="*/ 10 w 19" name="T14"/>
                    <a:gd fmla="*/ 2 h 21" name="T15"/>
                    <a:gd fmla="*/ 18 w 19" name="T16"/>
                    <a:gd fmla="*/ 13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19">
                      <a:moveTo>
                        <a:pt x="18" y="13"/>
                      </a:moveTo>
                      <a:cubicBezTo>
                        <a:pt x="19" y="15"/>
                        <a:pt x="19" y="17"/>
                        <a:pt x="17" y="18"/>
                      </a:cubicBezTo>
                      <a:cubicBezTo>
                        <a:pt x="14" y="20"/>
                        <a:pt x="14" y="20"/>
                        <a:pt x="14" y="20"/>
                      </a:cubicBezTo>
                      <a:cubicBezTo>
                        <a:pt x="13" y="21"/>
                        <a:pt x="10" y="21"/>
                        <a:pt x="9" y="19"/>
                      </a:cubicBezTo>
                      <a:cubicBezTo>
                        <a:pt x="1" y="9"/>
                        <a:pt x="1" y="9"/>
                        <a:pt x="1" y="9"/>
                      </a:cubicBezTo>
                      <a:cubicBezTo>
                        <a:pt x="0" y="7"/>
                        <a:pt x="0" y="4"/>
                        <a:pt x="2" y="3"/>
                      </a:cubicBezTo>
                      <a:cubicBezTo>
                        <a:pt x="4" y="1"/>
                        <a:pt x="4" y="1"/>
                        <a:pt x="4" y="1"/>
                      </a:cubicBezTo>
                      <a:cubicBezTo>
                        <a:pt x="6" y="0"/>
                        <a:pt x="9" y="1"/>
                        <a:pt x="10" y="2"/>
                      </a:cubicBezTo>
                      <a:lnTo>
                        <a:pt x="18" y="13"/>
                      </a:ln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sp>
              <p:nvSpPr>
                <p:cNvPr id="123" name="Freeform 371"/>
                <p:cNvSpPr/>
                <p:nvPr/>
              </p:nvSpPr>
              <p:spPr bwMode="auto">
                <a:xfrm>
                  <a:off x="3985382" y="5314032"/>
                  <a:ext cx="254000" cy="96837"/>
                </a:xfrm>
                <a:custGeom>
                  <a:gdLst>
                    <a:gd fmla="*/ 47 w 63" name="T0"/>
                    <a:gd fmla="*/ 24 h 24" name="T1"/>
                    <a:gd fmla="*/ 35 w 63" name="T2"/>
                    <a:gd fmla="*/ 21 h 24" name="T3"/>
                    <a:gd fmla="*/ 30 w 63" name="T4"/>
                    <a:gd fmla="*/ 14 h 24" name="T5"/>
                    <a:gd fmla="*/ 30 w 63" name="T6"/>
                    <a:gd fmla="*/ 13 h 24" name="T7"/>
                    <a:gd fmla="*/ 26 w 63" name="T8"/>
                    <a:gd fmla="*/ 7 h 24" name="T9"/>
                    <a:gd fmla="*/ 16 w 63" name="T10"/>
                    <a:gd fmla="*/ 4 h 24" name="T11"/>
                    <a:gd fmla="*/ 16 w 63" name="T12"/>
                    <a:gd fmla="*/ 4 h 24" name="T13"/>
                    <a:gd fmla="*/ 7 w 63" name="T14"/>
                    <a:gd fmla="*/ 6 h 24" name="T15"/>
                    <a:gd fmla="*/ 3 w 63" name="T16"/>
                    <a:gd fmla="*/ 13 h 24" name="T17"/>
                    <a:gd fmla="*/ 3 w 63" name="T18"/>
                    <a:gd fmla="*/ 13 h 24" name="T19"/>
                    <a:gd fmla="*/ 2 w 63" name="T20"/>
                    <a:gd fmla="*/ 14 h 24" name="T21"/>
                    <a:gd fmla="*/ 0 w 63" name="T22"/>
                    <a:gd fmla="*/ 13 h 24" name="T23"/>
                    <a:gd fmla="*/ 0 w 63" name="T24"/>
                    <a:gd fmla="*/ 13 h 24" name="T25"/>
                    <a:gd fmla="*/ 5 w 63" name="T26"/>
                    <a:gd fmla="*/ 4 h 24" name="T27"/>
                    <a:gd fmla="*/ 16 w 63" name="T28"/>
                    <a:gd fmla="*/ 1 h 24" name="T29"/>
                    <a:gd fmla="*/ 16 w 63" name="T30"/>
                    <a:gd fmla="*/ 1 h 24" name="T31"/>
                    <a:gd fmla="*/ 28 w 63" name="T32"/>
                    <a:gd fmla="*/ 4 h 24" name="T33"/>
                    <a:gd fmla="*/ 33 w 63" name="T34"/>
                    <a:gd fmla="*/ 12 h 24" name="T35"/>
                    <a:gd fmla="*/ 33 w 63" name="T36"/>
                    <a:gd fmla="*/ 12 h 24" name="T37"/>
                    <a:gd fmla="*/ 37 w 63" name="T38"/>
                    <a:gd fmla="*/ 18 h 24" name="T39"/>
                    <a:gd fmla="*/ 46 w 63" name="T40"/>
                    <a:gd fmla="*/ 21 h 24" name="T41"/>
                    <a:gd fmla="*/ 47 w 63" name="T42"/>
                    <a:gd fmla="*/ 21 h 24" name="T43"/>
                    <a:gd fmla="*/ 47 w 63" name="T44"/>
                    <a:gd fmla="*/ 21 h 24" name="T45"/>
                    <a:gd fmla="*/ 56 w 63" name="T46"/>
                    <a:gd fmla="*/ 19 h 24" name="T47"/>
                    <a:gd fmla="*/ 56 w 63" name="T48"/>
                    <a:gd fmla="*/ 19 h 24" name="T49"/>
                    <a:gd fmla="*/ 60 w 63" name="T50"/>
                    <a:gd fmla="*/ 13 h 24" name="T51"/>
                    <a:gd fmla="*/ 60 w 63" name="T52"/>
                    <a:gd fmla="*/ 12 h 24" name="T53"/>
                    <a:gd fmla="*/ 60 w 63" name="T54"/>
                    <a:gd fmla="*/ 12 h 24" name="T55"/>
                    <a:gd fmla="*/ 56 w 63" name="T56"/>
                    <a:gd fmla="*/ 6 h 24" name="T57"/>
                    <a:gd fmla="*/ 46 w 63" name="T58"/>
                    <a:gd fmla="*/ 3 h 24" name="T59"/>
                    <a:gd fmla="*/ 45 w 63" name="T60"/>
                    <a:gd fmla="*/ 2 h 24" name="T61"/>
                    <a:gd fmla="*/ 46 w 63" name="T62"/>
                    <a:gd fmla="*/ 0 h 24" name="T63"/>
                    <a:gd fmla="*/ 57 w 63" name="T64"/>
                    <a:gd fmla="*/ 4 h 24" name="T65"/>
                    <a:gd fmla="*/ 63 w 63" name="T66"/>
                    <a:gd fmla="*/ 12 h 24" name="T67"/>
                    <a:gd fmla="*/ 63 w 63" name="T68"/>
                    <a:gd fmla="*/ 13 h 24" name="T69"/>
                    <a:gd fmla="*/ 58 w 63" name="T70"/>
                    <a:gd fmla="*/ 21 h 24" name="T71"/>
                    <a:gd fmla="*/ 58 w 63" name="T72"/>
                    <a:gd fmla="*/ 21 h 24" name="T73"/>
                    <a:gd fmla="*/ 47 w 63" name="T74"/>
                    <a:gd fmla="*/ 24 h 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4" w="62">
                      <a:moveTo>
                        <a:pt x="47" y="24"/>
                      </a:moveTo>
                      <a:cubicBezTo>
                        <a:pt x="42" y="24"/>
                        <a:pt x="38" y="23"/>
                        <a:pt x="35" y="21"/>
                      </a:cubicBezTo>
                      <a:cubicBezTo>
                        <a:pt x="33" y="19"/>
                        <a:pt x="31" y="16"/>
                        <a:pt x="30" y="14"/>
                      </a:cubicBezTo>
                      <a:cubicBezTo>
                        <a:pt x="30" y="13"/>
                        <a:pt x="30" y="13"/>
                        <a:pt x="30" y="13"/>
                      </a:cubicBezTo>
                      <a:cubicBezTo>
                        <a:pt x="30" y="11"/>
                        <a:pt x="29" y="8"/>
                        <a:pt x="26" y="7"/>
                      </a:cubicBezTo>
                      <a:cubicBezTo>
                        <a:pt x="24" y="5"/>
                        <a:pt x="20" y="4"/>
                        <a:pt x="16" y="4"/>
                      </a:cubicBezTo>
                      <a:cubicBezTo>
                        <a:pt x="16" y="4"/>
                        <a:pt x="16" y="4"/>
                        <a:pt x="16" y="4"/>
                      </a:cubicBezTo>
                      <a:cubicBezTo>
                        <a:pt x="12" y="4"/>
                        <a:pt x="9" y="5"/>
                        <a:pt x="7" y="6"/>
                      </a:cubicBezTo>
                      <a:cubicBezTo>
                        <a:pt x="4" y="8"/>
                        <a:pt x="3" y="10"/>
                        <a:pt x="3" y="13"/>
                      </a:cubicBezTo>
                      <a:cubicBezTo>
                        <a:pt x="3" y="13"/>
                        <a:pt x="3" y="13"/>
                        <a:pt x="3" y="13"/>
                      </a:cubicBezTo>
                      <a:cubicBezTo>
                        <a:pt x="3" y="14"/>
                        <a:pt x="3" y="14"/>
                        <a:pt x="2" y="14"/>
                      </a:cubicBezTo>
                      <a:cubicBezTo>
                        <a:pt x="1" y="14"/>
                        <a:pt x="0" y="14"/>
                        <a:pt x="0" y="13"/>
                      </a:cubicBezTo>
                      <a:cubicBezTo>
                        <a:pt x="0" y="13"/>
                        <a:pt x="0" y="13"/>
                        <a:pt x="0" y="13"/>
                      </a:cubicBezTo>
                      <a:cubicBezTo>
                        <a:pt x="0" y="9"/>
                        <a:pt x="2" y="6"/>
                        <a:pt x="5" y="4"/>
                      </a:cubicBezTo>
                      <a:cubicBezTo>
                        <a:pt x="8" y="2"/>
                        <a:pt x="12" y="1"/>
                        <a:pt x="16" y="1"/>
                      </a:cubicBezTo>
                      <a:cubicBezTo>
                        <a:pt x="16" y="1"/>
                        <a:pt x="16" y="1"/>
                        <a:pt x="16" y="1"/>
                      </a:cubicBezTo>
                      <a:cubicBezTo>
                        <a:pt x="21" y="1"/>
                        <a:pt x="25" y="2"/>
                        <a:pt x="28" y="4"/>
                      </a:cubicBezTo>
                      <a:cubicBezTo>
                        <a:pt x="30" y="6"/>
                        <a:pt x="32" y="9"/>
                        <a:pt x="33" y="12"/>
                      </a:cubicBezTo>
                      <a:cubicBezTo>
                        <a:pt x="33" y="12"/>
                        <a:pt x="33" y="12"/>
                        <a:pt x="33" y="12"/>
                      </a:cubicBezTo>
                      <a:cubicBezTo>
                        <a:pt x="33" y="14"/>
                        <a:pt x="34" y="17"/>
                        <a:pt x="37" y="18"/>
                      </a:cubicBezTo>
                      <a:cubicBezTo>
                        <a:pt x="39" y="20"/>
                        <a:pt x="43" y="21"/>
                        <a:pt x="46" y="21"/>
                      </a:cubicBezTo>
                      <a:cubicBezTo>
                        <a:pt x="47" y="21"/>
                        <a:pt x="47" y="21"/>
                        <a:pt x="47" y="21"/>
                      </a:cubicBezTo>
                      <a:cubicBezTo>
                        <a:pt x="47" y="21"/>
                        <a:pt x="47" y="21"/>
                        <a:pt x="47" y="21"/>
                      </a:cubicBezTo>
                      <a:cubicBezTo>
                        <a:pt x="50" y="21"/>
                        <a:pt x="54" y="20"/>
                        <a:pt x="56" y="19"/>
                      </a:cubicBezTo>
                      <a:cubicBezTo>
                        <a:pt x="56" y="19"/>
                        <a:pt x="56" y="19"/>
                        <a:pt x="56" y="19"/>
                      </a:cubicBezTo>
                      <a:cubicBezTo>
                        <a:pt x="58" y="17"/>
                        <a:pt x="60" y="15"/>
                        <a:pt x="60" y="13"/>
                      </a:cubicBezTo>
                      <a:cubicBezTo>
                        <a:pt x="60" y="12"/>
                        <a:pt x="60" y="12"/>
                        <a:pt x="60" y="12"/>
                      </a:cubicBezTo>
                      <a:cubicBezTo>
                        <a:pt x="60" y="12"/>
                        <a:pt x="60" y="12"/>
                        <a:pt x="60" y="12"/>
                      </a:cubicBezTo>
                      <a:cubicBezTo>
                        <a:pt x="60" y="10"/>
                        <a:pt x="58" y="8"/>
                        <a:pt x="56" y="6"/>
                      </a:cubicBezTo>
                      <a:cubicBezTo>
                        <a:pt x="53" y="4"/>
                        <a:pt x="50" y="3"/>
                        <a:pt x="46" y="3"/>
                      </a:cubicBezTo>
                      <a:cubicBezTo>
                        <a:pt x="45" y="3"/>
                        <a:pt x="45" y="2"/>
                        <a:pt x="45" y="2"/>
                      </a:cubicBezTo>
                      <a:cubicBezTo>
                        <a:pt x="45" y="1"/>
                        <a:pt x="45" y="0"/>
                        <a:pt x="46" y="0"/>
                      </a:cubicBezTo>
                      <a:cubicBezTo>
                        <a:pt x="50" y="0"/>
                        <a:pt x="54" y="2"/>
                        <a:pt x="57" y="4"/>
                      </a:cubicBezTo>
                      <a:cubicBezTo>
                        <a:pt x="60" y="6"/>
                        <a:pt x="62" y="9"/>
                        <a:pt x="63" y="12"/>
                      </a:cubicBezTo>
                      <a:cubicBezTo>
                        <a:pt x="63" y="13"/>
                        <a:pt x="63" y="13"/>
                        <a:pt x="63" y="13"/>
                      </a:cubicBezTo>
                      <a:cubicBezTo>
                        <a:pt x="63" y="16"/>
                        <a:pt x="61" y="19"/>
                        <a:pt x="58" y="21"/>
                      </a:cubicBezTo>
                      <a:cubicBezTo>
                        <a:pt x="58" y="21"/>
                        <a:pt x="58" y="21"/>
                        <a:pt x="58" y="21"/>
                      </a:cubicBezTo>
                      <a:cubicBezTo>
                        <a:pt x="55" y="23"/>
                        <a:pt x="51" y="24"/>
                        <a:pt x="47" y="24"/>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latin charset="0" panose="02000506000000020004" pitchFamily="50" typeface="Ford Antenna Cond Thin"/>
                  </a:endParaRPr>
                </a:p>
              </p:txBody>
            </p:sp>
          </p:grpSp>
          <p:sp>
            <p:nvSpPr>
              <p:cNvPr id="115" name="矩形 114"/>
              <p:cNvSpPr/>
              <p:nvPr/>
            </p:nvSpPr>
            <p:spPr>
              <a:xfrm>
                <a:off x="9468875" y="4287817"/>
                <a:ext cx="904623"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1986/02/22</a:t>
                </a:r>
              </a:p>
            </p:txBody>
          </p:sp>
          <p:sp>
            <p:nvSpPr>
              <p:cNvPr id="116" name="矩形 115"/>
              <p:cNvSpPr/>
              <p:nvPr/>
            </p:nvSpPr>
            <p:spPr>
              <a:xfrm>
                <a:off x="9468876" y="4576202"/>
                <a:ext cx="1094224"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Boston Celtic</a:t>
                </a:r>
              </a:p>
            </p:txBody>
          </p:sp>
          <p:sp>
            <p:nvSpPr>
              <p:cNvPr id="117" name="矩形 116"/>
              <p:cNvSpPr/>
              <p:nvPr/>
            </p:nvSpPr>
            <p:spPr>
              <a:xfrm>
                <a:off x="9468875" y="4864587"/>
                <a:ext cx="1211925"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Dallas  Mavericks</a:t>
                </a:r>
              </a:p>
            </p:txBody>
          </p:sp>
          <p:sp>
            <p:nvSpPr>
              <p:cNvPr id="118" name="矩形 117"/>
              <p:cNvSpPr/>
              <p:nvPr/>
            </p:nvSpPr>
            <p:spPr>
              <a:xfrm>
                <a:off x="9468875" y="5152971"/>
                <a:ext cx="1471214"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Sacrament  Kings</a:t>
                </a:r>
              </a:p>
            </p:txBody>
          </p:sp>
        </p:grpSp>
      </p:grpSp>
      <p:sp>
        <p:nvSpPr>
          <p:cNvPr id="131" name="文本框 130"/>
          <p:cNvSpPr txBox="1"/>
          <p:nvPr/>
        </p:nvSpPr>
        <p:spPr>
          <a:xfrm>
            <a:off x="280001" y="697699"/>
            <a:ext cx="5339080" cy="335280"/>
          </a:xfrm>
          <a:prstGeom prst="rect">
            <a:avLst/>
          </a:prstGeom>
          <a:noFill/>
        </p:spPr>
        <p:txBody>
          <a:bodyPr rtlCol="0" wrap="none">
            <a:spAutoFit/>
          </a:bodyPr>
          <a:lstStyle/>
          <a:p>
            <a:r>
              <a:rPr altLang="zh-CN" lang="en-US" sz="1600">
                <a:solidFill>
                  <a:schemeClr val="bg1">
                    <a:lumMod val="50000"/>
                    <a:alpha val="70000"/>
                  </a:schemeClr>
                </a:solidFill>
                <a:latin charset="0" panose="02000506000000020004" pitchFamily="50" typeface="Ford Antenna Cond Thin"/>
                <a:ea charset="-122" panose="020b0503020204020204" pitchFamily="34" typeface="微软雅黑"/>
              </a:rPr>
              <a:t>Kevin Garnett  Paul Pierce Ray Allen Rajon Pierre Rondo</a:t>
            </a:r>
          </a:p>
        </p:txBody>
      </p:sp>
      <p:sp>
        <p:nvSpPr>
          <p:cNvPr id="132" name="矩形 131"/>
          <p:cNvSpPr/>
          <p:nvPr/>
        </p:nvSpPr>
        <p:spPr>
          <a:xfrm>
            <a:off x="267424" y="314436"/>
            <a:ext cx="2907030" cy="518160"/>
          </a:xfrm>
          <a:prstGeom prst="rect">
            <a:avLst/>
          </a:prstGeom>
        </p:spPr>
        <p:txBody>
          <a:bodyPr wrap="none">
            <a:spAutoFit/>
          </a:bodyPr>
          <a:lstStyle/>
          <a:p>
            <a:r>
              <a:rPr altLang="zh-CN" lang="en-US" sz="2800">
                <a:solidFill>
                  <a:srgbClr val="F64561"/>
                </a:solidFill>
                <a:latin charset="0" panose="02000803000000020004" pitchFamily="50" typeface="Ford Antenna Cond Bold"/>
              </a:rPr>
              <a:t>THE  BIG  FOUR</a:t>
            </a:r>
          </a:p>
        </p:txBody>
      </p:sp>
    </p:spTree>
    <p:extLst>
      <p:ext uri="{BB962C8B-B14F-4D97-AF65-F5344CB8AC3E}">
        <p14:creationId val="2765200470"/>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a:off x="6402751" y="2066357"/>
            <a:ext cx="3816336" cy="3834381"/>
            <a:chOff x="949767" y="1511809"/>
            <a:chExt cx="3816336" cy="3834381"/>
          </a:xfrm>
        </p:grpSpPr>
        <p:grpSp>
          <p:nvGrpSpPr>
            <p:cNvPr id="16" name="组合 15"/>
            <p:cNvGrpSpPr/>
            <p:nvPr/>
          </p:nvGrpSpPr>
          <p:grpSpPr>
            <a:xfrm>
              <a:off x="949767" y="1511809"/>
              <a:ext cx="3816336" cy="3834381"/>
              <a:chOff x="-6645239" y="1716635"/>
              <a:chExt cx="3816336" cy="3834381"/>
            </a:xfrm>
          </p:grpSpPr>
          <p:sp>
            <p:nvSpPr>
              <p:cNvPr id="10" name="矩形 9"/>
              <p:cNvSpPr/>
              <p:nvPr/>
            </p:nvSpPr>
            <p:spPr>
              <a:xfrm rot="2676260">
                <a:off x="-5689198" y="2676237"/>
                <a:ext cx="1908321" cy="1908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00803000000020004" pitchFamily="50" typeface="Ford Antenna Cond Bold"/>
                </a:endParaRPr>
              </a:p>
            </p:txBody>
          </p:sp>
          <p:sp>
            <p:nvSpPr>
              <p:cNvPr id="12" name="等腰三角形 11"/>
              <p:cNvSpPr/>
              <p:nvPr/>
            </p:nvSpPr>
            <p:spPr>
              <a:xfrm rot="2681203">
                <a:off x="-4721473" y="2143686"/>
                <a:ext cx="1892570" cy="1021624"/>
              </a:xfrm>
              <a:custGeom>
                <a:gdLst>
                  <a:gd fmla="*/ 0 w 1892570" name="connsiteX0"/>
                  <a:gd fmla="*/ 926095 h 1021624" name="connsiteY0"/>
                  <a:gd fmla="*/ 946285 w 1892570" name="connsiteX1"/>
                  <a:gd fmla="*/ 0 h 1021624" name="connsiteY1"/>
                  <a:gd fmla="*/ 1892570 w 1892570" name="connsiteX2"/>
                  <a:gd fmla="*/ 926095 h 1021624" name="connsiteY2"/>
                  <a:gd fmla="*/ 0 w 1892570" name="connsiteX3"/>
                  <a:gd fmla="*/ 926095 h 1021624" name="connsiteY3"/>
                </a:gdLst>
                <a:cxnLst>
                  <a:cxn ang="0">
                    <a:pos x="connsiteX0" y="connsiteY0"/>
                  </a:cxn>
                  <a:cxn ang="0">
                    <a:pos x="connsiteX1" y="connsiteY1"/>
                  </a:cxn>
                  <a:cxn ang="0">
                    <a:pos x="connsiteX2" y="connsiteY2"/>
                  </a:cxn>
                  <a:cxn ang="0">
                    <a:pos x="connsiteX3" y="connsiteY3"/>
                  </a:cxn>
                </a:cxnLst>
                <a:rect b="b" l="l" r="r" t="t"/>
                <a:pathLst>
                  <a:path h="1021624" w="1892570">
                    <a:moveTo>
                      <a:pt x="0" y="926095"/>
                    </a:moveTo>
                    <a:cubicBezTo>
                      <a:pt x="687404" y="452449"/>
                      <a:pt x="528400" y="462667"/>
                      <a:pt x="946285" y="0"/>
                    </a:cubicBezTo>
                    <a:cubicBezTo>
                      <a:pt x="1280609" y="450318"/>
                      <a:pt x="1429223" y="589089"/>
                      <a:pt x="1892570" y="926095"/>
                    </a:cubicBezTo>
                    <a:cubicBezTo>
                      <a:pt x="1171372" y="1024386"/>
                      <a:pt x="782683" y="1079592"/>
                      <a:pt x="0" y="926095"/>
                    </a:cubicBezTo>
                    <a:close/>
                  </a:path>
                </a:pathLst>
              </a:custGeom>
              <a:solidFill>
                <a:srgbClr val="59BF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00803000000020004" pitchFamily="50" typeface="Ford Antenna Cond Bold"/>
                </a:endParaRPr>
              </a:p>
            </p:txBody>
          </p:sp>
          <p:sp>
            <p:nvSpPr>
              <p:cNvPr id="13" name="等腰三角形 11"/>
              <p:cNvSpPr/>
              <p:nvPr/>
            </p:nvSpPr>
            <p:spPr>
              <a:xfrm rot="8068979">
                <a:off x="-4707235" y="4107583"/>
                <a:ext cx="1892570" cy="994295"/>
              </a:xfrm>
              <a:custGeom>
                <a:gdLst>
                  <a:gd fmla="*/ 0 w 1892570" name="connsiteX0"/>
                  <a:gd fmla="*/ 926095 h 994295" name="connsiteY0"/>
                  <a:gd fmla="*/ 946285 w 1892570" name="connsiteX1"/>
                  <a:gd fmla="*/ 0 h 994295" name="connsiteY1"/>
                  <a:gd fmla="*/ 1892570 w 1892570" name="connsiteX2"/>
                  <a:gd fmla="*/ 926095 h 994295" name="connsiteY2"/>
                  <a:gd fmla="*/ 0 w 1892570" name="connsiteX3"/>
                  <a:gd fmla="*/ 926095 h 994295" name="connsiteY3"/>
                </a:gdLst>
                <a:cxnLst>
                  <a:cxn ang="0">
                    <a:pos x="connsiteX0" y="connsiteY0"/>
                  </a:cxn>
                  <a:cxn ang="0">
                    <a:pos x="connsiteX1" y="connsiteY1"/>
                  </a:cxn>
                  <a:cxn ang="0">
                    <a:pos x="connsiteX2" y="connsiteY2"/>
                  </a:cxn>
                  <a:cxn ang="0">
                    <a:pos x="connsiteX3" y="connsiteY3"/>
                  </a:cxn>
                </a:cxnLst>
                <a:rect b="b" l="l" r="r" t="t"/>
                <a:pathLst>
                  <a:path h="994294" w="1892570">
                    <a:moveTo>
                      <a:pt x="0" y="926095"/>
                    </a:moveTo>
                    <a:cubicBezTo>
                      <a:pt x="687404" y="452449"/>
                      <a:pt x="528400" y="462667"/>
                      <a:pt x="946285" y="0"/>
                    </a:cubicBezTo>
                    <a:cubicBezTo>
                      <a:pt x="1280609" y="450318"/>
                      <a:pt x="1429223" y="589089"/>
                      <a:pt x="1892570" y="926095"/>
                    </a:cubicBezTo>
                    <a:cubicBezTo>
                      <a:pt x="1250973" y="996721"/>
                      <a:pt x="791523" y="1035312"/>
                      <a:pt x="0" y="926095"/>
                    </a:cubicBezTo>
                    <a:close/>
                  </a:path>
                </a:pathLst>
              </a:custGeom>
              <a:solidFill>
                <a:srgbClr val="F645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00803000000020004" pitchFamily="50" typeface="Ford Antenna Cond Bold"/>
                </a:endParaRPr>
              </a:p>
            </p:txBody>
          </p:sp>
          <p:sp>
            <p:nvSpPr>
              <p:cNvPr id="14" name="等腰三角形 11"/>
              <p:cNvSpPr/>
              <p:nvPr/>
            </p:nvSpPr>
            <p:spPr>
              <a:xfrm rot="13475827">
                <a:off x="-6645239" y="4102104"/>
                <a:ext cx="1892570" cy="1011601"/>
              </a:xfrm>
              <a:custGeom>
                <a:gdLst>
                  <a:gd fmla="*/ 0 w 1892570" name="connsiteX0"/>
                  <a:gd fmla="*/ 926095 h 1011601" name="connsiteY0"/>
                  <a:gd fmla="*/ 946285 w 1892570" name="connsiteX1"/>
                  <a:gd fmla="*/ 0 h 1011601" name="connsiteY1"/>
                  <a:gd fmla="*/ 1892570 w 1892570" name="connsiteX2"/>
                  <a:gd fmla="*/ 926095 h 1011601" name="connsiteY2"/>
                  <a:gd fmla="*/ 0 w 1892570" name="connsiteX3"/>
                  <a:gd fmla="*/ 926095 h 1011601" name="connsiteY3"/>
                </a:gdLst>
                <a:cxnLst>
                  <a:cxn ang="0">
                    <a:pos x="connsiteX0" y="connsiteY0"/>
                  </a:cxn>
                  <a:cxn ang="0">
                    <a:pos x="connsiteX1" y="connsiteY1"/>
                  </a:cxn>
                  <a:cxn ang="0">
                    <a:pos x="connsiteX2" y="connsiteY2"/>
                  </a:cxn>
                  <a:cxn ang="0">
                    <a:pos x="connsiteX3" y="connsiteY3"/>
                  </a:cxn>
                </a:cxnLst>
                <a:rect b="b" l="l" r="r" t="t"/>
                <a:pathLst>
                  <a:path h="1011601" w="1892570">
                    <a:moveTo>
                      <a:pt x="0" y="926095"/>
                    </a:moveTo>
                    <a:cubicBezTo>
                      <a:pt x="687404" y="452449"/>
                      <a:pt x="528400" y="462667"/>
                      <a:pt x="946285" y="0"/>
                    </a:cubicBezTo>
                    <a:cubicBezTo>
                      <a:pt x="1280609" y="450318"/>
                      <a:pt x="1429223" y="589089"/>
                      <a:pt x="1892570" y="926095"/>
                    </a:cubicBezTo>
                    <a:cubicBezTo>
                      <a:pt x="1238663" y="1011247"/>
                      <a:pt x="855509" y="1065749"/>
                      <a:pt x="0" y="926095"/>
                    </a:cubicBezTo>
                    <a:close/>
                  </a:path>
                </a:pathLst>
              </a:custGeom>
              <a:solidFill>
                <a:srgbClr val="F09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00803000000020004" pitchFamily="50" typeface="Ford Antenna Cond Bold"/>
                </a:endParaRPr>
              </a:p>
            </p:txBody>
          </p:sp>
          <p:sp>
            <p:nvSpPr>
              <p:cNvPr id="15" name="等腰三角形 11"/>
              <p:cNvSpPr/>
              <p:nvPr/>
            </p:nvSpPr>
            <p:spPr>
              <a:xfrm rot="18876020">
                <a:off x="-6648412" y="2155109"/>
                <a:ext cx="1892570" cy="1015621"/>
              </a:xfrm>
              <a:custGeom>
                <a:gdLst>
                  <a:gd fmla="*/ 0 w 1892570" name="connsiteX0"/>
                  <a:gd fmla="*/ 926095 h 1015621" name="connsiteY0"/>
                  <a:gd fmla="*/ 946285 w 1892570" name="connsiteX1"/>
                  <a:gd fmla="*/ 0 h 1015621" name="connsiteY1"/>
                  <a:gd fmla="*/ 1892570 w 1892570" name="connsiteX2"/>
                  <a:gd fmla="*/ 926095 h 1015621" name="connsiteY2"/>
                  <a:gd fmla="*/ 0 w 1892570" name="connsiteX3"/>
                  <a:gd fmla="*/ 926095 h 1015621" name="connsiteY3"/>
                </a:gdLst>
                <a:cxnLst>
                  <a:cxn ang="0">
                    <a:pos x="connsiteX0" y="connsiteY0"/>
                  </a:cxn>
                  <a:cxn ang="0">
                    <a:pos x="connsiteX1" y="connsiteY1"/>
                  </a:cxn>
                  <a:cxn ang="0">
                    <a:pos x="connsiteX2" y="connsiteY2"/>
                  </a:cxn>
                  <a:cxn ang="0">
                    <a:pos x="connsiteX3" y="connsiteY3"/>
                  </a:cxn>
                </a:cxnLst>
                <a:rect b="b" l="l" r="r" t="t"/>
                <a:pathLst>
                  <a:path h="1015621" w="1892570">
                    <a:moveTo>
                      <a:pt x="0" y="926095"/>
                    </a:moveTo>
                    <a:cubicBezTo>
                      <a:pt x="687404" y="452449"/>
                      <a:pt x="528400" y="462667"/>
                      <a:pt x="946285" y="0"/>
                    </a:cubicBezTo>
                    <a:cubicBezTo>
                      <a:pt x="1280609" y="450318"/>
                      <a:pt x="1429223" y="589089"/>
                      <a:pt x="1892570" y="926095"/>
                    </a:cubicBezTo>
                    <a:cubicBezTo>
                      <a:pt x="1260962" y="1033855"/>
                      <a:pt x="791596" y="1056535"/>
                      <a:pt x="0" y="926095"/>
                    </a:cubicBezTo>
                    <a:close/>
                  </a:path>
                </a:pathLst>
              </a:custGeom>
              <a:solidFill>
                <a:srgbClr val="F645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00803000000020004" pitchFamily="50" typeface="Ford Antenna Cond Bold"/>
                </a:endParaRPr>
              </a:p>
            </p:txBody>
          </p:sp>
        </p:grpSp>
        <p:sp>
          <p:nvSpPr>
            <p:cNvPr id="17" name="文本框 16"/>
            <p:cNvSpPr txBox="1"/>
            <p:nvPr/>
          </p:nvSpPr>
          <p:spPr>
            <a:xfrm>
              <a:off x="1801825" y="2116836"/>
              <a:ext cx="555943" cy="762000"/>
            </a:xfrm>
            <a:prstGeom prst="rect">
              <a:avLst/>
            </a:prstGeom>
            <a:noFill/>
          </p:spPr>
          <p:txBody>
            <a:bodyPr rtlCol="0" wrap="none">
              <a:spAutoFit/>
            </a:bodyPr>
            <a:lstStyle/>
            <a:p>
              <a:r>
                <a:rPr altLang="zh-CN" lang="en-US" smtClean="0" sz="4400">
                  <a:solidFill>
                    <a:schemeClr val="bg1"/>
                  </a:solidFill>
                  <a:latin charset="0" panose="02000803000000020004" pitchFamily="50" typeface="Ford Antenna Cond Bold"/>
                </a:rPr>
                <a:t>P</a:t>
              </a:r>
            </a:p>
          </p:txBody>
        </p:sp>
        <p:sp>
          <p:nvSpPr>
            <p:cNvPr id="18" name="文本框 17"/>
            <p:cNvSpPr txBox="1"/>
            <p:nvPr/>
          </p:nvSpPr>
          <p:spPr>
            <a:xfrm>
              <a:off x="1784191" y="3889242"/>
              <a:ext cx="555943" cy="762000"/>
            </a:xfrm>
            <a:prstGeom prst="rect">
              <a:avLst/>
            </a:prstGeom>
            <a:noFill/>
          </p:spPr>
          <p:txBody>
            <a:bodyPr rtlCol="0" wrap="none">
              <a:spAutoFit/>
            </a:bodyPr>
            <a:lstStyle/>
            <a:p>
              <a:r>
                <a:rPr altLang="zh-CN" lang="en-US" smtClean="0" sz="4400">
                  <a:solidFill>
                    <a:schemeClr val="bg1"/>
                  </a:solidFill>
                  <a:latin charset="0" panose="02000803000000020004" pitchFamily="50" typeface="Ford Antenna Cond Bold"/>
                </a:rPr>
                <a:t>A</a:t>
              </a:r>
            </a:p>
          </p:txBody>
        </p:sp>
        <p:sp>
          <p:nvSpPr>
            <p:cNvPr id="19" name="文本框 18"/>
            <p:cNvSpPr txBox="1"/>
            <p:nvPr/>
          </p:nvSpPr>
          <p:spPr>
            <a:xfrm>
              <a:off x="3464656" y="3889242"/>
              <a:ext cx="586105" cy="762000"/>
            </a:xfrm>
            <a:prstGeom prst="rect">
              <a:avLst/>
            </a:prstGeom>
            <a:noFill/>
          </p:spPr>
          <p:txBody>
            <a:bodyPr rtlCol="0" wrap="none">
              <a:spAutoFit/>
            </a:bodyPr>
            <a:lstStyle/>
            <a:p>
              <a:r>
                <a:rPr altLang="zh-CN" lang="en-US" smtClean="0" sz="4400">
                  <a:solidFill>
                    <a:schemeClr val="bg1"/>
                  </a:solidFill>
                  <a:latin charset="0" panose="02000803000000020004" pitchFamily="50" typeface="Ford Antenna Cond Bold"/>
                </a:rPr>
                <a:t>R</a:t>
              </a:r>
            </a:p>
          </p:txBody>
        </p:sp>
        <p:sp>
          <p:nvSpPr>
            <p:cNvPr id="20" name="文本框 19"/>
            <p:cNvSpPr txBox="1"/>
            <p:nvPr/>
          </p:nvSpPr>
          <p:spPr>
            <a:xfrm>
              <a:off x="3473472" y="2116836"/>
              <a:ext cx="617855" cy="762000"/>
            </a:xfrm>
            <a:prstGeom prst="rect">
              <a:avLst/>
            </a:prstGeom>
            <a:noFill/>
          </p:spPr>
          <p:txBody>
            <a:bodyPr rtlCol="0" wrap="none">
              <a:spAutoFit/>
            </a:bodyPr>
            <a:lstStyle/>
            <a:p>
              <a:r>
                <a:rPr altLang="zh-CN" lang="en-US" smtClean="0" sz="4400">
                  <a:solidFill>
                    <a:schemeClr val="bg1"/>
                  </a:solidFill>
                  <a:latin charset="0" panose="02000803000000020004" pitchFamily="50" typeface="Ford Antenna Cond Bold"/>
                </a:rPr>
                <a:t>G</a:t>
              </a:r>
            </a:p>
          </p:txBody>
        </p:sp>
      </p:grpSp>
      <p:sp>
        <p:nvSpPr>
          <p:cNvPr id="22" name="文本框 21"/>
          <p:cNvSpPr txBox="1"/>
          <p:nvPr/>
        </p:nvSpPr>
        <p:spPr>
          <a:xfrm>
            <a:off x="5285529" y="2653282"/>
            <a:ext cx="1522730" cy="335280"/>
          </a:xfrm>
          <a:prstGeom prst="rect">
            <a:avLst/>
          </a:prstGeom>
          <a:noFill/>
        </p:spPr>
        <p:txBody>
          <a:bodyPr rtlCol="0" wrap="none">
            <a:spAutoFit/>
          </a:bodyPr>
          <a:lstStyle/>
          <a:p>
            <a:pPr algn="r"/>
            <a:r>
              <a:rPr altLang="zh-CN" kern="1700" lang="en-US" smtClean="0" sz="1600">
                <a:solidFill>
                  <a:srgbClr val="F64561"/>
                </a:solidFill>
                <a:latin charset="0" panose="02000803000000020004" pitchFamily="50" typeface="Ford Antenna Cond Bold"/>
              </a:rPr>
              <a:t>PAUL PIERCE</a:t>
            </a:r>
          </a:p>
        </p:txBody>
      </p:sp>
      <p:sp>
        <p:nvSpPr>
          <p:cNvPr id="24" name="矩形 23"/>
          <p:cNvSpPr/>
          <p:nvPr/>
        </p:nvSpPr>
        <p:spPr>
          <a:xfrm>
            <a:off x="5714034" y="2957960"/>
            <a:ext cx="1094224" cy="243840"/>
          </a:xfrm>
          <a:prstGeom prst="rect">
            <a:avLst/>
          </a:prstGeom>
        </p:spPr>
        <p:txBody>
          <a:bodyPr wrap="square">
            <a:spAutoFit/>
          </a:bodyPr>
          <a:lstStyle/>
          <a:p>
            <a:pPr algn="r"/>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Boston Celtic</a:t>
            </a:r>
          </a:p>
        </p:txBody>
      </p:sp>
      <p:sp>
        <p:nvSpPr>
          <p:cNvPr id="25" name="矩形 24"/>
          <p:cNvSpPr/>
          <p:nvPr/>
        </p:nvSpPr>
        <p:spPr>
          <a:xfrm>
            <a:off x="5747493" y="3123452"/>
            <a:ext cx="1060765" cy="243840"/>
          </a:xfrm>
          <a:prstGeom prst="rect">
            <a:avLst/>
          </a:prstGeom>
        </p:spPr>
        <p:txBody>
          <a:bodyPr wrap="square">
            <a:spAutoFit/>
          </a:bodyPr>
          <a:lstStyle/>
          <a:p>
            <a:pPr algn="r"/>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Brooklyn Nets</a:t>
            </a:r>
          </a:p>
        </p:txBody>
      </p:sp>
      <p:sp>
        <p:nvSpPr>
          <p:cNvPr id="26" name="矩形 25"/>
          <p:cNvSpPr/>
          <p:nvPr/>
        </p:nvSpPr>
        <p:spPr>
          <a:xfrm>
            <a:off x="5337044" y="3288944"/>
            <a:ext cx="1471214" cy="243840"/>
          </a:xfrm>
          <a:prstGeom prst="rect">
            <a:avLst/>
          </a:prstGeom>
        </p:spPr>
        <p:txBody>
          <a:bodyPr wrap="square">
            <a:spAutoFit/>
          </a:bodyPr>
          <a:lstStyle/>
          <a:p>
            <a:pPr algn="r"/>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Washington  Wizards</a:t>
            </a:r>
          </a:p>
        </p:txBody>
      </p:sp>
      <p:sp>
        <p:nvSpPr>
          <p:cNvPr id="27" name="文本框 26"/>
          <p:cNvSpPr txBox="1"/>
          <p:nvPr/>
        </p:nvSpPr>
        <p:spPr>
          <a:xfrm>
            <a:off x="9751020" y="2673023"/>
            <a:ext cx="1873567" cy="335280"/>
          </a:xfrm>
          <a:prstGeom prst="rect">
            <a:avLst/>
          </a:prstGeom>
          <a:noFill/>
        </p:spPr>
        <p:txBody>
          <a:bodyPr rtlCol="0" wrap="none">
            <a:spAutoFit/>
          </a:bodyPr>
          <a:lstStyle/>
          <a:p>
            <a:r>
              <a:rPr altLang="zh-CN" kern="1700" lang="en-US" smtClean="0" sz="1600">
                <a:solidFill>
                  <a:srgbClr val="59BFA2"/>
                </a:solidFill>
                <a:latin charset="0" panose="02000803000000020004" pitchFamily="50" typeface="Ford Antenna Cond Bold"/>
              </a:rPr>
              <a:t>KEVIN  GARNETT</a:t>
            </a:r>
          </a:p>
        </p:txBody>
      </p:sp>
      <p:sp>
        <p:nvSpPr>
          <p:cNvPr id="28" name="矩形 27"/>
          <p:cNvSpPr/>
          <p:nvPr/>
        </p:nvSpPr>
        <p:spPr>
          <a:xfrm>
            <a:off x="9740585" y="2980485"/>
            <a:ext cx="1094224"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Boston Celtic</a:t>
            </a:r>
          </a:p>
        </p:txBody>
      </p:sp>
      <p:sp>
        <p:nvSpPr>
          <p:cNvPr id="29" name="矩形 28"/>
          <p:cNvSpPr/>
          <p:nvPr/>
        </p:nvSpPr>
        <p:spPr>
          <a:xfrm>
            <a:off x="9740585" y="3134715"/>
            <a:ext cx="1060765"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Brooklyn Nets</a:t>
            </a:r>
          </a:p>
        </p:txBody>
      </p:sp>
      <p:sp>
        <p:nvSpPr>
          <p:cNvPr id="30" name="矩形 29"/>
          <p:cNvSpPr/>
          <p:nvPr/>
        </p:nvSpPr>
        <p:spPr>
          <a:xfrm>
            <a:off x="9740585" y="3288944"/>
            <a:ext cx="1471214"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Minnesota Timberwolf</a:t>
            </a:r>
          </a:p>
        </p:txBody>
      </p:sp>
      <p:sp>
        <p:nvSpPr>
          <p:cNvPr id="31" name="文本框 30"/>
          <p:cNvSpPr txBox="1"/>
          <p:nvPr/>
        </p:nvSpPr>
        <p:spPr>
          <a:xfrm>
            <a:off x="5453803" y="4434930"/>
            <a:ext cx="1354455" cy="335280"/>
          </a:xfrm>
          <a:prstGeom prst="rect">
            <a:avLst/>
          </a:prstGeom>
          <a:noFill/>
        </p:spPr>
        <p:txBody>
          <a:bodyPr rtlCol="0" wrap="none">
            <a:spAutoFit/>
          </a:bodyPr>
          <a:lstStyle/>
          <a:p>
            <a:pPr algn="r"/>
            <a:r>
              <a:rPr altLang="zh-CN" kern="1700" lang="en-US" smtClean="0" sz="1600">
                <a:solidFill>
                  <a:srgbClr val="F09258"/>
                </a:solidFill>
                <a:latin charset="0" panose="02000803000000020004" pitchFamily="50" typeface="Ford Antenna Cond Bold"/>
              </a:rPr>
              <a:t>RAY  ALLEN</a:t>
            </a:r>
          </a:p>
        </p:txBody>
      </p:sp>
      <p:sp>
        <p:nvSpPr>
          <p:cNvPr id="32" name="矩形 31"/>
          <p:cNvSpPr/>
          <p:nvPr/>
        </p:nvSpPr>
        <p:spPr>
          <a:xfrm>
            <a:off x="5714034" y="4950564"/>
            <a:ext cx="1094224" cy="243840"/>
          </a:xfrm>
          <a:prstGeom prst="rect">
            <a:avLst/>
          </a:prstGeom>
        </p:spPr>
        <p:txBody>
          <a:bodyPr wrap="square">
            <a:spAutoFit/>
          </a:bodyPr>
          <a:lstStyle/>
          <a:p>
            <a:pPr algn="r"/>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Boston Celtic</a:t>
            </a:r>
          </a:p>
        </p:txBody>
      </p:sp>
      <p:sp>
        <p:nvSpPr>
          <p:cNvPr id="33" name="矩形 32"/>
          <p:cNvSpPr/>
          <p:nvPr/>
        </p:nvSpPr>
        <p:spPr>
          <a:xfrm>
            <a:off x="5747493" y="5112038"/>
            <a:ext cx="1060765" cy="243840"/>
          </a:xfrm>
          <a:prstGeom prst="rect">
            <a:avLst/>
          </a:prstGeom>
        </p:spPr>
        <p:txBody>
          <a:bodyPr wrap="square">
            <a:spAutoFit/>
          </a:bodyPr>
          <a:lstStyle/>
          <a:p>
            <a:pPr algn="r"/>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Miami  Heat</a:t>
            </a:r>
          </a:p>
        </p:txBody>
      </p:sp>
      <p:sp>
        <p:nvSpPr>
          <p:cNvPr id="34" name="矩形 33"/>
          <p:cNvSpPr/>
          <p:nvPr/>
        </p:nvSpPr>
        <p:spPr>
          <a:xfrm>
            <a:off x="5337044" y="4773483"/>
            <a:ext cx="1471214" cy="243840"/>
          </a:xfrm>
          <a:prstGeom prst="rect">
            <a:avLst/>
          </a:prstGeom>
        </p:spPr>
        <p:txBody>
          <a:bodyPr wrap="square">
            <a:spAutoFit/>
          </a:bodyPr>
          <a:lstStyle/>
          <a:p>
            <a:pPr algn="r"/>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Seattle Supersonics</a:t>
            </a:r>
          </a:p>
        </p:txBody>
      </p:sp>
      <p:sp>
        <p:nvSpPr>
          <p:cNvPr id="35" name="文本框 34"/>
          <p:cNvSpPr txBox="1"/>
          <p:nvPr/>
        </p:nvSpPr>
        <p:spPr>
          <a:xfrm>
            <a:off x="9751020" y="4429742"/>
            <a:ext cx="1716405" cy="335280"/>
          </a:xfrm>
          <a:prstGeom prst="rect">
            <a:avLst/>
          </a:prstGeom>
          <a:noFill/>
        </p:spPr>
        <p:txBody>
          <a:bodyPr rtlCol="0" wrap="none">
            <a:spAutoFit/>
          </a:bodyPr>
          <a:lstStyle/>
          <a:p>
            <a:r>
              <a:rPr altLang="zh-CN" kern="1700" lang="en-US" smtClean="0" sz="1600">
                <a:solidFill>
                  <a:srgbClr val="F64561"/>
                </a:solidFill>
                <a:latin charset="0" panose="02000803000000020004" pitchFamily="50" typeface="Ford Antenna Cond Bold"/>
              </a:rPr>
              <a:t>RAJON  RPNDO</a:t>
            </a:r>
          </a:p>
        </p:txBody>
      </p:sp>
      <p:sp>
        <p:nvSpPr>
          <p:cNvPr id="36" name="矩形 35"/>
          <p:cNvSpPr/>
          <p:nvPr/>
        </p:nvSpPr>
        <p:spPr>
          <a:xfrm>
            <a:off x="9751020" y="4768242"/>
            <a:ext cx="1094224"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Boston Celtic</a:t>
            </a:r>
          </a:p>
        </p:txBody>
      </p:sp>
      <p:sp>
        <p:nvSpPr>
          <p:cNvPr id="37" name="矩形 36"/>
          <p:cNvSpPr/>
          <p:nvPr/>
        </p:nvSpPr>
        <p:spPr>
          <a:xfrm>
            <a:off x="9751020" y="4920174"/>
            <a:ext cx="1211925"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Dallas  Mavericks</a:t>
            </a:r>
          </a:p>
        </p:txBody>
      </p:sp>
      <p:sp>
        <p:nvSpPr>
          <p:cNvPr id="38" name="矩形 37"/>
          <p:cNvSpPr/>
          <p:nvPr/>
        </p:nvSpPr>
        <p:spPr>
          <a:xfrm>
            <a:off x="9751020" y="5072106"/>
            <a:ext cx="1471214" cy="243840"/>
          </a:xfrm>
          <a:prstGeom prst="rect">
            <a:avLst/>
          </a:prstGeom>
        </p:spPr>
        <p:txBody>
          <a:bodyPr wrap="square">
            <a:spAutoFit/>
          </a:bodyPr>
          <a:lstStyle/>
          <a:p>
            <a:r>
              <a:rPr altLang="zh-CN" lang="en-US" smtClean="0" sz="1000">
                <a:solidFill>
                  <a:schemeClr val="tx1">
                    <a:lumMod val="75000"/>
                    <a:lumOff val="25000"/>
                    <a:alpha val="65000"/>
                  </a:schemeClr>
                </a:solidFill>
                <a:latin charset="0" panose="02000506000000020004" pitchFamily="50" typeface="Ford Antenna Cond Thin"/>
                <a:cs charset="-34" panose="020b0502040204020203" pitchFamily="34" typeface="Leelawadee"/>
              </a:rPr>
              <a:t>Sacrament  Kings</a:t>
            </a:r>
          </a:p>
        </p:txBody>
      </p:sp>
      <p:sp>
        <p:nvSpPr>
          <p:cNvPr id="47" name="文本框 46"/>
          <p:cNvSpPr txBox="1"/>
          <p:nvPr/>
        </p:nvSpPr>
        <p:spPr>
          <a:xfrm>
            <a:off x="280001" y="697699"/>
            <a:ext cx="6539230" cy="335280"/>
          </a:xfrm>
          <a:prstGeom prst="rect">
            <a:avLst/>
          </a:prstGeom>
          <a:noFill/>
        </p:spPr>
        <p:txBody>
          <a:bodyPr rtlCol="0" wrap="none">
            <a:spAutoFit/>
          </a:bodyPr>
          <a:lstStyle/>
          <a:p>
            <a:r>
              <a:rPr altLang="zh-CN" lang="en-US" sz="1600">
                <a:solidFill>
                  <a:schemeClr val="bg1">
                    <a:lumMod val="50000"/>
                    <a:alpha val="70000"/>
                  </a:schemeClr>
                </a:solidFill>
                <a:latin charset="0" panose="02000506000000020004" pitchFamily="50" typeface="Ford Antenna Cond Thin"/>
                <a:ea charset="-122" panose="020b0503020204020204" pitchFamily="34" typeface="微软雅黑"/>
              </a:rPr>
              <a:t>Larry Bird McHale  Robert Parish Kevin Garnett  Paul Pierce Ray Allen</a:t>
            </a:r>
          </a:p>
        </p:txBody>
      </p:sp>
      <p:sp>
        <p:nvSpPr>
          <p:cNvPr id="48" name="矩形 47"/>
          <p:cNvSpPr/>
          <p:nvPr/>
        </p:nvSpPr>
        <p:spPr>
          <a:xfrm>
            <a:off x="267424" y="314436"/>
            <a:ext cx="5446956" cy="518160"/>
          </a:xfrm>
          <a:prstGeom prst="rect">
            <a:avLst/>
          </a:prstGeom>
        </p:spPr>
        <p:txBody>
          <a:bodyPr wrap="none">
            <a:spAutoFit/>
          </a:bodyPr>
          <a:lstStyle/>
          <a:p>
            <a:r>
              <a:rPr altLang="zh-CN" lang="en-US" sz="2800">
                <a:solidFill>
                  <a:srgbClr val="F64561"/>
                </a:solidFill>
                <a:latin charset="0" panose="02000803000000020004" pitchFamily="50" typeface="Ford Antenna Cond Bold"/>
              </a:rPr>
              <a:t>BOSTON IS A BROTHER HOOD</a:t>
            </a:r>
          </a:p>
        </p:txBody>
      </p:sp>
      <p:sp>
        <p:nvSpPr>
          <p:cNvPr id="49" name="矩形 48"/>
          <p:cNvSpPr/>
          <p:nvPr/>
        </p:nvSpPr>
        <p:spPr>
          <a:xfrm>
            <a:off x="868265" y="4563530"/>
            <a:ext cx="4176465" cy="822960"/>
          </a:xfrm>
          <a:prstGeom prst="rect">
            <a:avLst/>
          </a:prstGeom>
        </p:spPr>
        <p:txBody>
          <a:bodyPr wrap="square">
            <a:spAutoFit/>
          </a:bodyPr>
          <a:lstStyle/>
          <a:p>
            <a:r>
              <a:rPr altLang="zh-CN" lang="en-US" sz="1200">
                <a:solidFill>
                  <a:schemeClr val="tx1">
                    <a:lumMod val="75000"/>
                    <a:lumOff val="25000"/>
                    <a:alpha val="60000"/>
                  </a:schemeClr>
                </a:solidFill>
                <a:latin charset="0" panose="02000506000000020004" pitchFamily="50" typeface="Ford Antenna Cond Thin"/>
              </a:rPr>
              <a:t>It is the only NBA arena Shared between two teams at the same time, is also the only in North America at the same time with two NBA, NHL and a WNBA team as the home of the arena.</a:t>
            </a:r>
          </a:p>
        </p:txBody>
      </p:sp>
      <p:sp>
        <p:nvSpPr>
          <p:cNvPr id="50" name="文本框 49"/>
          <p:cNvSpPr txBox="1"/>
          <p:nvPr/>
        </p:nvSpPr>
        <p:spPr>
          <a:xfrm>
            <a:off x="868266" y="4214768"/>
            <a:ext cx="1616392" cy="335280"/>
          </a:xfrm>
          <a:prstGeom prst="rect">
            <a:avLst/>
          </a:prstGeom>
          <a:noFill/>
        </p:spPr>
        <p:txBody>
          <a:bodyPr rtlCol="0" wrap="none">
            <a:spAutoFit/>
          </a:bodyPr>
          <a:lstStyle/>
          <a:p>
            <a:r>
              <a:rPr altLang="zh-CN" lang="en-US" sz="1600">
                <a:solidFill>
                  <a:srgbClr val="F09258"/>
                </a:solidFill>
                <a:latin charset="0" panose="02000803000000020004" pitchFamily="50" typeface="Ford Antenna Cond Bold"/>
                <a:cs charset="0" panose="020b0604020202020204" pitchFamily="34" typeface="Arial"/>
              </a:rPr>
              <a:t>Click to add title</a:t>
            </a:r>
          </a:p>
        </p:txBody>
      </p:sp>
      <p:sp>
        <p:nvSpPr>
          <p:cNvPr id="52" name="矩形 51"/>
          <p:cNvSpPr/>
          <p:nvPr/>
        </p:nvSpPr>
        <p:spPr>
          <a:xfrm>
            <a:off x="868265" y="2671264"/>
            <a:ext cx="4176465" cy="1005840"/>
          </a:xfrm>
          <a:prstGeom prst="rect">
            <a:avLst/>
          </a:prstGeom>
        </p:spPr>
        <p:txBody>
          <a:bodyPr wrap="square">
            <a:spAutoFit/>
          </a:bodyPr>
          <a:lstStyle/>
          <a:p>
            <a:r>
              <a:rPr altLang="zh-CN" lang="en-US" sz="1200">
                <a:solidFill>
                  <a:schemeClr val="tx1">
                    <a:lumMod val="75000"/>
                    <a:lumOff val="25000"/>
                    <a:alpha val="64000"/>
                  </a:schemeClr>
                </a:solidFill>
                <a:latin charset="0" panose="02000506000000020004" pitchFamily="50" typeface="Ford Antenna Cond Thin"/>
                <a:cs charset="-34" panose="020b0502040204020203" pitchFamily="34" typeface="Leelawadee"/>
              </a:rPr>
              <a:t>The Staples Center (Staples Center), is located in downtown Los Angeles, California in the United States, adjacent to the L.A. Live development zone, is located in the Los Angeles convention Center of Figueroa street building group. </a:t>
            </a:r>
          </a:p>
        </p:txBody>
      </p:sp>
      <p:sp>
        <p:nvSpPr>
          <p:cNvPr id="53" name="文本框 52"/>
          <p:cNvSpPr txBox="1"/>
          <p:nvPr/>
        </p:nvSpPr>
        <p:spPr>
          <a:xfrm>
            <a:off x="868266" y="2292241"/>
            <a:ext cx="1616392" cy="335280"/>
          </a:xfrm>
          <a:prstGeom prst="rect">
            <a:avLst/>
          </a:prstGeom>
          <a:noFill/>
        </p:spPr>
        <p:txBody>
          <a:bodyPr rtlCol="0" wrap="none">
            <a:spAutoFit/>
          </a:bodyPr>
          <a:lstStyle/>
          <a:p>
            <a:r>
              <a:rPr altLang="zh-CN" lang="en-US" sz="1600">
                <a:solidFill>
                  <a:srgbClr val="F09258"/>
                </a:solidFill>
                <a:latin charset="0" panose="02000803000000020004" pitchFamily="50" typeface="Ford Antenna Cond Bold"/>
                <a:cs charset="0" panose="020b0604020202020204" pitchFamily="34" typeface="Arial"/>
              </a:rPr>
              <a:t>Click to add title</a:t>
            </a:r>
          </a:p>
        </p:txBody>
      </p:sp>
    </p:spTree>
    <p:extLst>
      <p:ext uri="{BB962C8B-B14F-4D97-AF65-F5344CB8AC3E}">
        <p14:creationId val="691118109"/>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p:cNvPicPr>
            <a:picLocks noChangeAspect="1"/>
          </p:cNvPicPr>
          <p:nvPr/>
        </p:nvPicPr>
        <p:blipFill>
          <a:blip r:embed="rId2">
            <a:extLst>
              <a:ext uri="{28A0092B-C50C-407E-A947-70E740481C1C}">
                <a14:useLocalDpi val="0"/>
              </a:ext>
            </a:extLst>
          </a:blip>
          <a:srcRect b="20094" l="8720" r="30795" t="25586"/>
          <a:stretch>
            <a:fillRect/>
          </a:stretch>
        </p:blipFill>
        <p:spPr>
          <a:xfrm>
            <a:off x="0" y="0"/>
            <a:ext cx="12192000" cy="6857999"/>
          </a:xfrm>
          <a:prstGeom prst="rect">
            <a:avLst/>
          </a:prstGeom>
        </p:spPr>
      </p:pic>
      <p:sp>
        <p:nvSpPr>
          <p:cNvPr id="10" name="矩形 9"/>
          <p:cNvSpPr/>
          <p:nvPr/>
        </p:nvSpPr>
        <p:spPr>
          <a:xfrm>
            <a:off x="0" y="214"/>
            <a:ext cx="12192000" cy="6857572"/>
          </a:xfrm>
          <a:prstGeom prst="rect">
            <a:avLst/>
          </a:prstGeom>
          <a:solidFill>
            <a:srgbClr val="2F1B71">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rgbClr val="F64561"/>
              </a:solidFill>
              <a:latin charset="0" panose="020b0706040902060204" pitchFamily="34" typeface="Haettenschweiler"/>
            </a:endParaRPr>
          </a:p>
        </p:txBody>
      </p:sp>
      <p:sp>
        <p:nvSpPr>
          <p:cNvPr id="11" name="矩形 10"/>
          <p:cNvSpPr/>
          <p:nvPr/>
        </p:nvSpPr>
        <p:spPr>
          <a:xfrm>
            <a:off x="706149" y="1458772"/>
            <a:ext cx="7609205" cy="1432560"/>
          </a:xfrm>
          <a:prstGeom prst="rect">
            <a:avLst/>
          </a:prstGeom>
        </p:spPr>
        <p:txBody>
          <a:bodyPr wrap="none">
            <a:spAutoFit/>
          </a:bodyPr>
          <a:lstStyle/>
          <a:p>
            <a:r>
              <a:rPr altLang="zh-CN" kern="1400" lang="en-US" smtClean="0" sz="4400">
                <a:solidFill>
                  <a:schemeClr val="bg1"/>
                </a:solidFill>
                <a:latin charset="0" panose="02000803000000020004" pitchFamily="50" typeface="Ford Antenna Cond Bold"/>
              </a:rPr>
              <a:t>The  Old  Soldiers  Never  Die</a:t>
            </a:r>
          </a:p>
          <a:p>
            <a:r>
              <a:rPr altLang="zh-CN" kern="1400" lang="en-US" smtClean="0" sz="4400">
                <a:solidFill>
                  <a:schemeClr val="bg1"/>
                </a:solidFill>
                <a:latin charset="0" panose="02000803000000020004" pitchFamily="50" typeface="Ford Antenna Cond Bold"/>
              </a:rPr>
              <a:t> They Just  Fade  Away !</a:t>
            </a:r>
          </a:p>
        </p:txBody>
      </p:sp>
      <p:grpSp>
        <p:nvGrpSpPr>
          <p:cNvPr id="25" name="组合 24"/>
          <p:cNvGrpSpPr/>
          <p:nvPr/>
        </p:nvGrpSpPr>
        <p:grpSpPr>
          <a:xfrm>
            <a:off x="2158676" y="3381554"/>
            <a:ext cx="171392" cy="164906"/>
            <a:chOff x="3937757" y="3645869"/>
            <a:chExt cx="293688" cy="282574"/>
          </a:xfrm>
        </p:grpSpPr>
        <p:sp>
          <p:nvSpPr>
            <p:cNvPr id="14" name="Freeform 573"/>
            <p:cNvSpPr/>
            <p:nvPr/>
          </p:nvSpPr>
          <p:spPr bwMode="auto">
            <a:xfrm>
              <a:off x="3985382" y="3710956"/>
              <a:ext cx="196850" cy="217487"/>
            </a:xfrm>
            <a:custGeom>
              <a:gdLst>
                <a:gd fmla="*/ 0 w 49" name="T0"/>
                <a:gd fmla="*/ 22 h 54" name="T1"/>
                <a:gd fmla="*/ 0 w 49" name="T2"/>
                <a:gd fmla="*/ 52 h 54" name="T3"/>
                <a:gd fmla="*/ 1 w 49" name="T4"/>
                <a:gd fmla="*/ 54 h 54" name="T5"/>
                <a:gd fmla="*/ 3 w 49" name="T6"/>
                <a:gd fmla="*/ 54 h 54" name="T7"/>
                <a:gd fmla="*/ 16 w 49" name="T8"/>
                <a:gd fmla="*/ 54 h 54" name="T9"/>
                <a:gd fmla="*/ 17 w 49" name="T10"/>
                <a:gd fmla="*/ 54 h 54" name="T11"/>
                <a:gd fmla="*/ 18 w 49" name="T12"/>
                <a:gd fmla="*/ 53 h 54" name="T13"/>
                <a:gd fmla="*/ 18 w 49" name="T14"/>
                <a:gd fmla="*/ 39 h 54" name="T15"/>
                <a:gd fmla="*/ 31 w 49" name="T16"/>
                <a:gd fmla="*/ 39 h 54" name="T17"/>
                <a:gd fmla="*/ 31 w 49" name="T18"/>
                <a:gd fmla="*/ 53 h 54" name="T19"/>
                <a:gd fmla="*/ 32 w 49" name="T20"/>
                <a:gd fmla="*/ 54 h 54" name="T21"/>
                <a:gd fmla="*/ 33 w 49" name="T22"/>
                <a:gd fmla="*/ 54 h 54" name="T23"/>
                <a:gd fmla="*/ 46 w 49" name="T24"/>
                <a:gd fmla="*/ 54 h 54" name="T25"/>
                <a:gd fmla="*/ 48 w 49" name="T26"/>
                <a:gd fmla="*/ 54 h 54" name="T27"/>
                <a:gd fmla="*/ 49 w 49" name="T28"/>
                <a:gd fmla="*/ 52 h 54" name="T29"/>
                <a:gd fmla="*/ 49 w 49" name="T30"/>
                <a:gd fmla="*/ 22 h 54" name="T31"/>
                <a:gd fmla="*/ 25 w 49" name="T32"/>
                <a:gd fmla="*/ 0 h 54" name="T33"/>
                <a:gd fmla="*/ 0 w 49" name="T34"/>
                <a:gd fmla="*/ 22 h 5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4" w="49">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574"/>
            <p:cNvSpPr/>
            <p:nvPr/>
          </p:nvSpPr>
          <p:spPr bwMode="auto">
            <a:xfrm>
              <a:off x="3937757" y="3645869"/>
              <a:ext cx="293688" cy="157162"/>
            </a:xfrm>
            <a:custGeom>
              <a:gdLst>
                <a:gd fmla="*/ 71 w 73" name="T0"/>
                <a:gd fmla="*/ 30 h 39" name="T1"/>
                <a:gd fmla="*/ 60 w 73" name="T2"/>
                <a:gd fmla="*/ 20 h 39" name="T3"/>
                <a:gd fmla="*/ 60 w 73" name="T4"/>
                <a:gd fmla="*/ 3 h 39" name="T5"/>
                <a:gd fmla="*/ 58 w 73" name="T6"/>
                <a:gd fmla="*/ 1 h 39" name="T7"/>
                <a:gd fmla="*/ 53 w 73" name="T8"/>
                <a:gd fmla="*/ 1 h 39" name="T9"/>
                <a:gd fmla="*/ 52 w 73" name="T10"/>
                <a:gd fmla="*/ 3 h 39" name="T11"/>
                <a:gd fmla="*/ 52 w 73" name="T12"/>
                <a:gd fmla="*/ 12 h 39" name="T13"/>
                <a:gd fmla="*/ 40 w 73" name="T14"/>
                <a:gd fmla="*/ 2 h 39" name="T15"/>
                <a:gd fmla="*/ 33 w 73" name="T16"/>
                <a:gd fmla="*/ 2 h 39" name="T17"/>
                <a:gd fmla="*/ 2 w 73" name="T18"/>
                <a:gd fmla="*/ 30 h 39" name="T19"/>
                <a:gd fmla="*/ 2 w 73" name="T20"/>
                <a:gd fmla="*/ 37 h 39" name="T21"/>
                <a:gd fmla="*/ 2 w 73" name="T22"/>
                <a:gd fmla="*/ 37 h 39" name="T23"/>
                <a:gd fmla="*/ 5 w 73" name="T24"/>
                <a:gd fmla="*/ 38 h 39" name="T25"/>
                <a:gd fmla="*/ 8 w 73" name="T26"/>
                <a:gd fmla="*/ 37 h 39" name="T27"/>
                <a:gd fmla="*/ 37 w 73" name="T28"/>
                <a:gd fmla="*/ 11 h 39" name="T29"/>
                <a:gd fmla="*/ 65 w 73" name="T30"/>
                <a:gd fmla="*/ 37 h 39" name="T31"/>
                <a:gd fmla="*/ 71 w 73" name="T32"/>
                <a:gd fmla="*/ 37 h 39" name="T33"/>
                <a:gd fmla="*/ 71 w 73" name="T34"/>
                <a:gd fmla="*/ 30 h 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 w="73">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18" name="Freeform 400"/>
          <p:cNvSpPr>
            <a:spLocks noEditPoints="1"/>
          </p:cNvSpPr>
          <p:nvPr/>
        </p:nvSpPr>
        <p:spPr bwMode="auto">
          <a:xfrm>
            <a:off x="2181375" y="3947364"/>
            <a:ext cx="138966" cy="131555"/>
          </a:xfrm>
          <a:custGeom>
            <a:gdLst>
              <a:gd fmla="*/ 50 w 59" name="T0"/>
              <a:gd fmla="*/ 26 h 56" name="T1"/>
              <a:gd fmla="*/ 50 w 59" name="T2"/>
              <a:gd fmla="*/ 26 h 56" name="T3"/>
              <a:gd fmla="*/ 50 w 59" name="T4"/>
              <a:gd fmla="*/ 26 h 56" name="T5"/>
              <a:gd fmla="*/ 50 w 59" name="T6"/>
              <a:gd fmla="*/ 26 h 56" name="T7"/>
              <a:gd fmla="*/ 50 w 59" name="T8"/>
              <a:gd fmla="*/ 26 h 56" name="T9"/>
              <a:gd fmla="*/ 50 w 59" name="T10"/>
              <a:gd fmla="*/ 26 h 56" name="T11"/>
              <a:gd fmla="*/ 50 w 59" name="T12"/>
              <a:gd fmla="*/ 27 h 56" name="T13"/>
              <a:gd fmla="*/ 45 w 59" name="T14"/>
              <a:gd fmla="*/ 32 h 56" name="T15"/>
              <a:gd fmla="*/ 13 w 59" name="T16"/>
              <a:gd fmla="*/ 32 h 56" name="T17"/>
              <a:gd fmla="*/ 8 w 59" name="T18"/>
              <a:gd fmla="*/ 27 h 56" name="T19"/>
              <a:gd fmla="*/ 8 w 59" name="T20"/>
              <a:gd fmla="*/ 26 h 56" name="T21"/>
              <a:gd fmla="*/ 8 w 59" name="T22"/>
              <a:gd fmla="*/ 26 h 56" name="T23"/>
              <a:gd fmla="*/ 8 w 59" name="T24"/>
              <a:gd fmla="*/ 26 h 56" name="T25"/>
              <a:gd fmla="*/ 8 w 59" name="T26"/>
              <a:gd fmla="*/ 26 h 56" name="T27"/>
              <a:gd fmla="*/ 8 w 59" name="T28"/>
              <a:gd fmla="*/ 26 h 56" name="T29"/>
              <a:gd fmla="*/ 8 w 59" name="T30"/>
              <a:gd fmla="*/ 26 h 56" name="T31"/>
              <a:gd fmla="*/ 0 w 59" name="T32"/>
              <a:gd fmla="*/ 34 h 56" name="T33"/>
              <a:gd fmla="*/ 0 w 59" name="T34"/>
              <a:gd fmla="*/ 47 h 56" name="T35"/>
              <a:gd fmla="*/ 8 w 59" name="T36"/>
              <a:gd fmla="*/ 56 h 56" name="T37"/>
              <a:gd fmla="*/ 50 w 59" name="T38"/>
              <a:gd fmla="*/ 56 h 56" name="T39"/>
              <a:gd fmla="*/ 59 w 59" name="T40"/>
              <a:gd fmla="*/ 47 h 56" name="T41"/>
              <a:gd fmla="*/ 59 w 59" name="T42"/>
              <a:gd fmla="*/ 34 h 56" name="T43"/>
              <a:gd fmla="*/ 50 w 59" name="T44"/>
              <a:gd fmla="*/ 26 h 56" name="T45"/>
              <a:gd fmla="*/ 6 w 59" name="T46"/>
              <a:gd fmla="*/ 33 h 56" name="T47"/>
              <a:gd fmla="*/ 5 w 59" name="T48"/>
              <a:gd fmla="*/ 33 h 56" name="T49"/>
              <a:gd fmla="*/ 4 w 59" name="T50"/>
              <a:gd fmla="*/ 31 h 56" name="T51"/>
              <a:gd fmla="*/ 5 w 59" name="T52"/>
              <a:gd fmla="*/ 30 h 56" name="T53"/>
              <a:gd fmla="*/ 6 w 59" name="T54"/>
              <a:gd fmla="*/ 30 h 56" name="T55"/>
              <a:gd fmla="*/ 7 w 59" name="T56"/>
              <a:gd fmla="*/ 31 h 56" name="T57"/>
              <a:gd fmla="*/ 6 w 59" name="T58"/>
              <a:gd fmla="*/ 33 h 56" name="T59"/>
              <a:gd fmla="*/ 51 w 59" name="T60"/>
              <a:gd fmla="*/ 49 h 56" name="T61"/>
              <a:gd fmla="*/ 50 w 59" name="T62"/>
              <a:gd fmla="*/ 50 h 56" name="T63"/>
              <a:gd fmla="*/ 9 w 59" name="T64"/>
              <a:gd fmla="*/ 50 h 56" name="T65"/>
              <a:gd fmla="*/ 7 w 59" name="T66"/>
              <a:gd fmla="*/ 49 h 56" name="T67"/>
              <a:gd fmla="*/ 7 w 59" name="T68"/>
              <a:gd fmla="*/ 45 h 56" name="T69"/>
              <a:gd fmla="*/ 9 w 59" name="T70"/>
              <a:gd fmla="*/ 43 h 56" name="T71"/>
              <a:gd fmla="*/ 50 w 59" name="T72"/>
              <a:gd fmla="*/ 43 h 56" name="T73"/>
              <a:gd fmla="*/ 51 w 59" name="T74"/>
              <a:gd fmla="*/ 45 h 56" name="T75"/>
              <a:gd fmla="*/ 51 w 59" name="T76"/>
              <a:gd fmla="*/ 49 h 56" name="T77"/>
              <a:gd fmla="*/ 54 w 59" name="T78"/>
              <a:gd fmla="*/ 33 h 56" name="T79"/>
              <a:gd fmla="*/ 52 w 59" name="T80"/>
              <a:gd fmla="*/ 33 h 56" name="T81"/>
              <a:gd fmla="*/ 51 w 59" name="T82"/>
              <a:gd fmla="*/ 31 h 56" name="T83"/>
              <a:gd fmla="*/ 52 w 59" name="T84"/>
              <a:gd fmla="*/ 30 h 56" name="T85"/>
              <a:gd fmla="*/ 54 w 59" name="T86"/>
              <a:gd fmla="*/ 30 h 56" name="T87"/>
              <a:gd fmla="*/ 55 w 59" name="T88"/>
              <a:gd fmla="*/ 31 h 56" name="T89"/>
              <a:gd fmla="*/ 54 w 59" name="T90"/>
              <a:gd fmla="*/ 33 h 56" name="T91"/>
              <a:gd fmla="*/ 49 w 59" name="T92"/>
              <a:gd fmla="*/ 26 h 56" name="T93"/>
              <a:gd fmla="*/ 50 w 59" name="T94"/>
              <a:gd fmla="*/ 26 h 56" name="T95"/>
              <a:gd fmla="*/ 49 w 59" name="T96"/>
              <a:gd fmla="*/ 23 h 56" name="T97"/>
              <a:gd fmla="*/ 49 w 59" name="T98"/>
              <a:gd fmla="*/ 0 h 56" name="T99"/>
              <a:gd fmla="*/ 10 w 59" name="T100"/>
              <a:gd fmla="*/ 0 h 56" name="T101"/>
              <a:gd fmla="*/ 10 w 59" name="T102"/>
              <a:gd fmla="*/ 23 h 56" name="T103"/>
              <a:gd fmla="*/ 8 w 59" name="T104"/>
              <a:gd fmla="*/ 26 h 56" name="T105"/>
              <a:gd fmla="*/ 10 w 59" name="T106"/>
              <a:gd fmla="*/ 26 h 56" name="T107"/>
              <a:gd fmla="*/ 49 w 59" name="T108"/>
              <a:gd fmla="*/ 26 h 5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6" w="59">
                <a:moveTo>
                  <a:pt x="50" y="26"/>
                </a:moveTo>
                <a:cubicBezTo>
                  <a:pt x="50" y="26"/>
                  <a:pt x="50" y="26"/>
                  <a:pt x="50" y="26"/>
                </a:cubicBezTo>
                <a:cubicBezTo>
                  <a:pt x="50" y="26"/>
                  <a:pt x="50" y="26"/>
                  <a:pt x="50" y="26"/>
                </a:cubicBezTo>
                <a:cubicBezTo>
                  <a:pt x="50" y="26"/>
                  <a:pt x="50" y="26"/>
                  <a:pt x="50" y="26"/>
                </a:cubicBezTo>
                <a:cubicBezTo>
                  <a:pt x="50" y="26"/>
                  <a:pt x="50" y="26"/>
                  <a:pt x="50" y="26"/>
                </a:cubicBezTo>
                <a:cubicBezTo>
                  <a:pt x="50" y="26"/>
                  <a:pt x="50" y="26"/>
                  <a:pt x="50" y="26"/>
                </a:cubicBezTo>
                <a:cubicBezTo>
                  <a:pt x="50" y="27"/>
                  <a:pt x="50" y="27"/>
                  <a:pt x="50" y="27"/>
                </a:cubicBezTo>
                <a:cubicBezTo>
                  <a:pt x="50" y="30"/>
                  <a:pt x="48" y="32"/>
                  <a:pt x="45" y="32"/>
                </a:cubicBezTo>
                <a:cubicBezTo>
                  <a:pt x="13" y="32"/>
                  <a:pt x="13" y="32"/>
                  <a:pt x="13" y="32"/>
                </a:cubicBezTo>
                <a:cubicBezTo>
                  <a:pt x="10" y="32"/>
                  <a:pt x="8" y="30"/>
                  <a:pt x="8" y="27"/>
                </a:cubicBezTo>
                <a:cubicBezTo>
                  <a:pt x="8" y="26"/>
                  <a:pt x="8" y="26"/>
                  <a:pt x="8" y="26"/>
                </a:cubicBezTo>
                <a:cubicBezTo>
                  <a:pt x="8" y="26"/>
                  <a:pt x="8" y="26"/>
                  <a:pt x="8" y="26"/>
                </a:cubicBezTo>
                <a:cubicBezTo>
                  <a:pt x="8" y="26"/>
                  <a:pt x="8" y="26"/>
                  <a:pt x="8" y="26"/>
                </a:cubicBezTo>
                <a:cubicBezTo>
                  <a:pt x="8" y="26"/>
                  <a:pt x="8" y="26"/>
                  <a:pt x="8" y="26"/>
                </a:cubicBezTo>
                <a:cubicBezTo>
                  <a:pt x="8" y="26"/>
                  <a:pt x="8" y="26"/>
                  <a:pt x="8" y="26"/>
                </a:cubicBezTo>
                <a:cubicBezTo>
                  <a:pt x="8" y="26"/>
                  <a:pt x="8" y="26"/>
                  <a:pt x="8" y="26"/>
                </a:cubicBezTo>
                <a:cubicBezTo>
                  <a:pt x="4" y="26"/>
                  <a:pt x="0" y="29"/>
                  <a:pt x="0" y="34"/>
                </a:cubicBezTo>
                <a:cubicBezTo>
                  <a:pt x="0" y="47"/>
                  <a:pt x="0" y="47"/>
                  <a:pt x="0" y="47"/>
                </a:cubicBezTo>
                <a:cubicBezTo>
                  <a:pt x="0" y="52"/>
                  <a:pt x="4" y="56"/>
                  <a:pt x="8" y="56"/>
                </a:cubicBezTo>
                <a:cubicBezTo>
                  <a:pt x="50" y="56"/>
                  <a:pt x="50" y="56"/>
                  <a:pt x="50" y="56"/>
                </a:cubicBezTo>
                <a:cubicBezTo>
                  <a:pt x="55" y="56"/>
                  <a:pt x="59" y="52"/>
                  <a:pt x="59" y="47"/>
                </a:cubicBezTo>
                <a:cubicBezTo>
                  <a:pt x="59" y="34"/>
                  <a:pt x="59" y="34"/>
                  <a:pt x="59" y="34"/>
                </a:cubicBezTo>
                <a:cubicBezTo>
                  <a:pt x="59" y="29"/>
                  <a:pt x="55" y="26"/>
                  <a:pt x="50" y="26"/>
                </a:cubicBezTo>
                <a:close/>
                <a:moveTo>
                  <a:pt x="6" y="33"/>
                </a:moveTo>
                <a:cubicBezTo>
                  <a:pt x="5" y="33"/>
                  <a:pt x="5" y="33"/>
                  <a:pt x="5" y="33"/>
                </a:cubicBezTo>
                <a:cubicBezTo>
                  <a:pt x="4" y="33"/>
                  <a:pt x="4" y="32"/>
                  <a:pt x="4" y="31"/>
                </a:cubicBezTo>
                <a:cubicBezTo>
                  <a:pt x="4" y="31"/>
                  <a:pt x="4" y="30"/>
                  <a:pt x="5" y="30"/>
                </a:cubicBezTo>
                <a:cubicBezTo>
                  <a:pt x="6" y="30"/>
                  <a:pt x="6" y="30"/>
                  <a:pt x="6" y="30"/>
                </a:cubicBezTo>
                <a:cubicBezTo>
                  <a:pt x="7" y="30"/>
                  <a:pt x="7" y="31"/>
                  <a:pt x="7" y="31"/>
                </a:cubicBezTo>
                <a:cubicBezTo>
                  <a:pt x="7" y="32"/>
                  <a:pt x="7" y="33"/>
                  <a:pt x="6" y="33"/>
                </a:cubicBezTo>
                <a:close/>
                <a:moveTo>
                  <a:pt x="51" y="49"/>
                </a:moveTo>
                <a:cubicBezTo>
                  <a:pt x="51" y="49"/>
                  <a:pt x="50" y="50"/>
                  <a:pt x="50" y="50"/>
                </a:cubicBezTo>
                <a:cubicBezTo>
                  <a:pt x="9" y="50"/>
                  <a:pt x="9" y="50"/>
                  <a:pt x="9" y="50"/>
                </a:cubicBezTo>
                <a:cubicBezTo>
                  <a:pt x="8" y="50"/>
                  <a:pt x="7" y="49"/>
                  <a:pt x="7" y="49"/>
                </a:cubicBezTo>
                <a:cubicBezTo>
                  <a:pt x="7" y="45"/>
                  <a:pt x="7" y="45"/>
                  <a:pt x="7" y="45"/>
                </a:cubicBezTo>
                <a:cubicBezTo>
                  <a:pt x="7" y="44"/>
                  <a:pt x="8" y="43"/>
                  <a:pt x="9" y="43"/>
                </a:cubicBezTo>
                <a:cubicBezTo>
                  <a:pt x="50" y="43"/>
                  <a:pt x="50" y="43"/>
                  <a:pt x="50" y="43"/>
                </a:cubicBezTo>
                <a:cubicBezTo>
                  <a:pt x="50" y="43"/>
                  <a:pt x="51" y="44"/>
                  <a:pt x="51" y="45"/>
                </a:cubicBezTo>
                <a:lnTo>
                  <a:pt x="51" y="49"/>
                </a:lnTo>
                <a:close/>
                <a:moveTo>
                  <a:pt x="54" y="33"/>
                </a:moveTo>
                <a:cubicBezTo>
                  <a:pt x="52" y="33"/>
                  <a:pt x="52" y="33"/>
                  <a:pt x="52" y="33"/>
                </a:cubicBezTo>
                <a:cubicBezTo>
                  <a:pt x="52" y="33"/>
                  <a:pt x="51" y="32"/>
                  <a:pt x="51" y="31"/>
                </a:cubicBezTo>
                <a:cubicBezTo>
                  <a:pt x="51" y="31"/>
                  <a:pt x="52" y="30"/>
                  <a:pt x="52" y="30"/>
                </a:cubicBezTo>
                <a:cubicBezTo>
                  <a:pt x="54" y="30"/>
                  <a:pt x="54" y="30"/>
                  <a:pt x="54" y="30"/>
                </a:cubicBezTo>
                <a:cubicBezTo>
                  <a:pt x="55" y="30"/>
                  <a:pt x="55" y="31"/>
                  <a:pt x="55" y="31"/>
                </a:cubicBezTo>
                <a:cubicBezTo>
                  <a:pt x="55" y="32"/>
                  <a:pt x="55" y="33"/>
                  <a:pt x="54" y="33"/>
                </a:cubicBezTo>
                <a:close/>
                <a:moveTo>
                  <a:pt x="49" y="26"/>
                </a:moveTo>
                <a:cubicBezTo>
                  <a:pt x="50" y="26"/>
                  <a:pt x="50" y="26"/>
                  <a:pt x="50" y="26"/>
                </a:cubicBezTo>
                <a:cubicBezTo>
                  <a:pt x="50" y="25"/>
                  <a:pt x="49" y="24"/>
                  <a:pt x="49" y="23"/>
                </a:cubicBezTo>
                <a:cubicBezTo>
                  <a:pt x="49" y="0"/>
                  <a:pt x="49" y="0"/>
                  <a:pt x="49" y="0"/>
                </a:cubicBezTo>
                <a:cubicBezTo>
                  <a:pt x="10" y="0"/>
                  <a:pt x="10" y="0"/>
                  <a:pt x="10" y="0"/>
                </a:cubicBezTo>
                <a:cubicBezTo>
                  <a:pt x="10" y="23"/>
                  <a:pt x="10" y="23"/>
                  <a:pt x="10" y="23"/>
                </a:cubicBezTo>
                <a:cubicBezTo>
                  <a:pt x="9" y="24"/>
                  <a:pt x="9" y="25"/>
                  <a:pt x="8" y="26"/>
                </a:cubicBezTo>
                <a:cubicBezTo>
                  <a:pt x="10" y="26"/>
                  <a:pt x="10" y="26"/>
                  <a:pt x="10" y="26"/>
                </a:cubicBezTo>
                <a:lnTo>
                  <a:pt x="49" y="2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487"/>
          <p:cNvSpPr>
            <a:spLocks noEditPoints="1"/>
          </p:cNvSpPr>
          <p:nvPr/>
        </p:nvSpPr>
        <p:spPr bwMode="auto">
          <a:xfrm>
            <a:off x="2162291" y="4876094"/>
            <a:ext cx="173427" cy="111727"/>
          </a:xfrm>
          <a:custGeom>
            <a:gdLst>
              <a:gd fmla="*/ 66 w 82" name="T0"/>
              <a:gd fmla="*/ 0 h 53" name="T1"/>
              <a:gd fmla="*/ 15 w 82" name="T2"/>
              <a:gd fmla="*/ 0 h 53" name="T3"/>
              <a:gd fmla="*/ 0 w 82" name="T4"/>
              <a:gd fmla="*/ 15 h 53" name="T5"/>
              <a:gd fmla="*/ 0 w 82" name="T6"/>
              <a:gd fmla="*/ 38 h 53" name="T7"/>
              <a:gd fmla="*/ 15 w 82" name="T8"/>
              <a:gd fmla="*/ 53 h 53" name="T9"/>
              <a:gd fmla="*/ 66 w 82" name="T10"/>
              <a:gd fmla="*/ 53 h 53" name="T11"/>
              <a:gd fmla="*/ 82 w 82" name="T12"/>
              <a:gd fmla="*/ 38 h 53" name="T13"/>
              <a:gd fmla="*/ 82 w 82" name="T14"/>
              <a:gd fmla="*/ 15 h 53" name="T15"/>
              <a:gd fmla="*/ 66 w 82" name="T16"/>
              <a:gd fmla="*/ 0 h 53" name="T17"/>
              <a:gd fmla="*/ 78 w 82" name="T18"/>
              <a:gd fmla="*/ 45 h 53" name="T19"/>
              <a:gd fmla="*/ 77 w 82" name="T20"/>
              <a:gd fmla="*/ 46 h 53" name="T21"/>
              <a:gd fmla="*/ 77 w 82" name="T22"/>
              <a:gd fmla="*/ 46 h 53" name="T23"/>
              <a:gd fmla="*/ 76 w 82" name="T24"/>
              <a:gd fmla="*/ 46 h 53" name="T25"/>
              <a:gd fmla="*/ 54 w 82" name="T26"/>
              <a:gd fmla="*/ 26 h 53" name="T27"/>
              <a:gd fmla="*/ 42 w 82" name="T28"/>
              <a:gd fmla="*/ 36 h 53" name="T29"/>
              <a:gd fmla="*/ 41 w 82" name="T30"/>
              <a:gd fmla="*/ 37 h 53" name="T31"/>
              <a:gd fmla="*/ 40 w 82" name="T32"/>
              <a:gd fmla="*/ 36 h 53" name="T33"/>
              <a:gd fmla="*/ 27 w 82" name="T34"/>
              <a:gd fmla="*/ 26 h 53" name="T35"/>
              <a:gd fmla="*/ 7 w 82" name="T36"/>
              <a:gd fmla="*/ 45 h 53" name="T37"/>
              <a:gd fmla="*/ 5 w 82" name="T38"/>
              <a:gd fmla="*/ 45 h 53" name="T39"/>
              <a:gd fmla="*/ 5 w 82" name="T40"/>
              <a:gd fmla="*/ 45 h 53" name="T41"/>
              <a:gd fmla="*/ 4 w 82" name="T42"/>
              <a:gd fmla="*/ 45 h 53" name="T43"/>
              <a:gd fmla="*/ 4 w 82" name="T44"/>
              <a:gd fmla="*/ 43 h 53" name="T45"/>
              <a:gd fmla="*/ 4 w 82" name="T46"/>
              <a:gd fmla="*/ 43 h 53" name="T47"/>
              <a:gd fmla="*/ 4 w 82" name="T48"/>
              <a:gd fmla="*/ 42 h 53" name="T49"/>
              <a:gd fmla="*/ 25 w 82" name="T50"/>
              <a:gd fmla="*/ 24 h 53" name="T51"/>
              <a:gd fmla="*/ 6 w 82" name="T52"/>
              <a:gd fmla="*/ 8 h 53" name="T53"/>
              <a:gd fmla="*/ 6 w 82" name="T54"/>
              <a:gd fmla="*/ 6 h 53" name="T55"/>
              <a:gd fmla="*/ 8 w 82" name="T56"/>
              <a:gd fmla="*/ 5 h 53" name="T57"/>
              <a:gd fmla="*/ 10 w 82" name="T58"/>
              <a:gd fmla="*/ 7 h 53" name="T59"/>
              <a:gd fmla="*/ 41 w 82" name="T60"/>
              <a:gd fmla="*/ 33 h 53" name="T61"/>
              <a:gd fmla="*/ 72 w 82" name="T62"/>
              <a:gd fmla="*/ 7 h 53" name="T63"/>
              <a:gd fmla="*/ 74 w 82" name="T64"/>
              <a:gd fmla="*/ 5 h 53" name="T65"/>
              <a:gd fmla="*/ 76 w 82" name="T66"/>
              <a:gd fmla="*/ 5 h 53" name="T67"/>
              <a:gd fmla="*/ 76 w 82" name="T68"/>
              <a:gd fmla="*/ 8 h 53" name="T69"/>
              <a:gd fmla="*/ 57 w 82" name="T70"/>
              <a:gd fmla="*/ 24 h 53" name="T71"/>
              <a:gd fmla="*/ 78 w 82" name="T72"/>
              <a:gd fmla="*/ 43 h 53" name="T73"/>
              <a:gd fmla="*/ 79 w 82" name="T74"/>
              <a:gd fmla="*/ 44 h 53" name="T75"/>
              <a:gd fmla="*/ 79 w 82" name="T76"/>
              <a:gd fmla="*/ 44 h 53" name="T77"/>
              <a:gd fmla="*/ 78 w 82" name="T78"/>
              <a:gd fmla="*/ 45 h 5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2" w="82">
                <a:moveTo>
                  <a:pt x="66" y="0"/>
                </a:moveTo>
                <a:cubicBezTo>
                  <a:pt x="15" y="0"/>
                  <a:pt x="15" y="0"/>
                  <a:pt x="15" y="0"/>
                </a:cubicBezTo>
                <a:cubicBezTo>
                  <a:pt x="7" y="0"/>
                  <a:pt x="0" y="7"/>
                  <a:pt x="0" y="15"/>
                </a:cubicBezTo>
                <a:cubicBezTo>
                  <a:pt x="0" y="38"/>
                  <a:pt x="0" y="38"/>
                  <a:pt x="0" y="38"/>
                </a:cubicBezTo>
                <a:cubicBezTo>
                  <a:pt x="0" y="46"/>
                  <a:pt x="7" y="53"/>
                  <a:pt x="15" y="53"/>
                </a:cubicBezTo>
                <a:cubicBezTo>
                  <a:pt x="66" y="53"/>
                  <a:pt x="66" y="53"/>
                  <a:pt x="66" y="53"/>
                </a:cubicBezTo>
                <a:cubicBezTo>
                  <a:pt x="75" y="53"/>
                  <a:pt x="82" y="46"/>
                  <a:pt x="82" y="38"/>
                </a:cubicBezTo>
                <a:cubicBezTo>
                  <a:pt x="82" y="15"/>
                  <a:pt x="82" y="15"/>
                  <a:pt x="82" y="15"/>
                </a:cubicBezTo>
                <a:cubicBezTo>
                  <a:pt x="82" y="7"/>
                  <a:pt x="75" y="0"/>
                  <a:pt x="66" y="0"/>
                </a:cubicBezTo>
                <a:close/>
                <a:moveTo>
                  <a:pt x="78" y="45"/>
                </a:moveTo>
                <a:cubicBezTo>
                  <a:pt x="78" y="46"/>
                  <a:pt x="78" y="46"/>
                  <a:pt x="77" y="46"/>
                </a:cubicBezTo>
                <a:cubicBezTo>
                  <a:pt x="77" y="46"/>
                  <a:pt x="77" y="46"/>
                  <a:pt x="77" y="46"/>
                </a:cubicBezTo>
                <a:cubicBezTo>
                  <a:pt x="77" y="46"/>
                  <a:pt x="76" y="46"/>
                  <a:pt x="76" y="46"/>
                </a:cubicBezTo>
                <a:cubicBezTo>
                  <a:pt x="54" y="26"/>
                  <a:pt x="54" y="26"/>
                  <a:pt x="54" y="26"/>
                </a:cubicBezTo>
                <a:cubicBezTo>
                  <a:pt x="42" y="36"/>
                  <a:pt x="42" y="36"/>
                  <a:pt x="42" y="36"/>
                </a:cubicBezTo>
                <a:cubicBezTo>
                  <a:pt x="42" y="36"/>
                  <a:pt x="41" y="37"/>
                  <a:pt x="41" y="37"/>
                </a:cubicBezTo>
                <a:cubicBezTo>
                  <a:pt x="40" y="37"/>
                  <a:pt x="40" y="36"/>
                  <a:pt x="40" y="36"/>
                </a:cubicBezTo>
                <a:cubicBezTo>
                  <a:pt x="27" y="26"/>
                  <a:pt x="27" y="26"/>
                  <a:pt x="27" y="26"/>
                </a:cubicBezTo>
                <a:cubicBezTo>
                  <a:pt x="7" y="45"/>
                  <a:pt x="7" y="45"/>
                  <a:pt x="7" y="45"/>
                </a:cubicBezTo>
                <a:cubicBezTo>
                  <a:pt x="6" y="45"/>
                  <a:pt x="6" y="45"/>
                  <a:pt x="5" y="45"/>
                </a:cubicBezTo>
                <a:cubicBezTo>
                  <a:pt x="5" y="45"/>
                  <a:pt x="5" y="45"/>
                  <a:pt x="5" y="45"/>
                </a:cubicBezTo>
                <a:cubicBezTo>
                  <a:pt x="5" y="45"/>
                  <a:pt x="5" y="45"/>
                  <a:pt x="4" y="45"/>
                </a:cubicBezTo>
                <a:cubicBezTo>
                  <a:pt x="4" y="44"/>
                  <a:pt x="4" y="44"/>
                  <a:pt x="4" y="43"/>
                </a:cubicBezTo>
                <a:cubicBezTo>
                  <a:pt x="4" y="43"/>
                  <a:pt x="4" y="43"/>
                  <a:pt x="4" y="43"/>
                </a:cubicBezTo>
                <a:cubicBezTo>
                  <a:pt x="4" y="43"/>
                  <a:pt x="4" y="42"/>
                  <a:pt x="4" y="42"/>
                </a:cubicBezTo>
                <a:cubicBezTo>
                  <a:pt x="25" y="24"/>
                  <a:pt x="25" y="24"/>
                  <a:pt x="25" y="24"/>
                </a:cubicBezTo>
                <a:cubicBezTo>
                  <a:pt x="6" y="8"/>
                  <a:pt x="6" y="8"/>
                  <a:pt x="6" y="8"/>
                </a:cubicBezTo>
                <a:cubicBezTo>
                  <a:pt x="5" y="7"/>
                  <a:pt x="5" y="6"/>
                  <a:pt x="6" y="6"/>
                </a:cubicBezTo>
                <a:cubicBezTo>
                  <a:pt x="6" y="5"/>
                  <a:pt x="7" y="5"/>
                  <a:pt x="8" y="5"/>
                </a:cubicBezTo>
                <a:cubicBezTo>
                  <a:pt x="10" y="7"/>
                  <a:pt x="10" y="7"/>
                  <a:pt x="10" y="7"/>
                </a:cubicBezTo>
                <a:cubicBezTo>
                  <a:pt x="41" y="33"/>
                  <a:pt x="41" y="33"/>
                  <a:pt x="41" y="33"/>
                </a:cubicBezTo>
                <a:cubicBezTo>
                  <a:pt x="72" y="7"/>
                  <a:pt x="72" y="7"/>
                  <a:pt x="72" y="7"/>
                </a:cubicBezTo>
                <a:cubicBezTo>
                  <a:pt x="74" y="5"/>
                  <a:pt x="74" y="5"/>
                  <a:pt x="74" y="5"/>
                </a:cubicBezTo>
                <a:cubicBezTo>
                  <a:pt x="74" y="5"/>
                  <a:pt x="75" y="5"/>
                  <a:pt x="76" y="5"/>
                </a:cubicBezTo>
                <a:cubicBezTo>
                  <a:pt x="77" y="6"/>
                  <a:pt x="77" y="7"/>
                  <a:pt x="76" y="8"/>
                </a:cubicBezTo>
                <a:cubicBezTo>
                  <a:pt x="57" y="24"/>
                  <a:pt x="57" y="24"/>
                  <a:pt x="57" y="24"/>
                </a:cubicBezTo>
                <a:cubicBezTo>
                  <a:pt x="78" y="43"/>
                  <a:pt x="78" y="43"/>
                  <a:pt x="78" y="43"/>
                </a:cubicBezTo>
                <a:cubicBezTo>
                  <a:pt x="79" y="43"/>
                  <a:pt x="79" y="44"/>
                  <a:pt x="79" y="44"/>
                </a:cubicBezTo>
                <a:cubicBezTo>
                  <a:pt x="79" y="44"/>
                  <a:pt x="79" y="44"/>
                  <a:pt x="79" y="44"/>
                </a:cubicBezTo>
                <a:cubicBezTo>
                  <a:pt x="79" y="45"/>
                  <a:pt x="79" y="45"/>
                  <a:pt x="78" y="45"/>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26" name="组合 25"/>
          <p:cNvGrpSpPr/>
          <p:nvPr/>
        </p:nvGrpSpPr>
        <p:grpSpPr>
          <a:xfrm>
            <a:off x="2181375" y="4374208"/>
            <a:ext cx="152863" cy="211229"/>
            <a:chOff x="3977444" y="5048919"/>
            <a:chExt cx="261938" cy="361950"/>
          </a:xfrm>
        </p:grpSpPr>
        <p:sp>
          <p:nvSpPr>
            <p:cNvPr id="20" name="Freeform 368"/>
            <p:cNvSpPr/>
            <p:nvPr/>
          </p:nvSpPr>
          <p:spPr bwMode="auto">
            <a:xfrm>
              <a:off x="3977444" y="5077494"/>
              <a:ext cx="193675" cy="241300"/>
            </a:xfrm>
            <a:custGeom>
              <a:gdLst>
                <a:gd fmla="*/ 48 w 48" name="T0"/>
                <a:gd fmla="*/ 56 h 60" name="T1"/>
                <a:gd fmla="*/ 48 w 48" name="T2"/>
                <a:gd fmla="*/ 56 h 60" name="T3"/>
                <a:gd fmla="*/ 30 w 48" name="T4"/>
                <a:gd fmla="*/ 53 h 60" name="T5"/>
                <a:gd fmla="*/ 5 w 48" name="T6"/>
                <a:gd fmla="*/ 18 h 60" name="T7"/>
                <a:gd fmla="*/ 8 w 48" name="T8"/>
                <a:gd fmla="*/ 0 h 60" name="T9"/>
              </a:gdLst>
              <a:cxnLst>
                <a:cxn ang="0">
                  <a:pos x="T0" y="T1"/>
                </a:cxn>
                <a:cxn ang="0">
                  <a:pos x="T2" y="T3"/>
                </a:cxn>
                <a:cxn ang="0">
                  <a:pos x="T4" y="T5"/>
                </a:cxn>
                <a:cxn ang="0">
                  <a:pos x="T6" y="T7"/>
                </a:cxn>
                <a:cxn ang="0">
                  <a:pos x="T8" y="T9"/>
                </a:cxn>
              </a:cxnLst>
              <a:rect b="b" l="0" r="r" t="0"/>
              <a:pathLst>
                <a:path h="60" w="48">
                  <a:moveTo>
                    <a:pt x="48" y="56"/>
                  </a:moveTo>
                  <a:cubicBezTo>
                    <a:pt x="48" y="56"/>
                    <a:pt x="48" y="56"/>
                    <a:pt x="48" y="56"/>
                  </a:cubicBezTo>
                  <a:cubicBezTo>
                    <a:pt x="42" y="60"/>
                    <a:pt x="34" y="59"/>
                    <a:pt x="30" y="53"/>
                  </a:cubicBezTo>
                  <a:cubicBezTo>
                    <a:pt x="5" y="18"/>
                    <a:pt x="5" y="18"/>
                    <a:pt x="5" y="18"/>
                  </a:cubicBezTo>
                  <a:cubicBezTo>
                    <a:pt x="0" y="12"/>
                    <a:pt x="2" y="4"/>
                    <a:pt x="8" y="0"/>
                  </a:cubicBezTo>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369"/>
            <p:cNvSpPr/>
            <p:nvPr/>
          </p:nvSpPr>
          <p:spPr bwMode="auto">
            <a:xfrm>
              <a:off x="4017132" y="5048919"/>
              <a:ext cx="76200" cy="88900"/>
            </a:xfrm>
            <a:custGeom>
              <a:gdLst>
                <a:gd fmla="*/ 18 w 19" name="T0"/>
                <a:gd fmla="*/ 13 h 22" name="T1"/>
                <a:gd fmla="*/ 17 w 19" name="T2"/>
                <a:gd fmla="*/ 19 h 22" name="T3"/>
                <a:gd fmla="*/ 15 w 19" name="T4"/>
                <a:gd fmla="*/ 20 h 22" name="T5"/>
                <a:gd fmla="*/ 9 w 19" name="T6"/>
                <a:gd fmla="*/ 19 h 22" name="T7"/>
                <a:gd fmla="*/ 2 w 19" name="T8"/>
                <a:gd fmla="*/ 9 h 22" name="T9"/>
                <a:gd fmla="*/ 3 w 19" name="T10"/>
                <a:gd fmla="*/ 3 h 22" name="T11"/>
                <a:gd fmla="*/ 5 w 19" name="T12"/>
                <a:gd fmla="*/ 2 h 22" name="T13"/>
                <a:gd fmla="*/ 11 w 19" name="T14"/>
                <a:gd fmla="*/ 3 h 22" name="T15"/>
                <a:gd fmla="*/ 18 w 19" name="T16"/>
                <a:gd fmla="*/ 13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9">
                  <a:moveTo>
                    <a:pt x="18" y="13"/>
                  </a:moveTo>
                  <a:cubicBezTo>
                    <a:pt x="19" y="15"/>
                    <a:pt x="19" y="17"/>
                    <a:pt x="17" y="19"/>
                  </a:cubicBezTo>
                  <a:cubicBezTo>
                    <a:pt x="15" y="20"/>
                    <a:pt x="15" y="20"/>
                    <a:pt x="15" y="20"/>
                  </a:cubicBezTo>
                  <a:cubicBezTo>
                    <a:pt x="13" y="22"/>
                    <a:pt x="10" y="21"/>
                    <a:pt x="9" y="19"/>
                  </a:cubicBezTo>
                  <a:cubicBezTo>
                    <a:pt x="2" y="9"/>
                    <a:pt x="2" y="9"/>
                    <a:pt x="2" y="9"/>
                  </a:cubicBezTo>
                  <a:cubicBezTo>
                    <a:pt x="0" y="7"/>
                    <a:pt x="1" y="5"/>
                    <a:pt x="3" y="3"/>
                  </a:cubicBezTo>
                  <a:cubicBezTo>
                    <a:pt x="5" y="2"/>
                    <a:pt x="5" y="2"/>
                    <a:pt x="5" y="2"/>
                  </a:cubicBezTo>
                  <a:cubicBezTo>
                    <a:pt x="7" y="0"/>
                    <a:pt x="9" y="1"/>
                    <a:pt x="11" y="3"/>
                  </a:cubicBezTo>
                  <a:lnTo>
                    <a:pt x="18" y="13"/>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370"/>
            <p:cNvSpPr/>
            <p:nvPr/>
          </p:nvSpPr>
          <p:spPr bwMode="auto">
            <a:xfrm>
              <a:off x="4134607" y="5210844"/>
              <a:ext cx="76200" cy="84137"/>
            </a:xfrm>
            <a:custGeom>
              <a:gdLst>
                <a:gd fmla="*/ 18 w 19" name="T0"/>
                <a:gd fmla="*/ 13 h 21" name="T1"/>
                <a:gd fmla="*/ 17 w 19" name="T2"/>
                <a:gd fmla="*/ 18 h 21" name="T3"/>
                <a:gd fmla="*/ 14 w 19" name="T4"/>
                <a:gd fmla="*/ 20 h 21" name="T5"/>
                <a:gd fmla="*/ 9 w 19" name="T6"/>
                <a:gd fmla="*/ 19 h 21" name="T7"/>
                <a:gd fmla="*/ 1 w 19" name="T8"/>
                <a:gd fmla="*/ 9 h 21" name="T9"/>
                <a:gd fmla="*/ 2 w 19" name="T10"/>
                <a:gd fmla="*/ 3 h 21" name="T11"/>
                <a:gd fmla="*/ 4 w 19" name="T12"/>
                <a:gd fmla="*/ 1 h 21" name="T13"/>
                <a:gd fmla="*/ 10 w 19" name="T14"/>
                <a:gd fmla="*/ 2 h 21" name="T15"/>
                <a:gd fmla="*/ 18 w 19" name="T16"/>
                <a:gd fmla="*/ 13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19">
                  <a:moveTo>
                    <a:pt x="18" y="13"/>
                  </a:moveTo>
                  <a:cubicBezTo>
                    <a:pt x="19" y="15"/>
                    <a:pt x="19" y="17"/>
                    <a:pt x="17" y="18"/>
                  </a:cubicBezTo>
                  <a:cubicBezTo>
                    <a:pt x="14" y="20"/>
                    <a:pt x="14" y="20"/>
                    <a:pt x="14" y="20"/>
                  </a:cubicBezTo>
                  <a:cubicBezTo>
                    <a:pt x="13" y="21"/>
                    <a:pt x="10" y="21"/>
                    <a:pt x="9" y="19"/>
                  </a:cubicBezTo>
                  <a:cubicBezTo>
                    <a:pt x="1" y="9"/>
                    <a:pt x="1" y="9"/>
                    <a:pt x="1" y="9"/>
                  </a:cubicBezTo>
                  <a:cubicBezTo>
                    <a:pt x="0" y="7"/>
                    <a:pt x="0" y="4"/>
                    <a:pt x="2" y="3"/>
                  </a:cubicBezTo>
                  <a:cubicBezTo>
                    <a:pt x="4" y="1"/>
                    <a:pt x="4" y="1"/>
                    <a:pt x="4" y="1"/>
                  </a:cubicBezTo>
                  <a:cubicBezTo>
                    <a:pt x="6" y="0"/>
                    <a:pt x="9" y="1"/>
                    <a:pt x="10" y="2"/>
                  </a:cubicBezTo>
                  <a:lnTo>
                    <a:pt x="18" y="13"/>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371"/>
            <p:cNvSpPr/>
            <p:nvPr/>
          </p:nvSpPr>
          <p:spPr bwMode="auto">
            <a:xfrm>
              <a:off x="3985382" y="5314032"/>
              <a:ext cx="254000" cy="96837"/>
            </a:xfrm>
            <a:custGeom>
              <a:gdLst>
                <a:gd fmla="*/ 47 w 63" name="T0"/>
                <a:gd fmla="*/ 24 h 24" name="T1"/>
                <a:gd fmla="*/ 35 w 63" name="T2"/>
                <a:gd fmla="*/ 21 h 24" name="T3"/>
                <a:gd fmla="*/ 30 w 63" name="T4"/>
                <a:gd fmla="*/ 14 h 24" name="T5"/>
                <a:gd fmla="*/ 30 w 63" name="T6"/>
                <a:gd fmla="*/ 13 h 24" name="T7"/>
                <a:gd fmla="*/ 26 w 63" name="T8"/>
                <a:gd fmla="*/ 7 h 24" name="T9"/>
                <a:gd fmla="*/ 16 w 63" name="T10"/>
                <a:gd fmla="*/ 4 h 24" name="T11"/>
                <a:gd fmla="*/ 16 w 63" name="T12"/>
                <a:gd fmla="*/ 4 h 24" name="T13"/>
                <a:gd fmla="*/ 7 w 63" name="T14"/>
                <a:gd fmla="*/ 6 h 24" name="T15"/>
                <a:gd fmla="*/ 3 w 63" name="T16"/>
                <a:gd fmla="*/ 13 h 24" name="T17"/>
                <a:gd fmla="*/ 3 w 63" name="T18"/>
                <a:gd fmla="*/ 13 h 24" name="T19"/>
                <a:gd fmla="*/ 2 w 63" name="T20"/>
                <a:gd fmla="*/ 14 h 24" name="T21"/>
                <a:gd fmla="*/ 0 w 63" name="T22"/>
                <a:gd fmla="*/ 13 h 24" name="T23"/>
                <a:gd fmla="*/ 0 w 63" name="T24"/>
                <a:gd fmla="*/ 13 h 24" name="T25"/>
                <a:gd fmla="*/ 5 w 63" name="T26"/>
                <a:gd fmla="*/ 4 h 24" name="T27"/>
                <a:gd fmla="*/ 16 w 63" name="T28"/>
                <a:gd fmla="*/ 1 h 24" name="T29"/>
                <a:gd fmla="*/ 16 w 63" name="T30"/>
                <a:gd fmla="*/ 1 h 24" name="T31"/>
                <a:gd fmla="*/ 28 w 63" name="T32"/>
                <a:gd fmla="*/ 4 h 24" name="T33"/>
                <a:gd fmla="*/ 33 w 63" name="T34"/>
                <a:gd fmla="*/ 12 h 24" name="T35"/>
                <a:gd fmla="*/ 33 w 63" name="T36"/>
                <a:gd fmla="*/ 12 h 24" name="T37"/>
                <a:gd fmla="*/ 37 w 63" name="T38"/>
                <a:gd fmla="*/ 18 h 24" name="T39"/>
                <a:gd fmla="*/ 46 w 63" name="T40"/>
                <a:gd fmla="*/ 21 h 24" name="T41"/>
                <a:gd fmla="*/ 47 w 63" name="T42"/>
                <a:gd fmla="*/ 21 h 24" name="T43"/>
                <a:gd fmla="*/ 47 w 63" name="T44"/>
                <a:gd fmla="*/ 21 h 24" name="T45"/>
                <a:gd fmla="*/ 56 w 63" name="T46"/>
                <a:gd fmla="*/ 19 h 24" name="T47"/>
                <a:gd fmla="*/ 56 w 63" name="T48"/>
                <a:gd fmla="*/ 19 h 24" name="T49"/>
                <a:gd fmla="*/ 60 w 63" name="T50"/>
                <a:gd fmla="*/ 13 h 24" name="T51"/>
                <a:gd fmla="*/ 60 w 63" name="T52"/>
                <a:gd fmla="*/ 12 h 24" name="T53"/>
                <a:gd fmla="*/ 60 w 63" name="T54"/>
                <a:gd fmla="*/ 12 h 24" name="T55"/>
                <a:gd fmla="*/ 56 w 63" name="T56"/>
                <a:gd fmla="*/ 6 h 24" name="T57"/>
                <a:gd fmla="*/ 46 w 63" name="T58"/>
                <a:gd fmla="*/ 3 h 24" name="T59"/>
                <a:gd fmla="*/ 45 w 63" name="T60"/>
                <a:gd fmla="*/ 2 h 24" name="T61"/>
                <a:gd fmla="*/ 46 w 63" name="T62"/>
                <a:gd fmla="*/ 0 h 24" name="T63"/>
                <a:gd fmla="*/ 57 w 63" name="T64"/>
                <a:gd fmla="*/ 4 h 24" name="T65"/>
                <a:gd fmla="*/ 63 w 63" name="T66"/>
                <a:gd fmla="*/ 12 h 24" name="T67"/>
                <a:gd fmla="*/ 63 w 63" name="T68"/>
                <a:gd fmla="*/ 13 h 24" name="T69"/>
                <a:gd fmla="*/ 58 w 63" name="T70"/>
                <a:gd fmla="*/ 21 h 24" name="T71"/>
                <a:gd fmla="*/ 58 w 63" name="T72"/>
                <a:gd fmla="*/ 21 h 24" name="T73"/>
                <a:gd fmla="*/ 47 w 63" name="T74"/>
                <a:gd fmla="*/ 24 h 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4" w="62">
                  <a:moveTo>
                    <a:pt x="47" y="24"/>
                  </a:moveTo>
                  <a:cubicBezTo>
                    <a:pt x="42" y="24"/>
                    <a:pt x="38" y="23"/>
                    <a:pt x="35" y="21"/>
                  </a:cubicBezTo>
                  <a:cubicBezTo>
                    <a:pt x="33" y="19"/>
                    <a:pt x="31" y="16"/>
                    <a:pt x="30" y="14"/>
                  </a:cubicBezTo>
                  <a:cubicBezTo>
                    <a:pt x="30" y="13"/>
                    <a:pt x="30" y="13"/>
                    <a:pt x="30" y="13"/>
                  </a:cubicBezTo>
                  <a:cubicBezTo>
                    <a:pt x="30" y="11"/>
                    <a:pt x="29" y="8"/>
                    <a:pt x="26" y="7"/>
                  </a:cubicBezTo>
                  <a:cubicBezTo>
                    <a:pt x="24" y="5"/>
                    <a:pt x="20" y="4"/>
                    <a:pt x="16" y="4"/>
                  </a:cubicBezTo>
                  <a:cubicBezTo>
                    <a:pt x="16" y="4"/>
                    <a:pt x="16" y="4"/>
                    <a:pt x="16" y="4"/>
                  </a:cubicBezTo>
                  <a:cubicBezTo>
                    <a:pt x="12" y="4"/>
                    <a:pt x="9" y="5"/>
                    <a:pt x="7" y="6"/>
                  </a:cubicBezTo>
                  <a:cubicBezTo>
                    <a:pt x="4" y="8"/>
                    <a:pt x="3" y="10"/>
                    <a:pt x="3" y="13"/>
                  </a:cubicBezTo>
                  <a:cubicBezTo>
                    <a:pt x="3" y="13"/>
                    <a:pt x="3" y="13"/>
                    <a:pt x="3" y="13"/>
                  </a:cubicBezTo>
                  <a:cubicBezTo>
                    <a:pt x="3" y="14"/>
                    <a:pt x="3" y="14"/>
                    <a:pt x="2" y="14"/>
                  </a:cubicBezTo>
                  <a:cubicBezTo>
                    <a:pt x="1" y="14"/>
                    <a:pt x="0" y="14"/>
                    <a:pt x="0" y="13"/>
                  </a:cubicBezTo>
                  <a:cubicBezTo>
                    <a:pt x="0" y="13"/>
                    <a:pt x="0" y="13"/>
                    <a:pt x="0" y="13"/>
                  </a:cubicBezTo>
                  <a:cubicBezTo>
                    <a:pt x="0" y="9"/>
                    <a:pt x="2" y="6"/>
                    <a:pt x="5" y="4"/>
                  </a:cubicBezTo>
                  <a:cubicBezTo>
                    <a:pt x="8" y="2"/>
                    <a:pt x="12" y="1"/>
                    <a:pt x="16" y="1"/>
                  </a:cubicBezTo>
                  <a:cubicBezTo>
                    <a:pt x="16" y="1"/>
                    <a:pt x="16" y="1"/>
                    <a:pt x="16" y="1"/>
                  </a:cubicBezTo>
                  <a:cubicBezTo>
                    <a:pt x="21" y="1"/>
                    <a:pt x="25" y="2"/>
                    <a:pt x="28" y="4"/>
                  </a:cubicBezTo>
                  <a:cubicBezTo>
                    <a:pt x="30" y="6"/>
                    <a:pt x="32" y="9"/>
                    <a:pt x="33" y="12"/>
                  </a:cubicBezTo>
                  <a:cubicBezTo>
                    <a:pt x="33" y="12"/>
                    <a:pt x="33" y="12"/>
                    <a:pt x="33" y="12"/>
                  </a:cubicBezTo>
                  <a:cubicBezTo>
                    <a:pt x="33" y="14"/>
                    <a:pt x="34" y="17"/>
                    <a:pt x="37" y="18"/>
                  </a:cubicBezTo>
                  <a:cubicBezTo>
                    <a:pt x="39" y="20"/>
                    <a:pt x="43" y="21"/>
                    <a:pt x="46" y="21"/>
                  </a:cubicBezTo>
                  <a:cubicBezTo>
                    <a:pt x="47" y="21"/>
                    <a:pt x="47" y="21"/>
                    <a:pt x="47" y="21"/>
                  </a:cubicBezTo>
                  <a:cubicBezTo>
                    <a:pt x="47" y="21"/>
                    <a:pt x="47" y="21"/>
                    <a:pt x="47" y="21"/>
                  </a:cubicBezTo>
                  <a:cubicBezTo>
                    <a:pt x="50" y="21"/>
                    <a:pt x="54" y="20"/>
                    <a:pt x="56" y="19"/>
                  </a:cubicBezTo>
                  <a:cubicBezTo>
                    <a:pt x="56" y="19"/>
                    <a:pt x="56" y="19"/>
                    <a:pt x="56" y="19"/>
                  </a:cubicBezTo>
                  <a:cubicBezTo>
                    <a:pt x="58" y="17"/>
                    <a:pt x="60" y="15"/>
                    <a:pt x="60" y="13"/>
                  </a:cubicBezTo>
                  <a:cubicBezTo>
                    <a:pt x="60" y="12"/>
                    <a:pt x="60" y="12"/>
                    <a:pt x="60" y="12"/>
                  </a:cubicBezTo>
                  <a:cubicBezTo>
                    <a:pt x="60" y="12"/>
                    <a:pt x="60" y="12"/>
                    <a:pt x="60" y="12"/>
                  </a:cubicBezTo>
                  <a:cubicBezTo>
                    <a:pt x="60" y="10"/>
                    <a:pt x="58" y="8"/>
                    <a:pt x="56" y="6"/>
                  </a:cubicBezTo>
                  <a:cubicBezTo>
                    <a:pt x="53" y="4"/>
                    <a:pt x="50" y="3"/>
                    <a:pt x="46" y="3"/>
                  </a:cubicBezTo>
                  <a:cubicBezTo>
                    <a:pt x="45" y="3"/>
                    <a:pt x="45" y="2"/>
                    <a:pt x="45" y="2"/>
                  </a:cubicBezTo>
                  <a:cubicBezTo>
                    <a:pt x="45" y="1"/>
                    <a:pt x="45" y="0"/>
                    <a:pt x="46" y="0"/>
                  </a:cubicBezTo>
                  <a:cubicBezTo>
                    <a:pt x="50" y="0"/>
                    <a:pt x="54" y="2"/>
                    <a:pt x="57" y="4"/>
                  </a:cubicBezTo>
                  <a:cubicBezTo>
                    <a:pt x="60" y="6"/>
                    <a:pt x="62" y="9"/>
                    <a:pt x="63" y="12"/>
                  </a:cubicBezTo>
                  <a:cubicBezTo>
                    <a:pt x="63" y="13"/>
                    <a:pt x="63" y="13"/>
                    <a:pt x="63" y="13"/>
                  </a:cubicBezTo>
                  <a:cubicBezTo>
                    <a:pt x="63" y="16"/>
                    <a:pt x="61" y="19"/>
                    <a:pt x="58" y="21"/>
                  </a:cubicBezTo>
                  <a:cubicBezTo>
                    <a:pt x="58" y="21"/>
                    <a:pt x="58" y="21"/>
                    <a:pt x="58" y="21"/>
                  </a:cubicBezTo>
                  <a:cubicBezTo>
                    <a:pt x="55" y="23"/>
                    <a:pt x="51" y="24"/>
                    <a:pt x="47" y="24"/>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sp>
        <p:nvSpPr>
          <p:cNvPr id="24" name="Freeform 455"/>
          <p:cNvSpPr>
            <a:spLocks noEditPoints="1"/>
          </p:cNvSpPr>
          <p:nvPr/>
        </p:nvSpPr>
        <p:spPr bwMode="auto">
          <a:xfrm>
            <a:off x="2163309" y="5328878"/>
            <a:ext cx="166759" cy="163980"/>
          </a:xfrm>
          <a:custGeom>
            <a:gdLst>
              <a:gd fmla="*/ 0 w 71" name="T0"/>
              <a:gd fmla="*/ 35 h 70" name="T1"/>
              <a:gd fmla="*/ 71 w 71" name="T2"/>
              <a:gd fmla="*/ 35 h 70" name="T3"/>
              <a:gd fmla="*/ 29 w 71" name="T4"/>
              <a:gd fmla="*/ 67 h 70" name="T5"/>
              <a:gd fmla="*/ 34 w 71" name="T6"/>
              <a:gd fmla="*/ 53 h 70" name="T7"/>
              <a:gd fmla="*/ 29 w 71" name="T8"/>
              <a:gd fmla="*/ 67 h 70" name="T9"/>
              <a:gd fmla="*/ 16 w 71" name="T10"/>
              <a:gd fmla="*/ 36 h 70" name="T11"/>
              <a:gd fmla="*/ 7 w 71" name="T12"/>
              <a:gd fmla="*/ 51 h 70" name="T13"/>
              <a:gd fmla="*/ 37 w 71" name="T14"/>
              <a:gd fmla="*/ 16 h 70" name="T15"/>
              <a:gd fmla="*/ 41 w 71" name="T16"/>
              <a:gd fmla="*/ 2 h 70" name="T17"/>
              <a:gd fmla="*/ 37 w 71" name="T18"/>
              <a:gd fmla="*/ 16 h 70" name="T19"/>
              <a:gd fmla="*/ 51 w 71" name="T20"/>
              <a:gd fmla="*/ 34 h 70" name="T21"/>
              <a:gd fmla="*/ 37 w 71" name="T22"/>
              <a:gd fmla="*/ 19 h 70" name="T23"/>
              <a:gd fmla="*/ 34 w 71" name="T24"/>
              <a:gd fmla="*/ 16 h 70" name="T25"/>
              <a:gd fmla="*/ 29 w 71" name="T26"/>
              <a:gd fmla="*/ 3 h 70" name="T27"/>
              <a:gd fmla="*/ 34 w 71" name="T28"/>
              <a:gd fmla="*/ 16 h 70" name="T29"/>
              <a:gd fmla="*/ 34 w 71" name="T30"/>
              <a:gd fmla="*/ 34 h 70" name="T31"/>
              <a:gd fmla="*/ 21 w 71" name="T32"/>
              <a:gd fmla="*/ 19 h 70" name="T33"/>
              <a:gd fmla="*/ 16 w 71" name="T34"/>
              <a:gd fmla="*/ 34 h 70" name="T35"/>
              <a:gd fmla="*/ 7 w 71" name="T36"/>
              <a:gd fmla="*/ 19 h 70" name="T37"/>
              <a:gd fmla="*/ 16 w 71" name="T38"/>
              <a:gd fmla="*/ 34 h 70" name="T39"/>
              <a:gd fmla="*/ 34 w 71" name="T40"/>
              <a:gd fmla="*/ 36 h 70" name="T41"/>
              <a:gd fmla="*/ 21 w 71" name="T42"/>
              <a:gd fmla="*/ 51 h 70" name="T43"/>
              <a:gd fmla="*/ 37 w 71" name="T44"/>
              <a:gd fmla="*/ 53 h 70" name="T45"/>
              <a:gd fmla="*/ 41 w 71" name="T46"/>
              <a:gd fmla="*/ 67 h 70" name="T47"/>
              <a:gd fmla="*/ 37 w 71" name="T48"/>
              <a:gd fmla="*/ 53 h 70" name="T49"/>
              <a:gd fmla="*/ 37 w 71" name="T50"/>
              <a:gd fmla="*/ 36 h 70" name="T51"/>
              <a:gd fmla="*/ 49 w 71" name="T52"/>
              <a:gd fmla="*/ 51 h 70" name="T53"/>
              <a:gd fmla="*/ 54 w 71" name="T54"/>
              <a:gd fmla="*/ 36 h 70" name="T55"/>
              <a:gd fmla="*/ 64 w 71" name="T56"/>
              <a:gd fmla="*/ 51 h 70" name="T57"/>
              <a:gd fmla="*/ 52 w 71" name="T58"/>
              <a:gd fmla="*/ 51 h 70" name="T59"/>
              <a:gd fmla="*/ 54 w 71" name="T60"/>
              <a:gd fmla="*/ 34 h 70" name="T61"/>
              <a:gd fmla="*/ 64 w 71" name="T62"/>
              <a:gd fmla="*/ 19 h 70" name="T63"/>
              <a:gd fmla="*/ 54 w 71" name="T64"/>
              <a:gd fmla="*/ 34 h 70" name="T65"/>
              <a:gd fmla="*/ 51 w 71" name="T66"/>
              <a:gd fmla="*/ 16 h 70" name="T67"/>
              <a:gd fmla="*/ 59 w 71" name="T68"/>
              <a:gd fmla="*/ 12 h 70" name="T69"/>
              <a:gd fmla="*/ 12 w 71" name="T70"/>
              <a:gd fmla="*/ 12 h 70" name="T71"/>
              <a:gd fmla="*/ 19 w 71" name="T72"/>
              <a:gd fmla="*/ 16 h 70" name="T73"/>
              <a:gd fmla="*/ 12 w 71" name="T74"/>
              <a:gd fmla="*/ 12 h 70" name="T75"/>
              <a:gd fmla="*/ 19 w 71" name="T76"/>
              <a:gd fmla="*/ 53 h 70" name="T77"/>
              <a:gd fmla="*/ 12 w 71" name="T78"/>
              <a:gd fmla="*/ 58 h 70" name="T79"/>
              <a:gd fmla="*/ 59 w 71" name="T80"/>
              <a:gd fmla="*/ 58 h 70" name="T81"/>
              <a:gd fmla="*/ 51 w 71" name="T82"/>
              <a:gd fmla="*/ 53 h 70" name="T83"/>
              <a:gd fmla="*/ 59 w 71" name="T84"/>
              <a:gd fmla="*/ 58 h 7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0" w="71">
                <a:moveTo>
                  <a:pt x="35" y="0"/>
                </a:moveTo>
                <a:cubicBezTo>
                  <a:pt x="16" y="0"/>
                  <a:pt x="0" y="15"/>
                  <a:pt x="0" y="35"/>
                </a:cubicBezTo>
                <a:cubicBezTo>
                  <a:pt x="0" y="54"/>
                  <a:pt x="16" y="70"/>
                  <a:pt x="35" y="70"/>
                </a:cubicBezTo>
                <a:cubicBezTo>
                  <a:pt x="55" y="70"/>
                  <a:pt x="71" y="54"/>
                  <a:pt x="71" y="35"/>
                </a:cubicBezTo>
                <a:cubicBezTo>
                  <a:pt x="71" y="15"/>
                  <a:pt x="55" y="0"/>
                  <a:pt x="35" y="0"/>
                </a:cubicBezTo>
                <a:close/>
                <a:moveTo>
                  <a:pt x="29" y="67"/>
                </a:moveTo>
                <a:cubicBezTo>
                  <a:pt x="26" y="63"/>
                  <a:pt x="23" y="58"/>
                  <a:pt x="22" y="53"/>
                </a:cubicBezTo>
                <a:cubicBezTo>
                  <a:pt x="34" y="53"/>
                  <a:pt x="34" y="53"/>
                  <a:pt x="34" y="53"/>
                </a:cubicBezTo>
                <a:cubicBezTo>
                  <a:pt x="34" y="68"/>
                  <a:pt x="34" y="68"/>
                  <a:pt x="34" y="68"/>
                </a:cubicBezTo>
                <a:cubicBezTo>
                  <a:pt x="32" y="68"/>
                  <a:pt x="31" y="67"/>
                  <a:pt x="29" y="67"/>
                </a:cubicBezTo>
                <a:close/>
                <a:moveTo>
                  <a:pt x="3" y="36"/>
                </a:moveTo>
                <a:cubicBezTo>
                  <a:pt x="16" y="36"/>
                  <a:pt x="16" y="36"/>
                  <a:pt x="16" y="36"/>
                </a:cubicBezTo>
                <a:cubicBezTo>
                  <a:pt x="16" y="41"/>
                  <a:pt x="17" y="46"/>
                  <a:pt x="18" y="51"/>
                </a:cubicBezTo>
                <a:cubicBezTo>
                  <a:pt x="7" y="51"/>
                  <a:pt x="7" y="51"/>
                  <a:pt x="7" y="51"/>
                </a:cubicBezTo>
                <a:cubicBezTo>
                  <a:pt x="4" y="46"/>
                  <a:pt x="3" y="41"/>
                  <a:pt x="3" y="36"/>
                </a:cubicBezTo>
                <a:close/>
                <a:moveTo>
                  <a:pt x="37" y="16"/>
                </a:moveTo>
                <a:cubicBezTo>
                  <a:pt x="37" y="2"/>
                  <a:pt x="37" y="2"/>
                  <a:pt x="37" y="2"/>
                </a:cubicBezTo>
                <a:cubicBezTo>
                  <a:pt x="38" y="2"/>
                  <a:pt x="39" y="2"/>
                  <a:pt x="41" y="2"/>
                </a:cubicBezTo>
                <a:cubicBezTo>
                  <a:pt x="44" y="6"/>
                  <a:pt x="46" y="11"/>
                  <a:pt x="48" y="16"/>
                </a:cubicBezTo>
                <a:lnTo>
                  <a:pt x="37" y="16"/>
                </a:lnTo>
                <a:close/>
                <a:moveTo>
                  <a:pt x="49" y="19"/>
                </a:moveTo>
                <a:cubicBezTo>
                  <a:pt x="50" y="23"/>
                  <a:pt x="51" y="28"/>
                  <a:pt x="51" y="34"/>
                </a:cubicBezTo>
                <a:cubicBezTo>
                  <a:pt x="37" y="34"/>
                  <a:pt x="37" y="34"/>
                  <a:pt x="37" y="34"/>
                </a:cubicBezTo>
                <a:cubicBezTo>
                  <a:pt x="37" y="19"/>
                  <a:pt x="37" y="19"/>
                  <a:pt x="37" y="19"/>
                </a:cubicBezTo>
                <a:lnTo>
                  <a:pt x="49" y="19"/>
                </a:lnTo>
                <a:close/>
                <a:moveTo>
                  <a:pt x="34" y="16"/>
                </a:moveTo>
                <a:cubicBezTo>
                  <a:pt x="22" y="16"/>
                  <a:pt x="22" y="16"/>
                  <a:pt x="22" y="16"/>
                </a:cubicBezTo>
                <a:cubicBezTo>
                  <a:pt x="23" y="11"/>
                  <a:pt x="26" y="7"/>
                  <a:pt x="29" y="3"/>
                </a:cubicBezTo>
                <a:cubicBezTo>
                  <a:pt x="31" y="2"/>
                  <a:pt x="32" y="2"/>
                  <a:pt x="34" y="2"/>
                </a:cubicBezTo>
                <a:lnTo>
                  <a:pt x="34" y="16"/>
                </a:lnTo>
                <a:close/>
                <a:moveTo>
                  <a:pt x="34" y="19"/>
                </a:moveTo>
                <a:cubicBezTo>
                  <a:pt x="34" y="34"/>
                  <a:pt x="34" y="34"/>
                  <a:pt x="34" y="34"/>
                </a:cubicBezTo>
                <a:cubicBezTo>
                  <a:pt x="19" y="34"/>
                  <a:pt x="19" y="34"/>
                  <a:pt x="19" y="34"/>
                </a:cubicBezTo>
                <a:cubicBezTo>
                  <a:pt x="19" y="28"/>
                  <a:pt x="19" y="23"/>
                  <a:pt x="21" y="19"/>
                </a:cubicBezTo>
                <a:lnTo>
                  <a:pt x="34" y="19"/>
                </a:lnTo>
                <a:close/>
                <a:moveTo>
                  <a:pt x="16" y="34"/>
                </a:moveTo>
                <a:cubicBezTo>
                  <a:pt x="3" y="34"/>
                  <a:pt x="3" y="34"/>
                  <a:pt x="3" y="34"/>
                </a:cubicBezTo>
                <a:cubicBezTo>
                  <a:pt x="3" y="28"/>
                  <a:pt x="4" y="23"/>
                  <a:pt x="7" y="19"/>
                </a:cubicBezTo>
                <a:cubicBezTo>
                  <a:pt x="18" y="19"/>
                  <a:pt x="18" y="19"/>
                  <a:pt x="18" y="19"/>
                </a:cubicBezTo>
                <a:cubicBezTo>
                  <a:pt x="17" y="23"/>
                  <a:pt x="16" y="28"/>
                  <a:pt x="16" y="34"/>
                </a:cubicBezTo>
                <a:close/>
                <a:moveTo>
                  <a:pt x="19" y="36"/>
                </a:moveTo>
                <a:cubicBezTo>
                  <a:pt x="34" y="36"/>
                  <a:pt x="34" y="36"/>
                  <a:pt x="34" y="36"/>
                </a:cubicBezTo>
                <a:cubicBezTo>
                  <a:pt x="34" y="51"/>
                  <a:pt x="34" y="51"/>
                  <a:pt x="34" y="51"/>
                </a:cubicBezTo>
                <a:cubicBezTo>
                  <a:pt x="21" y="51"/>
                  <a:pt x="21" y="51"/>
                  <a:pt x="21" y="51"/>
                </a:cubicBezTo>
                <a:cubicBezTo>
                  <a:pt x="19" y="46"/>
                  <a:pt x="19" y="41"/>
                  <a:pt x="19" y="36"/>
                </a:cubicBezTo>
                <a:close/>
                <a:moveTo>
                  <a:pt x="37" y="53"/>
                </a:moveTo>
                <a:cubicBezTo>
                  <a:pt x="48" y="53"/>
                  <a:pt x="48" y="53"/>
                  <a:pt x="48" y="53"/>
                </a:cubicBezTo>
                <a:cubicBezTo>
                  <a:pt x="46" y="59"/>
                  <a:pt x="44" y="63"/>
                  <a:pt x="41" y="67"/>
                </a:cubicBezTo>
                <a:cubicBezTo>
                  <a:pt x="39" y="67"/>
                  <a:pt x="38" y="68"/>
                  <a:pt x="37" y="68"/>
                </a:cubicBezTo>
                <a:lnTo>
                  <a:pt x="37" y="53"/>
                </a:lnTo>
                <a:close/>
                <a:moveTo>
                  <a:pt x="37" y="51"/>
                </a:moveTo>
                <a:cubicBezTo>
                  <a:pt x="37" y="36"/>
                  <a:pt x="37" y="36"/>
                  <a:pt x="37" y="36"/>
                </a:cubicBezTo>
                <a:cubicBezTo>
                  <a:pt x="51" y="36"/>
                  <a:pt x="51" y="36"/>
                  <a:pt x="51" y="36"/>
                </a:cubicBezTo>
                <a:cubicBezTo>
                  <a:pt x="51" y="41"/>
                  <a:pt x="51" y="46"/>
                  <a:pt x="49" y="51"/>
                </a:cubicBezTo>
                <a:lnTo>
                  <a:pt x="37" y="51"/>
                </a:lnTo>
                <a:close/>
                <a:moveTo>
                  <a:pt x="54" y="36"/>
                </a:moveTo>
                <a:cubicBezTo>
                  <a:pt x="68" y="36"/>
                  <a:pt x="68" y="36"/>
                  <a:pt x="68" y="36"/>
                </a:cubicBezTo>
                <a:cubicBezTo>
                  <a:pt x="68" y="41"/>
                  <a:pt x="66" y="47"/>
                  <a:pt x="64" y="51"/>
                </a:cubicBezTo>
                <a:cubicBezTo>
                  <a:pt x="64" y="51"/>
                  <a:pt x="64" y="51"/>
                  <a:pt x="64" y="51"/>
                </a:cubicBezTo>
                <a:cubicBezTo>
                  <a:pt x="52" y="51"/>
                  <a:pt x="52" y="51"/>
                  <a:pt x="52" y="51"/>
                </a:cubicBezTo>
                <a:cubicBezTo>
                  <a:pt x="53" y="46"/>
                  <a:pt x="54" y="41"/>
                  <a:pt x="54" y="36"/>
                </a:cubicBezTo>
                <a:close/>
                <a:moveTo>
                  <a:pt x="54" y="34"/>
                </a:moveTo>
                <a:cubicBezTo>
                  <a:pt x="54" y="28"/>
                  <a:pt x="53" y="23"/>
                  <a:pt x="52" y="19"/>
                </a:cubicBezTo>
                <a:cubicBezTo>
                  <a:pt x="64" y="19"/>
                  <a:pt x="64" y="19"/>
                  <a:pt x="64" y="19"/>
                </a:cubicBezTo>
                <a:cubicBezTo>
                  <a:pt x="66" y="23"/>
                  <a:pt x="68" y="28"/>
                  <a:pt x="68" y="34"/>
                </a:cubicBezTo>
                <a:lnTo>
                  <a:pt x="54" y="34"/>
                </a:lnTo>
                <a:close/>
                <a:moveTo>
                  <a:pt x="62" y="16"/>
                </a:moveTo>
                <a:cubicBezTo>
                  <a:pt x="51" y="16"/>
                  <a:pt x="51" y="16"/>
                  <a:pt x="51" y="16"/>
                </a:cubicBezTo>
                <a:cubicBezTo>
                  <a:pt x="49" y="12"/>
                  <a:pt x="47" y="7"/>
                  <a:pt x="44" y="3"/>
                </a:cubicBezTo>
                <a:cubicBezTo>
                  <a:pt x="50" y="5"/>
                  <a:pt x="55" y="8"/>
                  <a:pt x="59" y="12"/>
                </a:cubicBezTo>
                <a:cubicBezTo>
                  <a:pt x="60" y="13"/>
                  <a:pt x="61" y="15"/>
                  <a:pt x="62" y="16"/>
                </a:cubicBezTo>
                <a:close/>
                <a:moveTo>
                  <a:pt x="12" y="12"/>
                </a:moveTo>
                <a:cubicBezTo>
                  <a:pt x="16" y="8"/>
                  <a:pt x="20" y="5"/>
                  <a:pt x="25" y="4"/>
                </a:cubicBezTo>
                <a:cubicBezTo>
                  <a:pt x="23" y="7"/>
                  <a:pt x="21" y="12"/>
                  <a:pt x="19" y="16"/>
                </a:cubicBezTo>
                <a:cubicBezTo>
                  <a:pt x="8" y="16"/>
                  <a:pt x="8" y="16"/>
                  <a:pt x="8" y="16"/>
                </a:cubicBezTo>
                <a:cubicBezTo>
                  <a:pt x="9" y="15"/>
                  <a:pt x="11" y="13"/>
                  <a:pt x="12" y="12"/>
                </a:cubicBezTo>
                <a:close/>
                <a:moveTo>
                  <a:pt x="8" y="53"/>
                </a:moveTo>
                <a:cubicBezTo>
                  <a:pt x="19" y="53"/>
                  <a:pt x="19" y="53"/>
                  <a:pt x="19" y="53"/>
                </a:cubicBezTo>
                <a:cubicBezTo>
                  <a:pt x="21" y="58"/>
                  <a:pt x="23" y="62"/>
                  <a:pt x="25" y="66"/>
                </a:cubicBezTo>
                <a:cubicBezTo>
                  <a:pt x="20" y="65"/>
                  <a:pt x="16" y="62"/>
                  <a:pt x="12" y="58"/>
                </a:cubicBezTo>
                <a:cubicBezTo>
                  <a:pt x="11" y="57"/>
                  <a:pt x="9" y="55"/>
                  <a:pt x="8" y="53"/>
                </a:cubicBezTo>
                <a:close/>
                <a:moveTo>
                  <a:pt x="59" y="58"/>
                </a:moveTo>
                <a:cubicBezTo>
                  <a:pt x="55" y="62"/>
                  <a:pt x="50" y="65"/>
                  <a:pt x="44" y="66"/>
                </a:cubicBezTo>
                <a:cubicBezTo>
                  <a:pt x="47" y="63"/>
                  <a:pt x="49" y="58"/>
                  <a:pt x="51" y="53"/>
                </a:cubicBezTo>
                <a:cubicBezTo>
                  <a:pt x="63" y="53"/>
                  <a:pt x="63" y="53"/>
                  <a:pt x="63" y="53"/>
                </a:cubicBezTo>
                <a:cubicBezTo>
                  <a:pt x="61" y="55"/>
                  <a:pt x="60" y="57"/>
                  <a:pt x="59" y="58"/>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27" name="矩形 26"/>
          <p:cNvSpPr/>
          <p:nvPr/>
        </p:nvSpPr>
        <p:spPr>
          <a:xfrm>
            <a:off x="2381723" y="3314379"/>
            <a:ext cx="5200860" cy="335280"/>
          </a:xfrm>
          <a:prstGeom prst="rect">
            <a:avLst/>
          </a:prstGeom>
        </p:spPr>
        <p:txBody>
          <a:bodyPr wrap="square">
            <a:spAutoFit/>
          </a:bodyPr>
          <a:lstStyle/>
          <a:p>
            <a:r>
              <a:rPr altLang="zh-CN" lang="en-US" smtClean="0" sz="1600">
                <a:solidFill>
                  <a:schemeClr val="bg1"/>
                </a:solidFill>
                <a:latin charset="0" panose="02000506000000020004" pitchFamily="50" typeface="Ford Antenna Cond Thin"/>
                <a:cs charset="-34" panose="020b0502040204020203" pitchFamily="34" typeface="Leelawadee"/>
              </a:rPr>
              <a:t>Massachusetts  Boston TD The  north  garden </a:t>
            </a:r>
          </a:p>
        </p:txBody>
      </p:sp>
      <p:sp>
        <p:nvSpPr>
          <p:cNvPr id="29" name="矩形 28"/>
          <p:cNvSpPr/>
          <p:nvPr/>
        </p:nvSpPr>
        <p:spPr>
          <a:xfrm>
            <a:off x="2381723" y="3843865"/>
            <a:ext cx="2285248" cy="335280"/>
          </a:xfrm>
          <a:prstGeom prst="rect">
            <a:avLst/>
          </a:prstGeom>
        </p:spPr>
        <p:txBody>
          <a:bodyPr wrap="square">
            <a:spAutoFit/>
          </a:bodyPr>
          <a:lstStyle/>
          <a:p>
            <a:r>
              <a:rPr altLang="zh-CN" lang="en-US" smtClean="0" sz="1600">
                <a:solidFill>
                  <a:schemeClr val="bg1"/>
                </a:solidFill>
                <a:latin charset="0" panose="02000506000000020004" pitchFamily="50" typeface="Ford Antenna Cond Thin"/>
                <a:cs charset="-34" panose="020b0502040204020203" pitchFamily="34" typeface="Leelawadee"/>
              </a:rPr>
              <a:t>The  truth  Paul Pierce</a:t>
            </a:r>
          </a:p>
        </p:txBody>
      </p:sp>
      <p:sp>
        <p:nvSpPr>
          <p:cNvPr id="30" name="矩形 29"/>
          <p:cNvSpPr/>
          <p:nvPr/>
        </p:nvSpPr>
        <p:spPr>
          <a:xfrm>
            <a:off x="2381723" y="4311797"/>
            <a:ext cx="5200860" cy="335280"/>
          </a:xfrm>
          <a:prstGeom prst="rect">
            <a:avLst/>
          </a:prstGeom>
        </p:spPr>
        <p:txBody>
          <a:bodyPr wrap="square">
            <a:spAutoFit/>
          </a:bodyPr>
          <a:lstStyle/>
          <a:p>
            <a:r>
              <a:rPr altLang="zh-CN" lang="en-US" sz="1600">
                <a:solidFill>
                  <a:schemeClr val="bg1"/>
                </a:solidFill>
                <a:latin charset="0" panose="02000506000000020004" pitchFamily="50" typeface="Ford Antenna Cond Thin"/>
                <a:cs charset="-34" panose="020b0502040204020203" pitchFamily="34" typeface="Leelawadee"/>
              </a:rPr>
              <a:t>King of Timber wolf  Kevin Garnett</a:t>
            </a:r>
          </a:p>
        </p:txBody>
      </p:sp>
      <p:sp>
        <p:nvSpPr>
          <p:cNvPr id="31" name="矩形 30"/>
          <p:cNvSpPr/>
          <p:nvPr/>
        </p:nvSpPr>
        <p:spPr>
          <a:xfrm>
            <a:off x="2381723" y="4779726"/>
            <a:ext cx="5200860" cy="335280"/>
          </a:xfrm>
          <a:prstGeom prst="rect">
            <a:avLst/>
          </a:prstGeom>
        </p:spPr>
        <p:txBody>
          <a:bodyPr wrap="square">
            <a:spAutoFit/>
          </a:bodyPr>
          <a:lstStyle/>
          <a:p>
            <a:r>
              <a:rPr altLang="zh-CN" lang="en-US" sz="1600">
                <a:solidFill>
                  <a:schemeClr val="bg1"/>
                </a:solidFill>
                <a:latin charset="0" panose="02000506000000020004" pitchFamily="50" typeface="Ford Antenna Cond Thin"/>
                <a:cs charset="-34" panose="020b0502040204020203" pitchFamily="34" typeface="Leelawadee"/>
              </a:rPr>
              <a:t>Jesus  Ray Allen</a:t>
            </a:r>
          </a:p>
        </p:txBody>
      </p:sp>
      <p:sp>
        <p:nvSpPr>
          <p:cNvPr id="32" name="矩形 31"/>
          <p:cNvSpPr/>
          <p:nvPr/>
        </p:nvSpPr>
        <p:spPr>
          <a:xfrm>
            <a:off x="2381723" y="5247660"/>
            <a:ext cx="5200860" cy="335280"/>
          </a:xfrm>
          <a:prstGeom prst="rect">
            <a:avLst/>
          </a:prstGeom>
        </p:spPr>
        <p:txBody>
          <a:bodyPr wrap="square">
            <a:spAutoFit/>
          </a:bodyPr>
          <a:lstStyle/>
          <a:p>
            <a:r>
              <a:rPr altLang="zh-CN" lang="en-US" sz="1600">
                <a:solidFill>
                  <a:schemeClr val="bg1"/>
                </a:solidFill>
                <a:latin charset="0" panose="02000506000000020004" pitchFamily="50" typeface="Ford Antenna Cond Thin"/>
                <a:cs charset="-34" panose="020b0502040204020203" pitchFamily="34" typeface="Leelawadee"/>
              </a:rPr>
              <a:t>Rajon Pierre Rondo</a:t>
            </a:r>
          </a:p>
        </p:txBody>
      </p:sp>
    </p:spTree>
    <p:extLst>
      <p:ext uri="{BB962C8B-B14F-4D97-AF65-F5344CB8AC3E}">
        <p14:creationId val="1398328068"/>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文本框 21"/>
          <p:cNvSpPr txBox="1"/>
          <p:nvPr/>
        </p:nvSpPr>
        <p:spPr>
          <a:xfrm>
            <a:off x="280001" y="697699"/>
            <a:ext cx="6085602" cy="335280"/>
          </a:xfrm>
          <a:prstGeom prst="rect">
            <a:avLst/>
          </a:prstGeom>
          <a:noFill/>
        </p:spPr>
        <p:txBody>
          <a:bodyPr rtlCol="0" wrap="none">
            <a:spAutoFit/>
          </a:bodyPr>
          <a:lstStyle/>
          <a:p>
            <a:r>
              <a:rPr altLang="zh-CN" lang="en-US" smtClean="0" sz="1600">
                <a:solidFill>
                  <a:schemeClr val="bg1">
                    <a:lumMod val="50000"/>
                    <a:alpha val="70000"/>
                  </a:schemeClr>
                </a:solidFill>
                <a:latin charset="0" panose="02000506000000020004" pitchFamily="50" typeface="Ford Antenna Cond Thin"/>
                <a:ea charset="-122" panose="020b0503020204020204" pitchFamily="34" typeface="微软雅黑"/>
              </a:rPr>
              <a:t>Los Angeles Lakers Boston Celtic New York Knicks Chicago Bulls</a:t>
            </a:r>
          </a:p>
        </p:txBody>
      </p:sp>
      <p:sp>
        <p:nvSpPr>
          <p:cNvPr id="23" name="矩形 22"/>
          <p:cNvSpPr/>
          <p:nvPr/>
        </p:nvSpPr>
        <p:spPr>
          <a:xfrm>
            <a:off x="267424" y="314436"/>
            <a:ext cx="6345555" cy="518160"/>
          </a:xfrm>
          <a:prstGeom prst="rect">
            <a:avLst/>
          </a:prstGeom>
        </p:spPr>
        <p:txBody>
          <a:bodyPr wrap="none">
            <a:spAutoFit/>
          </a:bodyPr>
          <a:lstStyle/>
          <a:p>
            <a:r>
              <a:rPr altLang="zh-CN" lang="en-US" smtClean="0" sz="2800">
                <a:solidFill>
                  <a:srgbClr val="F64561"/>
                </a:solidFill>
                <a:latin charset="0" panose="02000803000000020004" pitchFamily="50" typeface="Ford Antenna Cond Bold"/>
              </a:rPr>
              <a:t>FOUR TRADITIONAL STRONG TEAM</a:t>
            </a:r>
          </a:p>
        </p:txBody>
      </p:sp>
      <p:grpSp>
        <p:nvGrpSpPr>
          <p:cNvPr id="50" name="组合 49"/>
          <p:cNvGrpSpPr/>
          <p:nvPr/>
        </p:nvGrpSpPr>
        <p:grpSpPr>
          <a:xfrm>
            <a:off x="1238822" y="1812199"/>
            <a:ext cx="2255247" cy="4268504"/>
            <a:chOff x="1238822" y="1659799"/>
            <a:chExt cx="2255247" cy="4268504"/>
          </a:xfrm>
        </p:grpSpPr>
        <p:grpSp>
          <p:nvGrpSpPr>
            <p:cNvPr id="31" name="组合 30"/>
            <p:cNvGrpSpPr/>
            <p:nvPr/>
          </p:nvGrpSpPr>
          <p:grpSpPr>
            <a:xfrm>
              <a:off x="1238822" y="1659799"/>
              <a:ext cx="2255247" cy="2841002"/>
              <a:chOff x="1141791" y="1664946"/>
              <a:chExt cx="2255247" cy="2841002"/>
            </a:xfrm>
          </p:grpSpPr>
          <p:sp>
            <p:nvSpPr>
              <p:cNvPr id="25" name="文本框 24"/>
              <p:cNvSpPr txBox="1"/>
              <p:nvPr/>
            </p:nvSpPr>
            <p:spPr>
              <a:xfrm>
                <a:off x="1034975" y="3710263"/>
                <a:ext cx="2468880" cy="396240"/>
              </a:xfrm>
              <a:prstGeom prst="rect">
                <a:avLst/>
              </a:prstGeom>
              <a:noFill/>
            </p:spPr>
            <p:txBody>
              <a:bodyPr rtlCol="0" wrap="none">
                <a:spAutoFit/>
              </a:bodyPr>
              <a:lstStyle/>
              <a:p>
                <a:pPr algn="ctr"/>
                <a:r>
                  <a:rPr altLang="zh-CN" b="1" lang="en-US" smtClean="0" sz="2000">
                    <a:solidFill>
                      <a:srgbClr val="F64561"/>
                    </a:solidFill>
                    <a:latin charset="0" panose="02000606000000020004" pitchFamily="50" typeface="Ford Antenna Cond Medium"/>
                  </a:rPr>
                  <a:t>Los angels  Lakers</a:t>
                </a:r>
              </a:p>
            </p:txBody>
          </p:sp>
          <p:sp>
            <p:nvSpPr>
              <p:cNvPr id="26" name="等腰三角形 25"/>
              <p:cNvSpPr/>
              <p:nvPr/>
            </p:nvSpPr>
            <p:spPr>
              <a:xfrm rot="10800000">
                <a:off x="2192145" y="4431784"/>
                <a:ext cx="154539" cy="7416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1141791" y="4031673"/>
                <a:ext cx="2255247" cy="228600"/>
              </a:xfrm>
              <a:prstGeom prst="rect">
                <a:avLst/>
              </a:prstGeom>
            </p:spPr>
            <p:txBody>
              <a:bodyPr wrap="square">
                <a:spAutoFit/>
              </a:bodyPr>
              <a:lstStyle/>
              <a:p>
                <a:pPr algn="ctr"/>
                <a:r>
                  <a:rPr altLang="zh-CN" lang="en-US" smtClean="0" sz="900">
                    <a:solidFill>
                      <a:schemeClr val="tx1">
                        <a:lumMod val="75000"/>
                        <a:lumOff val="25000"/>
                      </a:schemeClr>
                    </a:solidFill>
                    <a:latin charset="0" panose="02000506000000020004" pitchFamily="50" typeface="Ford Antenna Cond Thin"/>
                    <a:cs charset="-34" panose="020b0502040204020203" pitchFamily="34" typeface="Leelawadee"/>
                  </a:rPr>
                  <a:t>Kobe Bryant Earvin Johnson  </a:t>
                </a:r>
              </a:p>
            </p:txBody>
          </p:sp>
          <p:sp>
            <p:nvSpPr>
              <p:cNvPr id="13" name="六边形 12"/>
              <p:cNvSpPr/>
              <p:nvPr/>
            </p:nvSpPr>
            <p:spPr>
              <a:xfrm rot="5400000">
                <a:off x="1251103" y="1745325"/>
                <a:ext cx="2036622" cy="1875863"/>
              </a:xfrm>
              <a:custGeom>
                <a:gdLst>
                  <a:gd fmla="*/ 0 w 2036622" name="connsiteX0"/>
                  <a:gd fmla="*/ 940717 h 1875863" name="connsiteY0"/>
                  <a:gd fmla="*/ 507505 w 2036622" name="connsiteX1"/>
                  <a:gd fmla="*/ 62863 h 1875863" name="connsiteY1"/>
                  <a:gd fmla="*/ 1529117 w 2036622" name="connsiteX2"/>
                  <a:gd fmla="*/ 62863 h 1875863" name="connsiteY2"/>
                  <a:gd fmla="*/ 2036622 w 2036622" name="connsiteX3"/>
                  <a:gd fmla="*/ 940717 h 1875863" name="connsiteY3"/>
                  <a:gd fmla="*/ 1529117 w 2036622" name="connsiteX4"/>
                  <a:gd fmla="*/ 1818571 h 1875863" name="connsiteY4"/>
                  <a:gd fmla="*/ 507505 w 2036622" name="connsiteX5"/>
                  <a:gd fmla="*/ 1818571 h 1875863" name="connsiteY5"/>
                  <a:gd fmla="*/ 0 w 2036622" name="connsiteX6"/>
                  <a:gd fmla="*/ 940717 h 187586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875863" w="2036622">
                    <a:moveTo>
                      <a:pt x="0" y="940717"/>
                    </a:moveTo>
                    <a:cubicBezTo>
                      <a:pt x="161548" y="449979"/>
                      <a:pt x="269757" y="340241"/>
                      <a:pt x="507505" y="62863"/>
                    </a:cubicBezTo>
                    <a:cubicBezTo>
                      <a:pt x="916623" y="-20955"/>
                      <a:pt x="1150482" y="-20953"/>
                      <a:pt x="1529117" y="62863"/>
                    </a:cubicBezTo>
                    <a:cubicBezTo>
                      <a:pt x="1789726" y="347864"/>
                      <a:pt x="1875075" y="526182"/>
                      <a:pt x="2036622" y="940717"/>
                    </a:cubicBezTo>
                    <a:cubicBezTo>
                      <a:pt x="1875074" y="1370498"/>
                      <a:pt x="1774485" y="1518336"/>
                      <a:pt x="1529117" y="1818571"/>
                    </a:cubicBezTo>
                    <a:cubicBezTo>
                      <a:pt x="982840" y="1887151"/>
                      <a:pt x="977582" y="1902391"/>
                      <a:pt x="507505" y="1818571"/>
                    </a:cubicBezTo>
                    <a:cubicBezTo>
                      <a:pt x="269757" y="1510713"/>
                      <a:pt x="131068" y="1362875"/>
                      <a:pt x="0" y="940717"/>
                    </a:cubicBezTo>
                    <a:close/>
                  </a:path>
                </a:pathLst>
              </a:custGeom>
              <a:blipFill dpi="0" rotWithShape="0">
                <a:blip r:embed="rId2"/>
                <a:stretch>
                  <a:fillRect/>
                </a:stretch>
              </a:blipFill>
              <a:ln>
                <a:noFill/>
              </a:ln>
              <a:scene3d>
                <a:camera prst="orthographicFront"/>
                <a:lightRig dir="t" rig="threePt"/>
              </a:scene3d>
              <a:sp3d>
                <a:bevelT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矩形 42"/>
            <p:cNvSpPr/>
            <p:nvPr/>
          </p:nvSpPr>
          <p:spPr>
            <a:xfrm>
              <a:off x="1330066" y="4651030"/>
              <a:ext cx="2072757" cy="1264920"/>
            </a:xfrm>
            <a:prstGeom prst="rect">
              <a:avLst/>
            </a:prstGeom>
          </p:spPr>
          <p:txBody>
            <a:bodyPr wrap="square">
              <a:spAutoFit/>
            </a:bodyPr>
            <a:lstStyle/>
            <a:p>
              <a:pPr algn="ctr"/>
              <a:r>
                <a:rPr altLang="zh-CN" lang="en-US" sz="1100">
                  <a:solidFill>
                    <a:schemeClr val="bg1">
                      <a:lumMod val="65000"/>
                    </a:schemeClr>
                  </a:solidFill>
                  <a:latin charset="0" panose="020b0604020202020204" pitchFamily="34" typeface="Arial"/>
                  <a:ea charset="-122" panose="020b0300000000000000" pitchFamily="34" typeface="Source Han Sans Light"/>
                  <a:cs charset="0" panose="020b0604020202020204" pitchFamily="34" typeface="Arial"/>
                </a:rPr>
                <a:t>Sounds odd Media (YIQI MEDIA), is a focus on business PPT presentations and 3D animation design company, to provide customers with innovative and professional design.</a:t>
              </a:r>
            </a:p>
          </p:txBody>
        </p:sp>
      </p:grpSp>
      <p:grpSp>
        <p:nvGrpSpPr>
          <p:cNvPr id="49" name="组合 48"/>
          <p:cNvGrpSpPr/>
          <p:nvPr/>
        </p:nvGrpSpPr>
        <p:grpSpPr>
          <a:xfrm>
            <a:off x="3879666" y="1812199"/>
            <a:ext cx="2072757" cy="4268504"/>
            <a:chOff x="3879666" y="1659799"/>
            <a:chExt cx="2072757" cy="4268504"/>
          </a:xfrm>
        </p:grpSpPr>
        <p:grpSp>
          <p:nvGrpSpPr>
            <p:cNvPr id="21" name="组合 20"/>
            <p:cNvGrpSpPr/>
            <p:nvPr/>
          </p:nvGrpSpPr>
          <p:grpSpPr>
            <a:xfrm>
              <a:off x="3978113" y="1659799"/>
              <a:ext cx="1875863" cy="2841001"/>
              <a:chOff x="3881083" y="1664946"/>
              <a:chExt cx="1875863" cy="2841001"/>
            </a:xfrm>
          </p:grpSpPr>
          <p:grpSp>
            <p:nvGrpSpPr>
              <p:cNvPr id="18" name="组合 17"/>
              <p:cNvGrpSpPr/>
              <p:nvPr/>
            </p:nvGrpSpPr>
            <p:grpSpPr>
              <a:xfrm>
                <a:off x="3881083" y="1664946"/>
                <a:ext cx="1875863" cy="2597559"/>
                <a:chOff x="3893944" y="1664946"/>
                <a:chExt cx="1875863" cy="2597559"/>
              </a:xfrm>
            </p:grpSpPr>
            <p:sp>
              <p:nvSpPr>
                <p:cNvPr id="29" name="文本框 28"/>
                <p:cNvSpPr txBox="1"/>
                <p:nvPr/>
              </p:nvSpPr>
              <p:spPr>
                <a:xfrm>
                  <a:off x="3922080" y="3710263"/>
                  <a:ext cx="1819592" cy="396240"/>
                </a:xfrm>
                <a:prstGeom prst="rect">
                  <a:avLst/>
                </a:prstGeom>
                <a:noFill/>
              </p:spPr>
              <p:txBody>
                <a:bodyPr rtlCol="0" wrap="none">
                  <a:spAutoFit/>
                </a:bodyPr>
                <a:lstStyle/>
                <a:p>
                  <a:pPr algn="ctr"/>
                  <a:r>
                    <a:rPr altLang="zh-CN" b="1" lang="en-US" smtClean="0" sz="2000">
                      <a:solidFill>
                        <a:srgbClr val="59BFA2"/>
                      </a:solidFill>
                      <a:latin charset="0" panose="02000606000000020004" pitchFamily="50" typeface="Ford Antenna Cond Medium"/>
                    </a:rPr>
                    <a:t>Boston Celtic</a:t>
                  </a:r>
                </a:p>
              </p:txBody>
            </p:sp>
            <p:sp>
              <p:nvSpPr>
                <p:cNvPr id="30" name="矩形 29"/>
                <p:cNvSpPr/>
                <p:nvPr/>
              </p:nvSpPr>
              <p:spPr>
                <a:xfrm>
                  <a:off x="4031369" y="4031673"/>
                  <a:ext cx="1601015" cy="228600"/>
                </a:xfrm>
                <a:prstGeom prst="rect">
                  <a:avLst/>
                </a:prstGeom>
              </p:spPr>
              <p:txBody>
                <a:bodyPr wrap="square">
                  <a:spAutoFit/>
                </a:bodyPr>
                <a:lstStyle/>
                <a:p>
                  <a:pPr algn="ctr"/>
                  <a:r>
                    <a:rPr altLang="zh-CN" lang="en-US" smtClean="0" sz="900">
                      <a:solidFill>
                        <a:schemeClr val="tx1">
                          <a:lumMod val="75000"/>
                          <a:lumOff val="25000"/>
                        </a:schemeClr>
                      </a:solidFill>
                      <a:latin charset="0" panose="02000506000000020004" pitchFamily="50" typeface="Ford Antenna Cond Thin"/>
                      <a:cs charset="-34" panose="020b0502040204020203" pitchFamily="34" typeface="Leelawadee"/>
                    </a:rPr>
                    <a:t>Larry Joe Bird Paul Pierce </a:t>
                  </a:r>
                </a:p>
              </p:txBody>
            </p:sp>
            <p:sp>
              <p:nvSpPr>
                <p:cNvPr id="14" name="六边形 12"/>
                <p:cNvSpPr/>
                <p:nvPr/>
              </p:nvSpPr>
              <p:spPr>
                <a:xfrm rot="5400000">
                  <a:off x="3813565" y="1745325"/>
                  <a:ext cx="2036622" cy="1875863"/>
                </a:xfrm>
                <a:custGeom>
                  <a:gdLst>
                    <a:gd fmla="*/ 0 w 2036622" name="connsiteX0"/>
                    <a:gd fmla="*/ 940717 h 1875863" name="connsiteY0"/>
                    <a:gd fmla="*/ 507505 w 2036622" name="connsiteX1"/>
                    <a:gd fmla="*/ 62863 h 1875863" name="connsiteY1"/>
                    <a:gd fmla="*/ 1529117 w 2036622" name="connsiteX2"/>
                    <a:gd fmla="*/ 62863 h 1875863" name="connsiteY2"/>
                    <a:gd fmla="*/ 2036622 w 2036622" name="connsiteX3"/>
                    <a:gd fmla="*/ 940717 h 1875863" name="connsiteY3"/>
                    <a:gd fmla="*/ 1529117 w 2036622" name="connsiteX4"/>
                    <a:gd fmla="*/ 1818571 h 1875863" name="connsiteY4"/>
                    <a:gd fmla="*/ 507505 w 2036622" name="connsiteX5"/>
                    <a:gd fmla="*/ 1818571 h 1875863" name="connsiteY5"/>
                    <a:gd fmla="*/ 0 w 2036622" name="connsiteX6"/>
                    <a:gd fmla="*/ 940717 h 187586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875863" w="2036622">
                      <a:moveTo>
                        <a:pt x="0" y="940717"/>
                      </a:moveTo>
                      <a:cubicBezTo>
                        <a:pt x="161548" y="449979"/>
                        <a:pt x="269757" y="340241"/>
                        <a:pt x="507505" y="62863"/>
                      </a:cubicBezTo>
                      <a:cubicBezTo>
                        <a:pt x="916623" y="-20955"/>
                        <a:pt x="1150482" y="-20953"/>
                        <a:pt x="1529117" y="62863"/>
                      </a:cubicBezTo>
                      <a:cubicBezTo>
                        <a:pt x="1789726" y="347864"/>
                        <a:pt x="1875075" y="526182"/>
                        <a:pt x="2036622" y="940717"/>
                      </a:cubicBezTo>
                      <a:cubicBezTo>
                        <a:pt x="1875074" y="1370498"/>
                        <a:pt x="1774485" y="1518336"/>
                        <a:pt x="1529117" y="1818571"/>
                      </a:cubicBezTo>
                      <a:cubicBezTo>
                        <a:pt x="982840" y="1887151"/>
                        <a:pt x="977582" y="1902391"/>
                        <a:pt x="507505" y="1818571"/>
                      </a:cubicBezTo>
                      <a:cubicBezTo>
                        <a:pt x="269757" y="1510713"/>
                        <a:pt x="131068" y="1362875"/>
                        <a:pt x="0" y="940717"/>
                      </a:cubicBezTo>
                      <a:close/>
                    </a:path>
                  </a:pathLst>
                </a:custGeom>
                <a:blipFill dpi="0" rotWithShape="0">
                  <a:blip r:embed="rId3"/>
                  <a:stretch>
                    <a:fillRect/>
                  </a:stretch>
                </a:blipFill>
                <a:ln>
                  <a:noFill/>
                </a:ln>
                <a:scene3d>
                  <a:camera prst="orthographicFront"/>
                  <a:lightRig dir="t" rig="threePt"/>
                </a:scene3d>
                <a:sp3d>
                  <a:bevelT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8" name="等腰三角形 37"/>
              <p:cNvSpPr/>
              <p:nvPr/>
            </p:nvSpPr>
            <p:spPr>
              <a:xfrm rot="10800000">
                <a:off x="4741745" y="4431783"/>
                <a:ext cx="154539" cy="7416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4" name="矩形 43"/>
            <p:cNvSpPr/>
            <p:nvPr/>
          </p:nvSpPr>
          <p:spPr>
            <a:xfrm>
              <a:off x="3879666" y="4651030"/>
              <a:ext cx="2072757" cy="1264920"/>
            </a:xfrm>
            <a:prstGeom prst="rect">
              <a:avLst/>
            </a:prstGeom>
          </p:spPr>
          <p:txBody>
            <a:bodyPr wrap="square">
              <a:spAutoFit/>
            </a:bodyPr>
            <a:lstStyle/>
            <a:p>
              <a:pPr algn="ctr"/>
              <a:r>
                <a:rPr altLang="zh-CN" lang="en-US" sz="1100">
                  <a:solidFill>
                    <a:schemeClr val="bg1">
                      <a:lumMod val="65000"/>
                    </a:schemeClr>
                  </a:solidFill>
                  <a:latin charset="0" panose="020b0604020202020204" pitchFamily="34" typeface="Arial"/>
                  <a:ea charset="-122" panose="020b0300000000000000" pitchFamily="34" typeface="Source Han Sans Light"/>
                  <a:cs charset="0" panose="020b0604020202020204" pitchFamily="34" typeface="Arial"/>
                </a:rPr>
                <a:t>Sounds odd Media (YIQI MEDIA), is a focus on business PPT presentations and 3D animation design company, to provide customers with innovative and professional design.</a:t>
              </a:r>
            </a:p>
          </p:txBody>
        </p:sp>
      </p:grpSp>
      <p:grpSp>
        <p:nvGrpSpPr>
          <p:cNvPr id="48" name="组合 47"/>
          <p:cNvGrpSpPr/>
          <p:nvPr/>
        </p:nvGrpSpPr>
        <p:grpSpPr>
          <a:xfrm>
            <a:off x="6441891" y="1812199"/>
            <a:ext cx="2072757" cy="4268504"/>
            <a:chOff x="6441891" y="1659799"/>
            <a:chExt cx="2072757" cy="4268504"/>
          </a:xfrm>
        </p:grpSpPr>
        <p:grpSp>
          <p:nvGrpSpPr>
            <p:cNvPr id="20" name="组合 19"/>
            <p:cNvGrpSpPr/>
            <p:nvPr/>
          </p:nvGrpSpPr>
          <p:grpSpPr>
            <a:xfrm>
              <a:off x="6530606" y="1659799"/>
              <a:ext cx="1895327" cy="2841001"/>
              <a:chOff x="6422533" y="1664946"/>
              <a:chExt cx="1895327" cy="2841001"/>
            </a:xfrm>
          </p:grpSpPr>
          <p:sp>
            <p:nvSpPr>
              <p:cNvPr id="33" name="文本框 32"/>
              <p:cNvSpPr txBox="1"/>
              <p:nvPr/>
            </p:nvSpPr>
            <p:spPr>
              <a:xfrm>
                <a:off x="6360139" y="3725652"/>
                <a:ext cx="2020113" cy="365760"/>
              </a:xfrm>
              <a:prstGeom prst="rect">
                <a:avLst/>
              </a:prstGeom>
              <a:noFill/>
            </p:spPr>
            <p:txBody>
              <a:bodyPr rtlCol="0" wrap="none">
                <a:spAutoFit/>
              </a:bodyPr>
              <a:lstStyle/>
              <a:p>
                <a:pPr algn="ctr"/>
                <a:r>
                  <a:rPr altLang="zh-CN" b="1" lang="en-US" smtClean="0">
                    <a:solidFill>
                      <a:srgbClr val="EB6F23"/>
                    </a:solidFill>
                    <a:latin charset="0" panose="02000606000000020004" pitchFamily="50" typeface="Ford Antenna Cond Medium"/>
                  </a:rPr>
                  <a:t>New York Knicks</a:t>
                </a:r>
              </a:p>
            </p:txBody>
          </p:sp>
          <p:sp>
            <p:nvSpPr>
              <p:cNvPr id="34" name="矩形 33"/>
              <p:cNvSpPr/>
              <p:nvPr/>
            </p:nvSpPr>
            <p:spPr>
              <a:xfrm>
                <a:off x="6596661" y="4039367"/>
                <a:ext cx="1547068" cy="335280"/>
              </a:xfrm>
              <a:prstGeom prst="rect">
                <a:avLst/>
              </a:prstGeom>
            </p:spPr>
            <p:txBody>
              <a:bodyPr wrap="square">
                <a:spAutoFit/>
              </a:bodyPr>
              <a:lstStyle/>
              <a:p>
                <a:pPr algn="ctr"/>
                <a:r>
                  <a:rPr altLang="zh-CN" lang="en-US" smtClean="0" sz="800">
                    <a:solidFill>
                      <a:schemeClr val="tx1">
                        <a:lumMod val="75000"/>
                        <a:lumOff val="25000"/>
                      </a:schemeClr>
                    </a:solidFill>
                    <a:latin charset="0" panose="02000506000000020004" pitchFamily="50" typeface="Ford Antenna Cond Thin"/>
                    <a:cs charset="-34" panose="020b0502040204020203" pitchFamily="34" typeface="Leelawadee"/>
                  </a:rPr>
                  <a:t>Patrick Ewing Carmelo Anthony </a:t>
                </a:r>
              </a:p>
            </p:txBody>
          </p:sp>
          <p:sp>
            <p:nvSpPr>
              <p:cNvPr id="16" name="六边形 12"/>
              <p:cNvSpPr/>
              <p:nvPr/>
            </p:nvSpPr>
            <p:spPr>
              <a:xfrm rot="5400000">
                <a:off x="6351885" y="1745325"/>
                <a:ext cx="2036622" cy="1875863"/>
              </a:xfrm>
              <a:custGeom>
                <a:gdLst>
                  <a:gd fmla="*/ 0 w 2036622" name="connsiteX0"/>
                  <a:gd fmla="*/ 940717 h 1875863" name="connsiteY0"/>
                  <a:gd fmla="*/ 507505 w 2036622" name="connsiteX1"/>
                  <a:gd fmla="*/ 62863 h 1875863" name="connsiteY1"/>
                  <a:gd fmla="*/ 1529117 w 2036622" name="connsiteX2"/>
                  <a:gd fmla="*/ 62863 h 1875863" name="connsiteY2"/>
                  <a:gd fmla="*/ 2036622 w 2036622" name="connsiteX3"/>
                  <a:gd fmla="*/ 940717 h 1875863" name="connsiteY3"/>
                  <a:gd fmla="*/ 1529117 w 2036622" name="connsiteX4"/>
                  <a:gd fmla="*/ 1818571 h 1875863" name="connsiteY4"/>
                  <a:gd fmla="*/ 507505 w 2036622" name="connsiteX5"/>
                  <a:gd fmla="*/ 1818571 h 1875863" name="connsiteY5"/>
                  <a:gd fmla="*/ 0 w 2036622" name="connsiteX6"/>
                  <a:gd fmla="*/ 940717 h 187586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875863" w="2036622">
                    <a:moveTo>
                      <a:pt x="0" y="940717"/>
                    </a:moveTo>
                    <a:cubicBezTo>
                      <a:pt x="161548" y="449979"/>
                      <a:pt x="269757" y="340241"/>
                      <a:pt x="507505" y="62863"/>
                    </a:cubicBezTo>
                    <a:cubicBezTo>
                      <a:pt x="916623" y="-20955"/>
                      <a:pt x="1150482" y="-20953"/>
                      <a:pt x="1529117" y="62863"/>
                    </a:cubicBezTo>
                    <a:cubicBezTo>
                      <a:pt x="1789726" y="347864"/>
                      <a:pt x="1875075" y="526182"/>
                      <a:pt x="2036622" y="940717"/>
                    </a:cubicBezTo>
                    <a:cubicBezTo>
                      <a:pt x="1875074" y="1370498"/>
                      <a:pt x="1774485" y="1518336"/>
                      <a:pt x="1529117" y="1818571"/>
                    </a:cubicBezTo>
                    <a:cubicBezTo>
                      <a:pt x="982840" y="1887151"/>
                      <a:pt x="977582" y="1902391"/>
                      <a:pt x="507505" y="1818571"/>
                    </a:cubicBezTo>
                    <a:cubicBezTo>
                      <a:pt x="269757" y="1510713"/>
                      <a:pt x="131068" y="1362875"/>
                      <a:pt x="0" y="940717"/>
                    </a:cubicBezTo>
                    <a:close/>
                  </a:path>
                </a:pathLst>
              </a:custGeom>
              <a:blipFill dpi="0" rotWithShape="0">
                <a:blip r:embed="rId4"/>
                <a:stretch>
                  <a:fillRect/>
                </a:stretch>
              </a:blipFill>
              <a:ln>
                <a:noFill/>
              </a:ln>
              <a:scene3d>
                <a:camera prst="orthographicFront"/>
                <a:lightRig dir="t" rig="threePt"/>
              </a:scene3d>
              <a:sp3d>
                <a:bevelT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等腰三角形 40"/>
              <p:cNvSpPr/>
              <p:nvPr/>
            </p:nvSpPr>
            <p:spPr>
              <a:xfrm rot="10800000">
                <a:off x="7292927" y="4431783"/>
                <a:ext cx="154539" cy="7416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5" name="矩形 44"/>
            <p:cNvSpPr/>
            <p:nvPr/>
          </p:nvSpPr>
          <p:spPr>
            <a:xfrm>
              <a:off x="6441891" y="4651030"/>
              <a:ext cx="2072757" cy="1264920"/>
            </a:xfrm>
            <a:prstGeom prst="rect">
              <a:avLst/>
            </a:prstGeom>
          </p:spPr>
          <p:txBody>
            <a:bodyPr wrap="square">
              <a:spAutoFit/>
            </a:bodyPr>
            <a:lstStyle/>
            <a:p>
              <a:pPr algn="ctr"/>
              <a:r>
                <a:rPr altLang="zh-CN" lang="en-US" sz="1100">
                  <a:solidFill>
                    <a:schemeClr val="bg1">
                      <a:lumMod val="65000"/>
                    </a:schemeClr>
                  </a:solidFill>
                  <a:latin charset="0" panose="020b0604020202020204" pitchFamily="34" typeface="Arial"/>
                  <a:ea charset="-122" panose="020b0300000000000000" pitchFamily="34" typeface="Source Han Sans Light"/>
                  <a:cs charset="0" panose="020b0604020202020204" pitchFamily="34" typeface="Arial"/>
                </a:rPr>
                <a:t>Sounds odd Media (YIQI MEDIA), is a focus on business PPT presentations and 3D animation design company, to provide customers with innovative and professional design.</a:t>
              </a:r>
            </a:p>
          </p:txBody>
        </p:sp>
      </p:grpSp>
      <p:grpSp>
        <p:nvGrpSpPr>
          <p:cNvPr id="47" name="组合 46"/>
          <p:cNvGrpSpPr/>
          <p:nvPr/>
        </p:nvGrpSpPr>
        <p:grpSpPr>
          <a:xfrm>
            <a:off x="8985066" y="1812199"/>
            <a:ext cx="2072757" cy="4268504"/>
            <a:chOff x="8985066" y="1659799"/>
            <a:chExt cx="2072757" cy="4268504"/>
          </a:xfrm>
        </p:grpSpPr>
        <p:grpSp>
          <p:nvGrpSpPr>
            <p:cNvPr id="19" name="组合 18"/>
            <p:cNvGrpSpPr/>
            <p:nvPr/>
          </p:nvGrpSpPr>
          <p:grpSpPr>
            <a:xfrm>
              <a:off x="9083513" y="1659799"/>
              <a:ext cx="1875863" cy="2841001"/>
              <a:chOff x="8980284" y="1664946"/>
              <a:chExt cx="1875863" cy="2841001"/>
            </a:xfrm>
          </p:grpSpPr>
          <p:sp>
            <p:nvSpPr>
              <p:cNvPr id="36" name="文本框 35"/>
              <p:cNvSpPr txBox="1"/>
              <p:nvPr/>
            </p:nvSpPr>
            <p:spPr>
              <a:xfrm>
                <a:off x="9064778" y="3725652"/>
                <a:ext cx="1706880" cy="365760"/>
              </a:xfrm>
              <a:prstGeom prst="rect">
                <a:avLst/>
              </a:prstGeom>
              <a:noFill/>
            </p:spPr>
            <p:txBody>
              <a:bodyPr rtlCol="0" wrap="none">
                <a:spAutoFit/>
              </a:bodyPr>
              <a:lstStyle/>
              <a:p>
                <a:pPr algn="ctr"/>
                <a:r>
                  <a:rPr altLang="zh-CN" b="1" lang="en-US" smtClean="0">
                    <a:solidFill>
                      <a:srgbClr val="F64561"/>
                    </a:solidFill>
                    <a:latin charset="0" panose="02000606000000020004" pitchFamily="50" typeface="Ford Antenna Cond Medium"/>
                  </a:rPr>
                  <a:t>Chicago Bulls</a:t>
                </a:r>
              </a:p>
            </p:txBody>
          </p:sp>
          <p:sp>
            <p:nvSpPr>
              <p:cNvPr id="37" name="矩形 36"/>
              <p:cNvSpPr/>
              <p:nvPr/>
            </p:nvSpPr>
            <p:spPr>
              <a:xfrm>
                <a:off x="9117710" y="4039367"/>
                <a:ext cx="1601015" cy="213360"/>
              </a:xfrm>
              <a:prstGeom prst="rect">
                <a:avLst/>
              </a:prstGeom>
            </p:spPr>
            <p:txBody>
              <a:bodyPr wrap="square">
                <a:spAutoFit/>
              </a:bodyPr>
              <a:lstStyle/>
              <a:p>
                <a:pPr algn="ctr"/>
                <a:r>
                  <a:rPr altLang="zh-CN" lang="en-US" smtClean="0" sz="800">
                    <a:solidFill>
                      <a:schemeClr val="tx1">
                        <a:lumMod val="75000"/>
                        <a:lumOff val="25000"/>
                      </a:schemeClr>
                    </a:solidFill>
                    <a:latin charset="0" panose="02000506000000020004" pitchFamily="50" typeface="Ford Antenna Cond Thin"/>
                    <a:cs charset="-34" panose="020b0502040204020203" pitchFamily="34" typeface="Leelawadee"/>
                  </a:rPr>
                  <a:t>Michelle Jordan Derrick Rose</a:t>
                </a:r>
              </a:p>
            </p:txBody>
          </p:sp>
          <p:sp>
            <p:nvSpPr>
              <p:cNvPr id="15" name="六边形 12"/>
              <p:cNvSpPr/>
              <p:nvPr/>
            </p:nvSpPr>
            <p:spPr>
              <a:xfrm rot="5400000">
                <a:off x="8899905" y="1745325"/>
                <a:ext cx="2036622" cy="1875863"/>
              </a:xfrm>
              <a:custGeom>
                <a:gdLst>
                  <a:gd fmla="*/ 0 w 2036622" name="connsiteX0"/>
                  <a:gd fmla="*/ 940717 h 1875863" name="connsiteY0"/>
                  <a:gd fmla="*/ 507505 w 2036622" name="connsiteX1"/>
                  <a:gd fmla="*/ 62863 h 1875863" name="connsiteY1"/>
                  <a:gd fmla="*/ 1529117 w 2036622" name="connsiteX2"/>
                  <a:gd fmla="*/ 62863 h 1875863" name="connsiteY2"/>
                  <a:gd fmla="*/ 2036622 w 2036622" name="connsiteX3"/>
                  <a:gd fmla="*/ 940717 h 1875863" name="connsiteY3"/>
                  <a:gd fmla="*/ 1529117 w 2036622" name="connsiteX4"/>
                  <a:gd fmla="*/ 1818571 h 1875863" name="connsiteY4"/>
                  <a:gd fmla="*/ 507505 w 2036622" name="connsiteX5"/>
                  <a:gd fmla="*/ 1818571 h 1875863" name="connsiteY5"/>
                  <a:gd fmla="*/ 0 w 2036622" name="connsiteX6"/>
                  <a:gd fmla="*/ 940717 h 187586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875863" w="2036622">
                    <a:moveTo>
                      <a:pt x="0" y="940717"/>
                    </a:moveTo>
                    <a:cubicBezTo>
                      <a:pt x="161548" y="449979"/>
                      <a:pt x="269757" y="340241"/>
                      <a:pt x="507505" y="62863"/>
                    </a:cubicBezTo>
                    <a:cubicBezTo>
                      <a:pt x="916623" y="-20955"/>
                      <a:pt x="1150482" y="-20953"/>
                      <a:pt x="1529117" y="62863"/>
                    </a:cubicBezTo>
                    <a:cubicBezTo>
                      <a:pt x="1789726" y="347864"/>
                      <a:pt x="1875075" y="526182"/>
                      <a:pt x="2036622" y="940717"/>
                    </a:cubicBezTo>
                    <a:cubicBezTo>
                      <a:pt x="1875074" y="1370498"/>
                      <a:pt x="1774485" y="1518336"/>
                      <a:pt x="1529117" y="1818571"/>
                    </a:cubicBezTo>
                    <a:cubicBezTo>
                      <a:pt x="982840" y="1887151"/>
                      <a:pt x="977582" y="1902391"/>
                      <a:pt x="507505" y="1818571"/>
                    </a:cubicBezTo>
                    <a:cubicBezTo>
                      <a:pt x="269757" y="1510713"/>
                      <a:pt x="131068" y="1362875"/>
                      <a:pt x="0" y="940717"/>
                    </a:cubicBezTo>
                    <a:close/>
                  </a:path>
                </a:pathLst>
              </a:custGeom>
              <a:blipFill dpi="0" rotWithShape="0">
                <a:blip r:embed="rId5"/>
                <a:stretch>
                  <a:fillRect/>
                </a:stretch>
              </a:blipFill>
              <a:ln>
                <a:noFill/>
              </a:ln>
              <a:scene3d>
                <a:camera prst="orthographicFront"/>
                <a:lightRig dir="t" rig="threePt"/>
              </a:scene3d>
              <a:sp3d>
                <a:bevelT w="25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等腰三角形 41"/>
              <p:cNvSpPr/>
              <p:nvPr/>
            </p:nvSpPr>
            <p:spPr>
              <a:xfrm rot="10800000">
                <a:off x="9840947" y="4431783"/>
                <a:ext cx="154539" cy="7416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6" name="矩形 45"/>
            <p:cNvSpPr/>
            <p:nvPr/>
          </p:nvSpPr>
          <p:spPr>
            <a:xfrm>
              <a:off x="8985067" y="4651030"/>
              <a:ext cx="2072757" cy="1264920"/>
            </a:xfrm>
            <a:prstGeom prst="rect">
              <a:avLst/>
            </a:prstGeom>
          </p:spPr>
          <p:txBody>
            <a:bodyPr wrap="square">
              <a:spAutoFit/>
            </a:bodyPr>
            <a:lstStyle/>
            <a:p>
              <a:pPr algn="ctr"/>
              <a:r>
                <a:rPr altLang="zh-CN" lang="en-US" sz="1100">
                  <a:solidFill>
                    <a:schemeClr val="bg1">
                      <a:lumMod val="65000"/>
                    </a:schemeClr>
                  </a:solidFill>
                  <a:latin charset="0" panose="020b0604020202020204" pitchFamily="34" typeface="Arial"/>
                  <a:ea charset="-122" panose="020b0300000000000000" pitchFamily="34" typeface="Source Han Sans Light"/>
                  <a:cs charset="0" panose="020b0604020202020204" pitchFamily="34" typeface="Arial"/>
                </a:rPr>
                <a:t>Sounds odd Media (YIQI MEDIA), is a focus on business PPT presentations and 3D animation design company, to provide customers with innovative and professional design.</a:t>
              </a:r>
            </a:p>
          </p:txBody>
        </p:sp>
      </p:grpSp>
    </p:spTree>
    <p:extLst>
      <p:ext uri="{BB962C8B-B14F-4D97-AF65-F5344CB8AC3E}">
        <p14:creationId val="4258664735"/>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9110046" y="4429732"/>
            <a:ext cx="3081954" cy="1483914"/>
          </a:xfrm>
          <a:prstGeom prst="rect">
            <a:avLst/>
          </a:prstGeom>
        </p:spPr>
      </p:pic>
      <p:pic>
        <p:nvPicPr>
          <p:cNvPr id="10" name="图片 9"/>
          <p:cNvPicPr>
            <a:picLocks noChangeAspect="1"/>
          </p:cNvPicPr>
          <p:nvPr/>
        </p:nvPicPr>
        <p:blipFill>
          <a:blip r:embed="rId3">
            <a:extLst>
              <a:ext uri="{28A0092B-C50C-407E-A947-70E740481C1C}">
                <a14:useLocalDpi/>
              </a:ext>
            </a:extLst>
          </a:blip>
          <a:srcRect l="15202" r="17041"/>
          <a:stretch>
            <a:fillRect/>
          </a:stretch>
        </p:blipFill>
        <p:spPr>
          <a:xfrm>
            <a:off x="4499641" y="2943810"/>
            <a:ext cx="3075506" cy="2969835"/>
          </a:xfrm>
          <a:prstGeom prst="rect">
            <a:avLst/>
          </a:prstGeom>
        </p:spPr>
      </p:pic>
      <p:pic>
        <p:nvPicPr>
          <p:cNvPr id="20" name="图片 19"/>
          <p:cNvPicPr>
            <a:picLocks noChangeAspect="1"/>
          </p:cNvPicPr>
          <p:nvPr/>
        </p:nvPicPr>
        <p:blipFill>
          <a:blip r:embed="rId4">
            <a:extLst>
              <a:ext uri="{28A0092B-C50C-407E-A947-70E740481C1C}">
                <a14:useLocalDpi val="0"/>
              </a:ext>
            </a:extLst>
          </a:blip>
          <a:srcRect b="10920" t="12583"/>
          <a:stretch>
            <a:fillRect/>
          </a:stretch>
        </p:blipFill>
        <p:spPr>
          <a:xfrm>
            <a:off x="4499641" y="1505006"/>
            <a:ext cx="3075094" cy="1440902"/>
          </a:xfrm>
          <a:prstGeom prst="rect">
            <a:avLst/>
          </a:prstGeom>
        </p:spPr>
      </p:pic>
      <p:pic>
        <p:nvPicPr>
          <p:cNvPr id="21" name="图片 20"/>
          <p:cNvPicPr>
            <a:picLocks noChangeAspect="1"/>
          </p:cNvPicPr>
          <p:nvPr/>
        </p:nvPicPr>
        <p:blipFill>
          <a:blip r:embed="rId5">
            <a:extLst>
              <a:ext uri="{28A0092B-C50C-407E-A947-70E740481C1C}">
                <a14:useLocalDpi val="0"/>
              </a:ext>
            </a:extLst>
          </a:blip>
          <a:srcRect b="13282" l="22506" r="22616"/>
          <a:stretch>
            <a:fillRect/>
          </a:stretch>
        </p:blipFill>
        <p:spPr>
          <a:xfrm>
            <a:off x="-1149" y="2943810"/>
            <a:ext cx="1494906" cy="1487239"/>
          </a:xfrm>
          <a:prstGeom prst="rect">
            <a:avLst/>
          </a:prstGeom>
        </p:spPr>
      </p:pic>
      <p:pic>
        <p:nvPicPr>
          <p:cNvPr id="22" name="图片 21"/>
          <p:cNvPicPr>
            <a:picLocks noChangeAspect="1"/>
          </p:cNvPicPr>
          <p:nvPr/>
        </p:nvPicPr>
        <p:blipFill>
          <a:blip r:embed="rId6">
            <a:extLst>
              <a:ext uri="{28A0092B-C50C-407E-A947-70E740481C1C}">
                <a14:useLocalDpi val="0"/>
              </a:ext>
            </a:extLst>
          </a:blip>
          <a:srcRect b="13313" l="25368" r="22184" t="3630"/>
          <a:stretch>
            <a:fillRect/>
          </a:stretch>
        </p:blipFill>
        <p:spPr>
          <a:xfrm>
            <a:off x="0" y="1505006"/>
            <a:ext cx="1493757" cy="1440000"/>
          </a:xfrm>
          <a:prstGeom prst="rect">
            <a:avLst/>
          </a:prstGeom>
        </p:spPr>
      </p:pic>
      <p:pic>
        <p:nvPicPr>
          <p:cNvPr id="23" name="图片 22"/>
          <p:cNvPicPr>
            <a:picLocks noChangeAspect="1"/>
          </p:cNvPicPr>
          <p:nvPr/>
        </p:nvPicPr>
        <p:blipFill>
          <a:blip r:embed="rId7">
            <a:extLst>
              <a:ext uri="{28A0092B-C50C-407E-A947-70E740481C1C}">
                <a14:useLocalDpi val="0"/>
              </a:ext>
            </a:extLst>
          </a:blip>
          <a:srcRect l="14097" r="18685"/>
          <a:stretch>
            <a:fillRect/>
          </a:stretch>
        </p:blipFill>
        <p:spPr>
          <a:xfrm>
            <a:off x="1489460" y="4417406"/>
            <a:ext cx="1661115" cy="1496239"/>
          </a:xfrm>
          <a:prstGeom prst="rect">
            <a:avLst/>
          </a:prstGeom>
        </p:spPr>
      </p:pic>
      <p:pic>
        <p:nvPicPr>
          <p:cNvPr id="25" name="图片 24"/>
          <p:cNvPicPr>
            <a:picLocks noChangeAspect="1"/>
          </p:cNvPicPr>
          <p:nvPr/>
        </p:nvPicPr>
        <p:blipFill>
          <a:blip r:embed="rId8">
            <a:extLst>
              <a:ext uri="{28A0092B-C50C-407E-A947-70E740481C1C}">
                <a14:useLocalDpi val="0"/>
              </a:ext>
            </a:extLst>
          </a:blip>
          <a:srcRect l="13954" r="22793"/>
          <a:stretch>
            <a:fillRect/>
          </a:stretch>
        </p:blipFill>
        <p:spPr>
          <a:xfrm>
            <a:off x="7574736" y="2951788"/>
            <a:ext cx="1528218" cy="1479261"/>
          </a:xfrm>
          <a:prstGeom prst="rect">
            <a:avLst/>
          </a:prstGeom>
        </p:spPr>
      </p:pic>
      <p:pic>
        <p:nvPicPr>
          <p:cNvPr id="26" name="图片 25"/>
          <p:cNvPicPr>
            <a:picLocks noChangeAspect="1"/>
          </p:cNvPicPr>
          <p:nvPr/>
        </p:nvPicPr>
        <p:blipFill>
          <a:blip r:embed="rId9">
            <a:extLst>
              <a:ext uri="{28A0092B-C50C-407E-A947-70E740481C1C}">
                <a14:useLocalDpi val="0"/>
              </a:ext>
            </a:extLst>
          </a:blip>
          <a:srcRect l="288" r="40865"/>
          <a:stretch>
            <a:fillRect/>
          </a:stretch>
        </p:blipFill>
        <p:spPr>
          <a:xfrm>
            <a:off x="1491625" y="1505006"/>
            <a:ext cx="3008427" cy="2913596"/>
          </a:xfrm>
          <a:prstGeom prst="rect">
            <a:avLst/>
          </a:prstGeom>
        </p:spPr>
      </p:pic>
      <p:pic>
        <p:nvPicPr>
          <p:cNvPr id="17" name="图片 16"/>
          <p:cNvPicPr>
            <a:picLocks noChangeAspect="1"/>
          </p:cNvPicPr>
          <p:nvPr/>
        </p:nvPicPr>
        <p:blipFill>
          <a:blip r:embed="rId10">
            <a:extLst>
              <a:ext uri="{28A0092B-C50C-407E-A947-70E740481C1C}">
                <a14:useLocalDpi val="0"/>
              </a:ext>
            </a:extLst>
          </a:blip>
          <a:srcRect l="19709" r="16993"/>
          <a:stretch>
            <a:fillRect/>
          </a:stretch>
        </p:blipFill>
        <p:spPr>
          <a:xfrm>
            <a:off x="9098742" y="1505006"/>
            <a:ext cx="3093258" cy="2912400"/>
          </a:xfrm>
          <a:prstGeom prst="rect">
            <a:avLst/>
          </a:prstGeom>
        </p:spPr>
      </p:pic>
      <p:sp>
        <p:nvSpPr>
          <p:cNvPr id="30" name="矩形 29"/>
          <p:cNvSpPr/>
          <p:nvPr/>
        </p:nvSpPr>
        <p:spPr>
          <a:xfrm>
            <a:off x="7574735" y="1505006"/>
            <a:ext cx="1528217" cy="1438804"/>
          </a:xfrm>
          <a:prstGeom prst="rect">
            <a:avLst/>
          </a:prstGeom>
          <a:solidFill>
            <a:srgbClr val="59BF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7574324" y="4429853"/>
            <a:ext cx="1528629" cy="1483792"/>
          </a:xfrm>
          <a:prstGeom prst="rect">
            <a:avLst/>
          </a:prstGeom>
          <a:solidFill>
            <a:srgbClr val="F645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 y="4429853"/>
            <a:ext cx="1491624" cy="1483792"/>
          </a:xfrm>
          <a:prstGeom prst="rect">
            <a:avLst/>
          </a:prstGeom>
          <a:solidFill>
            <a:srgbClr val="F645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1495922" y="3817993"/>
            <a:ext cx="3004130" cy="599413"/>
          </a:xfrm>
          <a:prstGeom prst="rect">
            <a:avLst/>
          </a:prstGeom>
          <a:solidFill>
            <a:schemeClr val="tx1">
              <a:lumMod val="95000"/>
              <a:lumOff val="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4495344" y="5277223"/>
            <a:ext cx="3071886" cy="636422"/>
          </a:xfrm>
          <a:prstGeom prst="rect">
            <a:avLst/>
          </a:prstGeom>
          <a:solidFill>
            <a:schemeClr val="tx1">
              <a:lumMod val="95000"/>
              <a:lumOff val="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9098742" y="3817993"/>
            <a:ext cx="3024783" cy="611860"/>
          </a:xfrm>
          <a:prstGeom prst="rect">
            <a:avLst/>
          </a:prstGeom>
          <a:solidFill>
            <a:schemeClr val="tx1">
              <a:lumMod val="95000"/>
              <a:lumOff val="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等腰三角形 35"/>
          <p:cNvSpPr/>
          <p:nvPr/>
        </p:nvSpPr>
        <p:spPr>
          <a:xfrm rot="10800000">
            <a:off x="607817" y="4429853"/>
            <a:ext cx="275994" cy="1204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等腰三角形 37"/>
          <p:cNvSpPr/>
          <p:nvPr/>
        </p:nvSpPr>
        <p:spPr>
          <a:xfrm rot="10800000">
            <a:off x="8200641" y="4429853"/>
            <a:ext cx="275994" cy="120408"/>
          </a:xfrm>
          <a:prstGeom prst="triangle">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等腰三角形 38"/>
          <p:cNvSpPr/>
          <p:nvPr/>
        </p:nvSpPr>
        <p:spPr>
          <a:xfrm rot="5400000">
            <a:off x="7496942" y="2164203"/>
            <a:ext cx="275996" cy="120410"/>
          </a:xfrm>
          <a:prstGeom prst="triangle">
            <a:avLst/>
          </a:prstGeom>
          <a:solidFill>
            <a:srgbClr val="F2F4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3150574" y="4417406"/>
            <a:ext cx="1349065" cy="1496239"/>
          </a:xfrm>
          <a:prstGeom prst="rect">
            <a:avLst/>
          </a:prstGeom>
          <a:solidFill>
            <a:srgbClr val="F092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等腰三角形 48"/>
          <p:cNvSpPr/>
          <p:nvPr/>
        </p:nvSpPr>
        <p:spPr>
          <a:xfrm rot="5400000">
            <a:off x="3068309" y="5109793"/>
            <a:ext cx="275994" cy="1114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43"/>
          <p:cNvSpPr txBox="1"/>
          <p:nvPr/>
        </p:nvSpPr>
        <p:spPr>
          <a:xfrm>
            <a:off x="117798" y="4794243"/>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60" name="文本框 59"/>
          <p:cNvSpPr txBox="1"/>
          <p:nvPr/>
        </p:nvSpPr>
        <p:spPr>
          <a:xfrm>
            <a:off x="120973" y="5110384"/>
            <a:ext cx="1249680" cy="64008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Pau Gasoil</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Lamar Joseph Odom</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Philip Jackson</a:t>
            </a:r>
          </a:p>
        </p:txBody>
      </p:sp>
      <p:sp>
        <p:nvSpPr>
          <p:cNvPr id="55" name="文本框 54"/>
          <p:cNvSpPr txBox="1"/>
          <p:nvPr/>
        </p:nvSpPr>
        <p:spPr>
          <a:xfrm>
            <a:off x="280001" y="697699"/>
            <a:ext cx="6135013" cy="335280"/>
          </a:xfrm>
          <a:prstGeom prst="rect">
            <a:avLst/>
          </a:prstGeom>
          <a:noFill/>
        </p:spPr>
        <p:txBody>
          <a:bodyPr rtlCol="0" wrap="none">
            <a:spAutoFit/>
          </a:bodyPr>
          <a:lstStyle/>
          <a:p>
            <a:r>
              <a:rPr altLang="zh-CN" lang="en-US" smtClean="0" sz="1600">
                <a:solidFill>
                  <a:schemeClr val="bg1">
                    <a:lumMod val="50000"/>
                    <a:alpha val="70000"/>
                  </a:schemeClr>
                </a:solidFill>
                <a:latin charset="0" panose="02000506000000020004" pitchFamily="50" typeface="Ford Antenna Cond Thin"/>
                <a:ea charset="-122" panose="020b0503020204020204" pitchFamily="34" typeface="微软雅黑"/>
              </a:rPr>
              <a:t>NBA Season 2009 ，Los Angel Lakers Won The Word Champion </a:t>
            </a:r>
          </a:p>
        </p:txBody>
      </p:sp>
      <p:sp>
        <p:nvSpPr>
          <p:cNvPr id="56" name="矩形 55"/>
          <p:cNvSpPr/>
          <p:nvPr/>
        </p:nvSpPr>
        <p:spPr>
          <a:xfrm>
            <a:off x="267424" y="314436"/>
            <a:ext cx="4843780" cy="518160"/>
          </a:xfrm>
          <a:prstGeom prst="rect">
            <a:avLst/>
          </a:prstGeom>
        </p:spPr>
        <p:txBody>
          <a:bodyPr wrap="none">
            <a:spAutoFit/>
          </a:bodyPr>
          <a:lstStyle/>
          <a:p>
            <a:r>
              <a:rPr altLang="zh-CN" lang="en-US" sz="2800">
                <a:solidFill>
                  <a:srgbClr val="F64561"/>
                </a:solidFill>
                <a:latin charset="0" panose="02000803000000020004" pitchFamily="50" typeface="Ford Antenna Cond Bold"/>
              </a:rPr>
              <a:t>NO.1 - LOS ANGEL LAKERS</a:t>
            </a:r>
          </a:p>
        </p:txBody>
      </p:sp>
      <p:grpSp>
        <p:nvGrpSpPr>
          <p:cNvPr id="74" name="组合 73"/>
          <p:cNvGrpSpPr/>
          <p:nvPr/>
        </p:nvGrpSpPr>
        <p:grpSpPr>
          <a:xfrm>
            <a:off x="3190958" y="4776741"/>
            <a:ext cx="1268296" cy="993249"/>
            <a:chOff x="111665" y="4686403"/>
            <a:chExt cx="1268296" cy="993249"/>
          </a:xfrm>
        </p:grpSpPr>
        <p:sp>
          <p:nvSpPr>
            <p:cNvPr id="75" name="文本框 74"/>
            <p:cNvSpPr txBox="1"/>
            <p:nvPr/>
          </p:nvSpPr>
          <p:spPr>
            <a:xfrm>
              <a:off x="117798" y="4686403"/>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76" name="文本框 75"/>
            <p:cNvSpPr txBox="1"/>
            <p:nvPr/>
          </p:nvSpPr>
          <p:spPr>
            <a:xfrm>
              <a:off x="120973" y="5002544"/>
              <a:ext cx="1249680" cy="64008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Pau Gasoil</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Lamar Joseph Odom</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Philip Jackson</a:t>
              </a:r>
            </a:p>
          </p:txBody>
        </p:sp>
      </p:grpSp>
      <p:grpSp>
        <p:nvGrpSpPr>
          <p:cNvPr id="77" name="组合 76"/>
          <p:cNvGrpSpPr/>
          <p:nvPr/>
        </p:nvGrpSpPr>
        <p:grpSpPr>
          <a:xfrm>
            <a:off x="7704490" y="4776741"/>
            <a:ext cx="1268296" cy="993249"/>
            <a:chOff x="111665" y="4686403"/>
            <a:chExt cx="1268296" cy="993249"/>
          </a:xfrm>
        </p:grpSpPr>
        <p:sp>
          <p:nvSpPr>
            <p:cNvPr id="78" name="文本框 77"/>
            <p:cNvSpPr txBox="1"/>
            <p:nvPr/>
          </p:nvSpPr>
          <p:spPr>
            <a:xfrm>
              <a:off x="117798" y="4686403"/>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79" name="文本框 78"/>
            <p:cNvSpPr txBox="1"/>
            <p:nvPr/>
          </p:nvSpPr>
          <p:spPr>
            <a:xfrm>
              <a:off x="120973" y="5002544"/>
              <a:ext cx="1249680" cy="64008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Pau Gasoil</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Lamar Joseph Odom</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Philip Jackson</a:t>
              </a:r>
            </a:p>
          </p:txBody>
        </p:sp>
      </p:grpSp>
      <p:grpSp>
        <p:nvGrpSpPr>
          <p:cNvPr id="80" name="组合 79"/>
          <p:cNvGrpSpPr/>
          <p:nvPr/>
        </p:nvGrpSpPr>
        <p:grpSpPr>
          <a:xfrm>
            <a:off x="7704695" y="1883889"/>
            <a:ext cx="1268296" cy="993249"/>
            <a:chOff x="111665" y="4686403"/>
            <a:chExt cx="1268296" cy="993249"/>
          </a:xfrm>
        </p:grpSpPr>
        <p:sp>
          <p:nvSpPr>
            <p:cNvPr id="81" name="文本框 80"/>
            <p:cNvSpPr txBox="1"/>
            <p:nvPr/>
          </p:nvSpPr>
          <p:spPr>
            <a:xfrm>
              <a:off x="117798" y="4686403"/>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82" name="文本框 81"/>
            <p:cNvSpPr txBox="1"/>
            <p:nvPr/>
          </p:nvSpPr>
          <p:spPr>
            <a:xfrm>
              <a:off x="120973" y="5002544"/>
              <a:ext cx="1249680" cy="64008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Pau Gasoil</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Lamar Joseph Odom</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Philip Jackson</a:t>
              </a:r>
            </a:p>
          </p:txBody>
        </p:sp>
      </p:grpSp>
      <p:grpSp>
        <p:nvGrpSpPr>
          <p:cNvPr id="11" name="组合 10"/>
          <p:cNvGrpSpPr/>
          <p:nvPr/>
        </p:nvGrpSpPr>
        <p:grpSpPr>
          <a:xfrm>
            <a:off x="1498989" y="3910704"/>
            <a:ext cx="2872100" cy="456068"/>
            <a:chOff x="1498989" y="3904632"/>
            <a:chExt cx="2872100" cy="456068"/>
          </a:xfrm>
        </p:grpSpPr>
        <p:sp>
          <p:nvSpPr>
            <p:cNvPr id="83" name="文本框 82"/>
            <p:cNvSpPr txBox="1"/>
            <p:nvPr/>
          </p:nvSpPr>
          <p:spPr>
            <a:xfrm>
              <a:off x="1505122" y="3904631"/>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84" name="文本框 83"/>
            <p:cNvSpPr txBox="1"/>
            <p:nvPr/>
          </p:nvSpPr>
          <p:spPr>
            <a:xfrm>
              <a:off x="1314544" y="4099090"/>
              <a:ext cx="3262630" cy="22860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 Pau Gasoil Lamar Joseph Odom Philip Jackson</a:t>
              </a:r>
            </a:p>
          </p:txBody>
        </p:sp>
      </p:grpSp>
      <p:grpSp>
        <p:nvGrpSpPr>
          <p:cNvPr id="85" name="组合 84"/>
          <p:cNvGrpSpPr/>
          <p:nvPr/>
        </p:nvGrpSpPr>
        <p:grpSpPr>
          <a:xfrm>
            <a:off x="4580696" y="5367400"/>
            <a:ext cx="2872100" cy="456068"/>
            <a:chOff x="1498989" y="3904632"/>
            <a:chExt cx="2872100" cy="456068"/>
          </a:xfrm>
        </p:grpSpPr>
        <p:sp>
          <p:nvSpPr>
            <p:cNvPr id="86" name="文本框 85"/>
            <p:cNvSpPr txBox="1"/>
            <p:nvPr/>
          </p:nvSpPr>
          <p:spPr>
            <a:xfrm>
              <a:off x="1505122" y="3904631"/>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87" name="文本框 86"/>
            <p:cNvSpPr txBox="1"/>
            <p:nvPr/>
          </p:nvSpPr>
          <p:spPr>
            <a:xfrm>
              <a:off x="1314543" y="4099090"/>
              <a:ext cx="3262630" cy="22860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 Pau Gasoil Lamar Joseph Odom Philip Jackson</a:t>
              </a:r>
            </a:p>
          </p:txBody>
        </p:sp>
      </p:grpSp>
      <p:grpSp>
        <p:nvGrpSpPr>
          <p:cNvPr id="88" name="组合 87"/>
          <p:cNvGrpSpPr/>
          <p:nvPr/>
        </p:nvGrpSpPr>
        <p:grpSpPr>
          <a:xfrm>
            <a:off x="9166369" y="3910704"/>
            <a:ext cx="2872100" cy="456068"/>
            <a:chOff x="1498989" y="3904632"/>
            <a:chExt cx="2872100" cy="456068"/>
          </a:xfrm>
        </p:grpSpPr>
        <p:sp>
          <p:nvSpPr>
            <p:cNvPr id="89" name="文本框 88"/>
            <p:cNvSpPr txBox="1"/>
            <p:nvPr/>
          </p:nvSpPr>
          <p:spPr>
            <a:xfrm>
              <a:off x="1505124" y="3904631"/>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90" name="文本框 89"/>
            <p:cNvSpPr txBox="1"/>
            <p:nvPr/>
          </p:nvSpPr>
          <p:spPr>
            <a:xfrm>
              <a:off x="1314544" y="4099090"/>
              <a:ext cx="3262630" cy="22860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 Pau Gasoil Lamar Joseph Odom Philip Jackson</a:t>
              </a:r>
            </a:p>
          </p:txBody>
        </p:sp>
      </p:grpSp>
    </p:spTree>
    <p:extLst>
      <p:ext uri="{BB962C8B-B14F-4D97-AF65-F5344CB8AC3E}">
        <p14:creationId val="1334444064"/>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rcRect b="25180" t="8916"/>
          <a:stretch>
            <a:fillRect/>
          </a:stretch>
        </p:blipFill>
        <p:spPr>
          <a:xfrm>
            <a:off x="0" y="1"/>
            <a:ext cx="12192000" cy="5021942"/>
          </a:xfrm>
          <a:prstGeom prst="rect">
            <a:avLst/>
          </a:prstGeom>
        </p:spPr>
      </p:pic>
      <p:sp>
        <p:nvSpPr>
          <p:cNvPr id="7" name="矩形 6"/>
          <p:cNvSpPr/>
          <p:nvPr/>
        </p:nvSpPr>
        <p:spPr>
          <a:xfrm>
            <a:off x="0" y="2"/>
            <a:ext cx="12192000" cy="5021941"/>
          </a:xfrm>
          <a:prstGeom prst="rect">
            <a:avLst/>
          </a:prstGeom>
          <a:solidFill>
            <a:srgbClr val="00133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p:nvPr/>
        </p:nvGrpSpPr>
        <p:grpSpPr>
          <a:xfrm>
            <a:off x="1308744" y="908050"/>
            <a:ext cx="2389730" cy="4113892"/>
            <a:chOff x="-8515349" y="985203"/>
            <a:chExt cx="2260600" cy="3891596"/>
          </a:xfrm>
        </p:grpSpPr>
        <p:sp>
          <p:nvSpPr>
            <p:cNvPr id="14" name="任意多边形 13"/>
            <p:cNvSpPr/>
            <p:nvPr/>
          </p:nvSpPr>
          <p:spPr>
            <a:xfrm>
              <a:off x="-8515349" y="1008063"/>
              <a:ext cx="2260600" cy="3868736"/>
            </a:xfrm>
            <a:custGeom>
              <a:gdLst>
                <a:gd fmla="*/ 376345 w 2260600" name="connsiteX0"/>
                <a:gd fmla="*/ 0 h 3868737" name="connsiteY0"/>
                <a:gd fmla="*/ 1884255 w 2260600" name="connsiteX1"/>
                <a:gd fmla="*/ 0 h 3868737" name="connsiteY1"/>
                <a:gd fmla="*/ 2260600 w 2260600" name="connsiteX2"/>
                <a:gd fmla="*/ 376345 h 3868737" name="connsiteY2"/>
                <a:gd fmla="*/ 2260600 w 2260600" name="connsiteX3"/>
                <a:gd fmla="*/ 3822592 h 3868737" name="connsiteY3"/>
                <a:gd fmla="*/ 2255948 w 2260600" name="connsiteX4"/>
                <a:gd fmla="*/ 3868737 h 3868737" name="connsiteY4"/>
                <a:gd fmla="*/ 4652 w 2260600" name="connsiteX5"/>
                <a:gd fmla="*/ 3868737 h 3868737" name="connsiteY5"/>
                <a:gd fmla="*/ 0 w 2260600" name="connsiteX6"/>
                <a:gd fmla="*/ 3822592 h 3868737" name="connsiteY6"/>
                <a:gd fmla="*/ 0 w 2260600" name="connsiteX7"/>
                <a:gd fmla="*/ 376345 h 3868737" name="connsiteY7"/>
                <a:gd fmla="*/ 376345 w 2260600" name="connsiteX8"/>
                <a:gd fmla="*/ 0 h 386873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868737" w="2260600">
                  <a:moveTo>
                    <a:pt x="376345" y="0"/>
                  </a:moveTo>
                  <a:lnTo>
                    <a:pt x="1884255" y="0"/>
                  </a:lnTo>
                  <a:cubicBezTo>
                    <a:pt x="2092105" y="0"/>
                    <a:pt x="2260600" y="168495"/>
                    <a:pt x="2260600" y="376345"/>
                  </a:cubicBezTo>
                  <a:lnTo>
                    <a:pt x="2260600" y="3822592"/>
                  </a:lnTo>
                  <a:lnTo>
                    <a:pt x="2255948" y="3868737"/>
                  </a:lnTo>
                  <a:lnTo>
                    <a:pt x="4652" y="3868737"/>
                  </a:lnTo>
                  <a:lnTo>
                    <a:pt x="0" y="3822592"/>
                  </a:lnTo>
                  <a:lnTo>
                    <a:pt x="0" y="376345"/>
                  </a:lnTo>
                  <a:cubicBezTo>
                    <a:pt x="0" y="168495"/>
                    <a:pt x="168495" y="0"/>
                    <a:pt x="376345" y="0"/>
                  </a:cubicBez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7578328" y="1210787"/>
              <a:ext cx="386556" cy="241776"/>
              <a:chOff x="-9812338" y="1188562"/>
              <a:chExt cx="386556" cy="241776"/>
            </a:xfrm>
          </p:grpSpPr>
          <p:sp>
            <p:nvSpPr>
              <p:cNvPr id="16" name="流程图: 接点 15"/>
              <p:cNvSpPr/>
              <p:nvPr/>
            </p:nvSpPr>
            <p:spPr>
              <a:xfrm>
                <a:off x="-9661366" y="1188562"/>
                <a:ext cx="84613" cy="84613"/>
              </a:xfrm>
              <a:prstGeom prst="flowChartConnector">
                <a:avLst/>
              </a:prstGeom>
              <a:solidFill>
                <a:srgbClr val="D9D9D9">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流程图: 可选过程 17"/>
              <p:cNvSpPr/>
              <p:nvPr/>
            </p:nvSpPr>
            <p:spPr>
              <a:xfrm>
                <a:off x="-9812338" y="1382713"/>
                <a:ext cx="386556" cy="47625"/>
              </a:xfrm>
              <a:prstGeom prst="flowChartAlternateProcess">
                <a:avLst/>
              </a:prstGeom>
              <a:solidFill>
                <a:srgbClr val="D9D9D9">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流程图: 过程 19"/>
            <p:cNvSpPr>
              <a:spLocks noChangeAspect="1"/>
            </p:cNvSpPr>
            <p:nvPr/>
          </p:nvSpPr>
          <p:spPr>
            <a:xfrm>
              <a:off x="-7048500" y="985203"/>
              <a:ext cx="342900" cy="45719"/>
            </a:xfrm>
            <a:prstGeom prst="flowChartProcess">
              <a:avLst/>
            </a:prstGeom>
            <a:solidFill>
              <a:srgbClr val="EC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流程图: 过程 20"/>
          <p:cNvSpPr/>
          <p:nvPr/>
        </p:nvSpPr>
        <p:spPr>
          <a:xfrm rot="16200000">
            <a:off x="1194574" y="1716883"/>
            <a:ext cx="228338" cy="48331"/>
          </a:xfrm>
          <a:prstGeom prst="flowChartProcess">
            <a:avLst/>
          </a:prstGeom>
          <a:solidFill>
            <a:srgbClr val="EC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流程图: 过程 22"/>
          <p:cNvSpPr/>
          <p:nvPr/>
        </p:nvSpPr>
        <p:spPr>
          <a:xfrm rot="16200000">
            <a:off x="1194575" y="2079371"/>
            <a:ext cx="228338" cy="48331"/>
          </a:xfrm>
          <a:prstGeom prst="flowChartProcess">
            <a:avLst/>
          </a:prstGeom>
          <a:solidFill>
            <a:srgbClr val="EC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流程图: 过程 23"/>
          <p:cNvSpPr/>
          <p:nvPr/>
        </p:nvSpPr>
        <p:spPr>
          <a:xfrm rot="16200000">
            <a:off x="1194576" y="2408295"/>
            <a:ext cx="228338" cy="48331"/>
          </a:xfrm>
          <a:prstGeom prst="flowChartProcess">
            <a:avLst/>
          </a:prstGeom>
          <a:solidFill>
            <a:srgbClr val="EC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1507439" y="1618591"/>
            <a:ext cx="1993679" cy="3403352"/>
          </a:xfrm>
          <a:prstGeom prst="rect">
            <a:avLst/>
          </a:prstGeom>
          <a:solidFill>
            <a:srgbClr val="FFFFFF"/>
          </a:solidFill>
          <a:ln>
            <a:noFill/>
          </a:ln>
          <a:effectLst>
            <a:innerShdw dir="15600000" dist="12700">
              <a:prstClr val="black">
                <a:alpha val="5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9" name="图片 28"/>
          <p:cNvPicPr>
            <a:picLocks noChangeAspect="1"/>
          </p:cNvPicPr>
          <p:nvPr/>
        </p:nvPicPr>
        <p:blipFill>
          <a:blip r:embed="rId3"/>
          <a:stretch>
            <a:fillRect/>
          </a:stretch>
        </p:blipFill>
        <p:spPr>
          <a:xfrm>
            <a:off x="1513543" y="1632788"/>
            <a:ext cx="1983736" cy="345570"/>
          </a:xfrm>
          <a:prstGeom prst="rect">
            <a:avLst/>
          </a:prstGeom>
        </p:spPr>
      </p:pic>
      <p:pic>
        <p:nvPicPr>
          <p:cNvPr id="30" name="图片 29"/>
          <p:cNvPicPr/>
          <p:nvPr/>
        </p:nvPicPr>
        <p:blipFill>
          <a:blip r:embed="rId4">
            <a:extLst>
              <a:ext uri="{28A0092B-C50C-407E-A947-70E740481C1C}">
                <a14:useLocalDpi val="0"/>
              </a:ext>
            </a:extLst>
          </a:blip>
          <a:stretch>
            <a:fillRect/>
          </a:stretch>
        </p:blipFill>
        <p:spPr>
          <a:xfrm>
            <a:off x="1518730" y="2640568"/>
            <a:ext cx="1982998" cy="1253776"/>
          </a:xfrm>
          <a:prstGeom prst="rect">
            <a:avLst/>
          </a:prstGeom>
        </p:spPr>
      </p:pic>
      <p:pic>
        <p:nvPicPr>
          <p:cNvPr id="31" name="图片 30"/>
          <p:cNvPicPr/>
          <p:nvPr/>
        </p:nvPicPr>
        <p:blipFill>
          <a:blip r:embed="rId5"/>
          <a:stretch>
            <a:fillRect/>
          </a:stretch>
        </p:blipFill>
        <p:spPr>
          <a:xfrm>
            <a:off x="1518730" y="1973787"/>
            <a:ext cx="1982998" cy="659705"/>
          </a:xfrm>
          <a:prstGeom prst="rect">
            <a:avLst/>
          </a:prstGeom>
        </p:spPr>
      </p:pic>
      <p:pic>
        <p:nvPicPr>
          <p:cNvPr id="32" name="图片 31"/>
          <p:cNvPicPr/>
          <p:nvPr/>
        </p:nvPicPr>
        <p:blipFill>
          <a:blip r:embed="rId6"/>
          <a:stretch>
            <a:fillRect/>
          </a:stretch>
        </p:blipFill>
        <p:spPr>
          <a:xfrm>
            <a:off x="1518730" y="3894345"/>
            <a:ext cx="1982998" cy="1108813"/>
          </a:xfrm>
          <a:prstGeom prst="rect">
            <a:avLst/>
          </a:prstGeom>
        </p:spPr>
      </p:pic>
      <p:sp>
        <p:nvSpPr>
          <p:cNvPr id="95" name="矩形 94"/>
          <p:cNvSpPr/>
          <p:nvPr/>
        </p:nvSpPr>
        <p:spPr>
          <a:xfrm>
            <a:off x="901069" y="5398441"/>
            <a:ext cx="10389862" cy="914400"/>
          </a:xfrm>
          <a:prstGeom prst="rect">
            <a:avLst/>
          </a:prstGeom>
        </p:spPr>
        <p:txBody>
          <a:bodyPr wrap="square">
            <a:spAutoFit/>
          </a:bodyPr>
          <a:lstStyle/>
          <a:p>
            <a:pPr algn="ctr"/>
            <a:r>
              <a:rPr altLang="zh-CN" lang="en-US">
                <a:solidFill>
                  <a:schemeClr val="tx1">
                    <a:lumMod val="75000"/>
                    <a:lumOff val="25000"/>
                    <a:alpha val="84000"/>
                  </a:schemeClr>
                </a:solidFill>
                <a:latin charset="0" panose="02000506000000020004" pitchFamily="50" typeface="Ford Antenna Cond Thin"/>
                <a:cs charset="-34" panose="020b0502040204020203" pitchFamily="34" typeface="Leelawadee"/>
              </a:rPr>
              <a:t>By 2014-15 season, the Lakers history, a total of 56 times into the playoffs, 31 for the west, 16 times to get a championship, second only to the Boston celtics; The highest winning streak for 33 (NBA record).</a:t>
            </a:r>
          </a:p>
        </p:txBody>
      </p:sp>
      <p:grpSp>
        <p:nvGrpSpPr>
          <p:cNvPr id="42" name="组合 41"/>
          <p:cNvGrpSpPr/>
          <p:nvPr/>
        </p:nvGrpSpPr>
        <p:grpSpPr>
          <a:xfrm>
            <a:off x="4077330" y="678688"/>
            <a:ext cx="7118292" cy="1801538"/>
            <a:chOff x="4077330" y="615188"/>
            <a:chExt cx="7118292" cy="1801538"/>
          </a:xfrm>
        </p:grpSpPr>
        <p:sp>
          <p:nvSpPr>
            <p:cNvPr id="35" name="矩形 34"/>
            <p:cNvSpPr/>
            <p:nvPr/>
          </p:nvSpPr>
          <p:spPr>
            <a:xfrm>
              <a:off x="5080571" y="1277142"/>
              <a:ext cx="6096000" cy="335280"/>
            </a:xfrm>
            <a:prstGeom prst="rect">
              <a:avLst/>
            </a:prstGeom>
          </p:spPr>
          <p:txBody>
            <a:bodyPr>
              <a:spAutoFit/>
            </a:bodyPr>
            <a:lstStyle/>
            <a:p>
              <a:pPr algn="r"/>
              <a:r>
                <a:rPr altLang="zh-CN" lang="en-US" sz="1600">
                  <a:solidFill>
                    <a:schemeClr val="bg1"/>
                  </a:solidFill>
                  <a:latin charset="0" panose="02000506000000020004" pitchFamily="50" typeface="Ford Antenna Cond Thin"/>
                  <a:cs charset="-34" panose="020b0502040204020203" pitchFamily="34" typeface="Leelawadee"/>
                </a:rPr>
                <a:t>The Lakers won the most championships in NBA history</a:t>
              </a:r>
            </a:p>
          </p:txBody>
        </p:sp>
        <p:sp>
          <p:nvSpPr>
            <p:cNvPr id="36" name="矩形 35"/>
            <p:cNvSpPr/>
            <p:nvPr/>
          </p:nvSpPr>
          <p:spPr>
            <a:xfrm>
              <a:off x="4077329" y="1958849"/>
              <a:ext cx="7108767" cy="259080"/>
            </a:xfrm>
            <a:prstGeom prst="rect">
              <a:avLst/>
            </a:prstGeom>
          </p:spPr>
          <p:txBody>
            <a:bodyPr wrap="square">
              <a:spAutoFit/>
            </a:bodyPr>
            <a:lstStyle/>
            <a:p>
              <a:pPr algn="r"/>
              <a:r>
                <a:rPr altLang="zh-CN" lang="en-US" smtClean="0" sz="1100">
                  <a:solidFill>
                    <a:schemeClr val="bg1">
                      <a:alpha val="57000"/>
                    </a:schemeClr>
                  </a:solidFill>
                  <a:latin charset="0" panose="02000506000000020004" pitchFamily="50" typeface="Ford Antenna Cond Thin"/>
                  <a:cs charset="-34" panose="020b0502040204020203" pitchFamily="34" typeface="Leelawadee"/>
                </a:rPr>
                <a:t>2000-2002 season Kobe and Shaq got together three-peat，Shaq got fava three times </a:t>
              </a:r>
            </a:p>
          </p:txBody>
        </p:sp>
        <p:sp>
          <p:nvSpPr>
            <p:cNvPr id="37" name="矩形 36"/>
            <p:cNvSpPr/>
            <p:nvPr/>
          </p:nvSpPr>
          <p:spPr>
            <a:xfrm>
              <a:off x="5289805" y="2155116"/>
              <a:ext cx="5905818" cy="259080"/>
            </a:xfrm>
            <a:prstGeom prst="rect">
              <a:avLst/>
            </a:prstGeom>
          </p:spPr>
          <p:txBody>
            <a:bodyPr wrap="none">
              <a:spAutoFit/>
            </a:bodyPr>
            <a:lstStyle/>
            <a:p>
              <a:pPr algn="r"/>
              <a:r>
                <a:rPr altLang="zh-CN" lang="en-US" smtClean="0" sz="1100">
                  <a:solidFill>
                    <a:schemeClr val="bg1">
                      <a:alpha val="57000"/>
                    </a:schemeClr>
                  </a:solidFill>
                  <a:latin charset="0" panose="02000506000000020004" pitchFamily="50" typeface="Ford Antenna Cond Thin"/>
                  <a:cs charset="-34" panose="020b0502040204020203" pitchFamily="34" typeface="Leelawadee"/>
                </a:rPr>
                <a:t>2009-2010 season Kobe Bryant led the team won two champions league Kobe got fava  two </a:t>
              </a:r>
            </a:p>
          </p:txBody>
        </p:sp>
        <p:sp>
          <p:nvSpPr>
            <p:cNvPr id="54" name="文本框 53"/>
            <p:cNvSpPr txBox="1"/>
            <p:nvPr/>
          </p:nvSpPr>
          <p:spPr>
            <a:xfrm>
              <a:off x="5916868" y="615188"/>
              <a:ext cx="5269230" cy="762000"/>
            </a:xfrm>
            <a:prstGeom prst="rect">
              <a:avLst/>
            </a:prstGeom>
            <a:noFill/>
          </p:spPr>
          <p:txBody>
            <a:bodyPr rtlCol="0" wrap="none">
              <a:spAutoFit/>
            </a:bodyPr>
            <a:lstStyle/>
            <a:p>
              <a:pPr algn="r" lvl="1"/>
              <a:r>
                <a:rPr altLang="zh-CN" lang="en-US" smtClean="0" sz="4400">
                  <a:solidFill>
                    <a:srgbClr val="F64561"/>
                  </a:solidFill>
                  <a:latin charset="0" panose="020b0706040902060204" pitchFamily="34" typeface="Haettenschweiler"/>
                </a:rPr>
                <a:t>ABOUT - LAKERS</a:t>
              </a:r>
            </a:p>
          </p:txBody>
        </p:sp>
      </p:grpSp>
      <p:grpSp>
        <p:nvGrpSpPr>
          <p:cNvPr id="41" name="组合 40"/>
          <p:cNvGrpSpPr/>
          <p:nvPr/>
        </p:nvGrpSpPr>
        <p:grpSpPr>
          <a:xfrm>
            <a:off x="5345801" y="2990317"/>
            <a:ext cx="5830771" cy="1530343"/>
            <a:chOff x="5345801" y="2888717"/>
            <a:chExt cx="5830771" cy="1530343"/>
          </a:xfrm>
        </p:grpSpPr>
        <p:grpSp>
          <p:nvGrpSpPr>
            <p:cNvPr id="11" name="组合 10"/>
            <p:cNvGrpSpPr/>
            <p:nvPr/>
          </p:nvGrpSpPr>
          <p:grpSpPr>
            <a:xfrm>
              <a:off x="5345801" y="2941188"/>
              <a:ext cx="1268296" cy="1477872"/>
              <a:chOff x="4634043" y="3195793"/>
              <a:chExt cx="1268296" cy="1477872"/>
            </a:xfrm>
          </p:grpSpPr>
          <p:grpSp>
            <p:nvGrpSpPr>
              <p:cNvPr id="73" name="组合 72"/>
              <p:cNvGrpSpPr/>
              <p:nvPr/>
            </p:nvGrpSpPr>
            <p:grpSpPr>
              <a:xfrm>
                <a:off x="5151784" y="3195793"/>
                <a:ext cx="232814" cy="439582"/>
                <a:chOff x="7109068" y="-3891697"/>
                <a:chExt cx="1770674" cy="3343264"/>
              </a:xfrm>
              <a:solidFill>
                <a:schemeClr val="bg1"/>
              </a:solidFill>
            </p:grpSpPr>
            <p:sp>
              <p:nvSpPr>
                <p:cNvPr id="68" name="椭圆 67"/>
                <p:cNvSpPr/>
                <p:nvPr/>
              </p:nvSpPr>
              <p:spPr>
                <a:xfrm>
                  <a:off x="7109068" y="-3891697"/>
                  <a:ext cx="1307596" cy="13075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流程图: 手动输入 68"/>
                <p:cNvSpPr/>
                <p:nvPr/>
              </p:nvSpPr>
              <p:spPr>
                <a:xfrm rot="16200000">
                  <a:off x="7108769" y="-2048106"/>
                  <a:ext cx="1940613" cy="918467"/>
                </a:xfrm>
                <a:custGeom>
                  <a:gdLst>
                    <a:gd fmla="*/ 0 w 10000" name="connsiteX0"/>
                    <a:gd fmla="*/ 5002 h 10000" name="connsiteY0"/>
                    <a:gd fmla="*/ 10000 w 10000" name="connsiteX1"/>
                    <a:gd fmla="*/ 0 h 10000" name="connsiteY1"/>
                    <a:gd fmla="*/ 10000 w 10000" name="connsiteX2"/>
                    <a:gd fmla="*/ 10000 h 10000" name="connsiteY2"/>
                    <a:gd fmla="*/ 0 w 10000" name="connsiteX3"/>
                    <a:gd fmla="*/ 10000 h 10000" name="connsiteY3"/>
                    <a:gd fmla="*/ 0 w 10000" name="connsiteX4"/>
                    <a:gd fmla="*/ 5002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5002"/>
                      </a:moveTo>
                      <a:lnTo>
                        <a:pt x="10000" y="0"/>
                      </a:lnTo>
                      <a:cubicBezTo>
                        <a:pt x="9869" y="5130"/>
                        <a:pt x="9215" y="3486"/>
                        <a:pt x="10000" y="10000"/>
                      </a:cubicBezTo>
                      <a:lnTo>
                        <a:pt x="0" y="10000"/>
                      </a:lnTo>
                      <a:lnTo>
                        <a:pt x="0" y="50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流程图: 可选过程 69"/>
                <p:cNvSpPr/>
                <p:nvPr/>
              </p:nvSpPr>
              <p:spPr>
                <a:xfrm>
                  <a:off x="7690959" y="-2612757"/>
                  <a:ext cx="171450" cy="105228"/>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矩形 70"/>
                <p:cNvSpPr/>
                <p:nvPr/>
              </p:nvSpPr>
              <p:spPr>
                <a:xfrm flipV="1">
                  <a:off x="7448392" y="-618566"/>
                  <a:ext cx="1431350" cy="701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a:off x="4634043" y="3680416"/>
                <a:ext cx="1268296" cy="993249"/>
                <a:chOff x="4634043" y="3680416"/>
                <a:chExt cx="1268296" cy="993249"/>
              </a:xfrm>
            </p:grpSpPr>
            <p:sp>
              <p:nvSpPr>
                <p:cNvPr id="55" name="文本框 54"/>
                <p:cNvSpPr txBox="1"/>
                <p:nvPr/>
              </p:nvSpPr>
              <p:spPr>
                <a:xfrm>
                  <a:off x="4640176" y="3680416"/>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56" name="文本框 55"/>
                <p:cNvSpPr txBox="1"/>
                <p:nvPr/>
              </p:nvSpPr>
              <p:spPr>
                <a:xfrm>
                  <a:off x="4643352" y="3996558"/>
                  <a:ext cx="1249680" cy="64008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Pau Gasoil</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Lamar Joseph Odom</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Philip Jackson</a:t>
                  </a:r>
                </a:p>
              </p:txBody>
            </p:sp>
          </p:grpSp>
        </p:grpSp>
        <p:grpSp>
          <p:nvGrpSpPr>
            <p:cNvPr id="12" name="组合 11"/>
            <p:cNvGrpSpPr/>
            <p:nvPr/>
          </p:nvGrpSpPr>
          <p:grpSpPr>
            <a:xfrm>
              <a:off x="7627039" y="2888717"/>
              <a:ext cx="1268296" cy="1530343"/>
              <a:chOff x="6834318" y="3143322"/>
              <a:chExt cx="1268296" cy="1530343"/>
            </a:xfrm>
          </p:grpSpPr>
          <p:grpSp>
            <p:nvGrpSpPr>
              <p:cNvPr id="80" name="组合 79"/>
              <p:cNvGrpSpPr/>
              <p:nvPr/>
            </p:nvGrpSpPr>
            <p:grpSpPr>
              <a:xfrm>
                <a:off x="7316066" y="3143322"/>
                <a:ext cx="304800" cy="480260"/>
                <a:chOff x="3905542" y="-3198459"/>
                <a:chExt cx="2500528" cy="3939969"/>
              </a:xfrm>
              <a:solidFill>
                <a:schemeClr val="bg1"/>
              </a:solidFill>
            </p:grpSpPr>
            <p:sp>
              <p:nvSpPr>
                <p:cNvPr id="75" name="等腰三角形 74"/>
                <p:cNvSpPr/>
                <p:nvPr/>
              </p:nvSpPr>
              <p:spPr>
                <a:xfrm rot="10800000">
                  <a:off x="3983060" y="-1568614"/>
                  <a:ext cx="2345492" cy="23101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任意多边形 77"/>
                <p:cNvSpPr/>
                <p:nvPr/>
              </p:nvSpPr>
              <p:spPr>
                <a:xfrm>
                  <a:off x="3905542" y="-3198459"/>
                  <a:ext cx="2500528" cy="2500528"/>
                </a:xfrm>
                <a:custGeom>
                  <a:gdLst>
                    <a:gd fmla="*/ 1250264 w 2500528" name="connsiteX0"/>
                    <a:gd fmla="*/ 0 h 2500528" name="connsiteY0"/>
                    <a:gd fmla="*/ 2500528 w 2500528" name="connsiteX1"/>
                    <a:gd fmla="*/ 1250264 h 2500528" name="connsiteY1"/>
                    <a:gd fmla="*/ 1250264 w 2500528" name="connsiteX2"/>
                    <a:gd fmla="*/ 2500528 h 2500528" name="connsiteY2"/>
                    <a:gd fmla="*/ 0 w 2500528" name="connsiteX3"/>
                    <a:gd fmla="*/ 1250264 h 2500528" name="connsiteY3"/>
                    <a:gd fmla="*/ 1250264 w 2500528" name="connsiteX4"/>
                    <a:gd fmla="*/ 0 h 2500528" name="connsiteY4"/>
                    <a:gd fmla="*/ 1250264 w 2500528" name="connsiteX5"/>
                    <a:gd fmla="*/ 683533 h 2500528" name="connsiteY5"/>
                    <a:gd fmla="*/ 780167 w 2500528" name="connsiteX6"/>
                    <a:gd fmla="*/ 1153630 h 2500528" name="connsiteY6"/>
                    <a:gd fmla="*/ 1250264 w 2500528" name="connsiteX7"/>
                    <a:gd fmla="*/ 1623727 h 2500528" name="connsiteY7"/>
                    <a:gd fmla="*/ 1720361 w 2500528" name="connsiteX8"/>
                    <a:gd fmla="*/ 1153630 h 2500528" name="connsiteY8"/>
                    <a:gd fmla="*/ 1250264 w 2500528" name="connsiteX9"/>
                    <a:gd fmla="*/ 683533 h 250052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500528" w="2500528">
                      <a:moveTo>
                        <a:pt x="1250264" y="0"/>
                      </a:moveTo>
                      <a:cubicBezTo>
                        <a:pt x="1940766" y="0"/>
                        <a:pt x="2500528" y="559762"/>
                        <a:pt x="2500528" y="1250264"/>
                      </a:cubicBezTo>
                      <a:cubicBezTo>
                        <a:pt x="2500528" y="1940766"/>
                        <a:pt x="1940766" y="2500528"/>
                        <a:pt x="1250264" y="2500528"/>
                      </a:cubicBezTo>
                      <a:cubicBezTo>
                        <a:pt x="559762" y="2500528"/>
                        <a:pt x="0" y="1940766"/>
                        <a:pt x="0" y="1250264"/>
                      </a:cubicBezTo>
                      <a:cubicBezTo>
                        <a:pt x="0" y="559762"/>
                        <a:pt x="559762" y="0"/>
                        <a:pt x="1250264" y="0"/>
                      </a:cubicBezTo>
                      <a:close/>
                      <a:moveTo>
                        <a:pt x="1250264" y="683533"/>
                      </a:moveTo>
                      <a:cubicBezTo>
                        <a:pt x="990637" y="683533"/>
                        <a:pt x="780167" y="894003"/>
                        <a:pt x="780167" y="1153630"/>
                      </a:cubicBezTo>
                      <a:cubicBezTo>
                        <a:pt x="780167" y="1413257"/>
                        <a:pt x="990637" y="1623727"/>
                        <a:pt x="1250264" y="1623727"/>
                      </a:cubicBezTo>
                      <a:cubicBezTo>
                        <a:pt x="1509891" y="1623727"/>
                        <a:pt x="1720361" y="1413257"/>
                        <a:pt x="1720361" y="1153630"/>
                      </a:cubicBezTo>
                      <a:cubicBezTo>
                        <a:pt x="1720361" y="894003"/>
                        <a:pt x="1509891" y="683533"/>
                        <a:pt x="1250264" y="6835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p:cNvGrpSpPr/>
              <p:nvPr/>
            </p:nvGrpSpPr>
            <p:grpSpPr>
              <a:xfrm>
                <a:off x="6834318" y="3680416"/>
                <a:ext cx="1268296" cy="993249"/>
                <a:chOff x="4634043" y="3680416"/>
                <a:chExt cx="1268296" cy="993249"/>
              </a:xfrm>
            </p:grpSpPr>
            <p:sp>
              <p:nvSpPr>
                <p:cNvPr id="59" name="文本框 58"/>
                <p:cNvSpPr txBox="1"/>
                <p:nvPr/>
              </p:nvSpPr>
              <p:spPr>
                <a:xfrm>
                  <a:off x="4640176" y="3680416"/>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60" name="文本框 59"/>
                <p:cNvSpPr txBox="1"/>
                <p:nvPr/>
              </p:nvSpPr>
              <p:spPr>
                <a:xfrm>
                  <a:off x="4643351" y="3996557"/>
                  <a:ext cx="1249680" cy="64008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Pau Gasoil</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Lamar Joseph Odom</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Philip Jackson</a:t>
                  </a:r>
                </a:p>
              </p:txBody>
            </p:sp>
          </p:grpSp>
        </p:grpSp>
        <p:grpSp>
          <p:nvGrpSpPr>
            <p:cNvPr id="13" name="组合 12"/>
            <p:cNvGrpSpPr/>
            <p:nvPr/>
          </p:nvGrpSpPr>
          <p:grpSpPr>
            <a:xfrm>
              <a:off x="9908276" y="2904069"/>
              <a:ext cx="1268296" cy="1514991"/>
              <a:chOff x="9196518" y="3158674"/>
              <a:chExt cx="1268296" cy="1514991"/>
            </a:xfrm>
          </p:grpSpPr>
          <p:grpSp>
            <p:nvGrpSpPr>
              <p:cNvPr id="88" name="组合 87"/>
              <p:cNvGrpSpPr/>
              <p:nvPr/>
            </p:nvGrpSpPr>
            <p:grpSpPr>
              <a:xfrm rot="2976869">
                <a:off x="9618471" y="3296133"/>
                <a:ext cx="424390" cy="149472"/>
                <a:chOff x="4439023" y="-2271251"/>
                <a:chExt cx="919921" cy="324000"/>
              </a:xfrm>
            </p:grpSpPr>
            <p:sp>
              <p:nvSpPr>
                <p:cNvPr id="81" name="圆角矩形 80"/>
                <p:cNvSpPr>
                  <a:spLocks noChangeAspect="1"/>
                </p:cNvSpPr>
                <p:nvPr/>
              </p:nvSpPr>
              <p:spPr>
                <a:xfrm>
                  <a:off x="4439023" y="-2271251"/>
                  <a:ext cx="364314" cy="324000"/>
                </a:xfrm>
                <a:prstGeom prst="roundRect">
                  <a:avLst/>
                </a:prstGeom>
                <a:noFill/>
                <a:ln w="50800">
                  <a:solidFill>
                    <a:srgbClr val="F2F4F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圆角矩形 81"/>
                <p:cNvSpPr>
                  <a:spLocks noChangeAspect="1"/>
                </p:cNvSpPr>
                <p:nvPr/>
              </p:nvSpPr>
              <p:spPr>
                <a:xfrm>
                  <a:off x="4994630" y="-2271251"/>
                  <a:ext cx="364314" cy="324000"/>
                </a:xfrm>
                <a:prstGeom prst="roundRect">
                  <a:avLst/>
                </a:prstGeom>
                <a:noFill/>
                <a:ln w="50800">
                  <a:solidFill>
                    <a:srgbClr val="F2F4F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4" name="直接连接符 83"/>
                <p:cNvCxnSpPr/>
                <p:nvPr/>
              </p:nvCxnSpPr>
              <p:spPr>
                <a:xfrm flipV="1">
                  <a:off x="4690606" y="-2111545"/>
                  <a:ext cx="430034" cy="4589"/>
                </a:xfrm>
                <a:prstGeom prst="line">
                  <a:avLst/>
                </a:prstGeom>
                <a:ln w="50800">
                  <a:solidFill>
                    <a:srgbClr val="F2F4F6"/>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9196518" y="3680416"/>
                <a:ext cx="1268296" cy="993249"/>
                <a:chOff x="4634043" y="3680416"/>
                <a:chExt cx="1268296" cy="993249"/>
              </a:xfrm>
            </p:grpSpPr>
            <p:sp>
              <p:nvSpPr>
                <p:cNvPr id="62" name="文本框 61"/>
                <p:cNvSpPr txBox="1"/>
                <p:nvPr/>
              </p:nvSpPr>
              <p:spPr>
                <a:xfrm>
                  <a:off x="4640175" y="3680416"/>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63" name="文本框 62"/>
                <p:cNvSpPr txBox="1"/>
                <p:nvPr/>
              </p:nvSpPr>
              <p:spPr>
                <a:xfrm>
                  <a:off x="4643351" y="3996557"/>
                  <a:ext cx="1249680" cy="64008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Pau Gasoil</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Lamar Joseph Odom</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Philip Jackson</a:t>
                  </a:r>
                </a:p>
              </p:txBody>
            </p:sp>
          </p:grpSp>
        </p:grpSp>
      </p:grpSp>
    </p:spTree>
    <p:extLst>
      <p:ext uri="{BB962C8B-B14F-4D97-AF65-F5344CB8AC3E}">
        <p14:creationId val="316556940"/>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val="0"/>
              </a:ext>
            </a:extLst>
          </a:blip>
          <a:srcRect b="25180" t="8916"/>
          <a:stretch>
            <a:fillRect/>
          </a:stretch>
        </p:blipFill>
        <p:spPr>
          <a:xfrm>
            <a:off x="0" y="1"/>
            <a:ext cx="12192000" cy="5021942"/>
          </a:xfrm>
          <a:prstGeom prst="rect">
            <a:avLst/>
          </a:prstGeom>
        </p:spPr>
      </p:pic>
      <p:sp>
        <p:nvSpPr>
          <p:cNvPr id="7" name="矩形 6"/>
          <p:cNvSpPr/>
          <p:nvPr/>
        </p:nvSpPr>
        <p:spPr>
          <a:xfrm>
            <a:off x="0" y="2"/>
            <a:ext cx="12192000" cy="5021941"/>
          </a:xfrm>
          <a:prstGeom prst="rect">
            <a:avLst/>
          </a:prstGeom>
          <a:solidFill>
            <a:srgbClr val="00133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a:off x="9093063" y="949607"/>
            <a:ext cx="2379569" cy="4072337"/>
          </a:xfrm>
          <a:custGeom>
            <a:gdLst>
              <a:gd fmla="*/ 376345 w 2260600" name="connsiteX0"/>
              <a:gd fmla="*/ 0 h 3868737" name="connsiteY0"/>
              <a:gd fmla="*/ 1884255 w 2260600" name="connsiteX1"/>
              <a:gd fmla="*/ 0 h 3868737" name="connsiteY1"/>
              <a:gd fmla="*/ 2260600 w 2260600" name="connsiteX2"/>
              <a:gd fmla="*/ 376345 h 3868737" name="connsiteY2"/>
              <a:gd fmla="*/ 2260600 w 2260600" name="connsiteX3"/>
              <a:gd fmla="*/ 3822592 h 3868737" name="connsiteY3"/>
              <a:gd fmla="*/ 2255948 w 2260600" name="connsiteX4"/>
              <a:gd fmla="*/ 3868737 h 3868737" name="connsiteY4"/>
              <a:gd fmla="*/ 4652 w 2260600" name="connsiteX5"/>
              <a:gd fmla="*/ 3868737 h 3868737" name="connsiteY5"/>
              <a:gd fmla="*/ 0 w 2260600" name="connsiteX6"/>
              <a:gd fmla="*/ 3822592 h 3868737" name="connsiteY6"/>
              <a:gd fmla="*/ 0 w 2260600" name="connsiteX7"/>
              <a:gd fmla="*/ 376345 h 3868737" name="connsiteY7"/>
              <a:gd fmla="*/ 376345 w 2260600" name="connsiteX8"/>
              <a:gd fmla="*/ 0 h 386873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868737" w="2260600">
                <a:moveTo>
                  <a:pt x="376345" y="0"/>
                </a:moveTo>
                <a:lnTo>
                  <a:pt x="1884255" y="0"/>
                </a:lnTo>
                <a:cubicBezTo>
                  <a:pt x="2092105" y="0"/>
                  <a:pt x="2260600" y="168495"/>
                  <a:pt x="2260600" y="376345"/>
                </a:cubicBezTo>
                <a:lnTo>
                  <a:pt x="2260600" y="3822592"/>
                </a:lnTo>
                <a:lnTo>
                  <a:pt x="2255948" y="3868737"/>
                </a:lnTo>
                <a:lnTo>
                  <a:pt x="4652" y="3868737"/>
                </a:lnTo>
                <a:lnTo>
                  <a:pt x="0" y="3822592"/>
                </a:lnTo>
                <a:lnTo>
                  <a:pt x="0" y="376345"/>
                </a:lnTo>
                <a:cubicBezTo>
                  <a:pt x="0" y="168495"/>
                  <a:pt x="168495" y="0"/>
                  <a:pt x="376345" y="0"/>
                </a:cubicBez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流程图: 接点 15"/>
          <p:cNvSpPr/>
          <p:nvPr/>
        </p:nvSpPr>
        <p:spPr>
          <a:xfrm>
            <a:off x="10238315" y="1163000"/>
            <a:ext cx="89066" cy="89066"/>
          </a:xfrm>
          <a:prstGeom prst="flowChartConnector">
            <a:avLst/>
          </a:prstGeom>
          <a:solidFill>
            <a:srgbClr val="D9D9D9">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流程图: 可选过程 17"/>
          <p:cNvSpPr/>
          <p:nvPr/>
        </p:nvSpPr>
        <p:spPr>
          <a:xfrm>
            <a:off x="10079398" y="1367369"/>
            <a:ext cx="406899" cy="50131"/>
          </a:xfrm>
          <a:prstGeom prst="flowChartAlternateProcess">
            <a:avLst/>
          </a:prstGeom>
          <a:solidFill>
            <a:srgbClr val="D9D9D9">
              <a:alpha val="9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流程图: 过程 19"/>
          <p:cNvSpPr>
            <a:spLocks noChangeAspect="1"/>
          </p:cNvSpPr>
          <p:nvPr/>
        </p:nvSpPr>
        <p:spPr>
          <a:xfrm>
            <a:off x="10637109" y="925544"/>
            <a:ext cx="360946" cy="48125"/>
          </a:xfrm>
          <a:prstGeom prst="flowChartProcess">
            <a:avLst/>
          </a:prstGeom>
          <a:solidFill>
            <a:srgbClr val="EC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流程图: 过程 20"/>
          <p:cNvSpPr/>
          <p:nvPr/>
        </p:nvSpPr>
        <p:spPr>
          <a:xfrm rot="16200000">
            <a:off x="8979379" y="1730937"/>
            <a:ext cx="227367" cy="48125"/>
          </a:xfrm>
          <a:prstGeom prst="flowChartProcess">
            <a:avLst/>
          </a:prstGeom>
          <a:solidFill>
            <a:srgbClr val="EC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流程图: 过程 22"/>
          <p:cNvSpPr/>
          <p:nvPr/>
        </p:nvSpPr>
        <p:spPr>
          <a:xfrm rot="16200000">
            <a:off x="8979380" y="2091884"/>
            <a:ext cx="227367" cy="48125"/>
          </a:xfrm>
          <a:prstGeom prst="flowChartProcess">
            <a:avLst/>
          </a:prstGeom>
          <a:solidFill>
            <a:srgbClr val="EC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流程图: 过程 23"/>
          <p:cNvSpPr/>
          <p:nvPr/>
        </p:nvSpPr>
        <p:spPr>
          <a:xfrm rot="16200000">
            <a:off x="8979381" y="2419410"/>
            <a:ext cx="227367" cy="48125"/>
          </a:xfrm>
          <a:prstGeom prst="flowChartProcess">
            <a:avLst/>
          </a:prstGeom>
          <a:solidFill>
            <a:srgbClr val="EC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9290915" y="1633064"/>
            <a:ext cx="1985202" cy="3388880"/>
          </a:xfrm>
          <a:prstGeom prst="rect">
            <a:avLst/>
          </a:prstGeom>
          <a:solidFill>
            <a:srgbClr val="FFFFFF"/>
          </a:solidFill>
          <a:ln>
            <a:noFill/>
          </a:ln>
          <a:effectLst>
            <a:innerShdw dir="15600000" dist="12700">
              <a:prstClr val="black">
                <a:alpha val="5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9" name="图片 28"/>
          <p:cNvPicPr>
            <a:picLocks noChangeAspect="1"/>
          </p:cNvPicPr>
          <p:nvPr/>
        </p:nvPicPr>
        <p:blipFill>
          <a:blip r:embed="rId3"/>
          <a:stretch>
            <a:fillRect/>
          </a:stretch>
        </p:blipFill>
        <p:spPr>
          <a:xfrm>
            <a:off x="9296993" y="1647200"/>
            <a:ext cx="1975301" cy="344101"/>
          </a:xfrm>
          <a:prstGeom prst="rect">
            <a:avLst/>
          </a:prstGeom>
        </p:spPr>
      </p:pic>
      <p:pic>
        <p:nvPicPr>
          <p:cNvPr id="30" name="图片 29"/>
          <p:cNvPicPr/>
          <p:nvPr/>
        </p:nvPicPr>
        <p:blipFill>
          <a:blip r:embed="rId4">
            <a:extLst>
              <a:ext uri="{28A0092B-C50C-407E-A947-70E740481C1C}">
                <a14:useLocalDpi val="0"/>
              </a:ext>
            </a:extLst>
          </a:blip>
          <a:stretch>
            <a:fillRect/>
          </a:stretch>
        </p:blipFill>
        <p:spPr>
          <a:xfrm>
            <a:off x="9302157" y="2650695"/>
            <a:ext cx="1974566" cy="1248445"/>
          </a:xfrm>
          <a:prstGeom prst="rect">
            <a:avLst/>
          </a:prstGeom>
        </p:spPr>
      </p:pic>
      <p:pic>
        <p:nvPicPr>
          <p:cNvPr id="31" name="图片 30"/>
          <p:cNvPicPr/>
          <p:nvPr/>
        </p:nvPicPr>
        <p:blipFill>
          <a:blip r:embed="rId5"/>
          <a:stretch>
            <a:fillRect/>
          </a:stretch>
        </p:blipFill>
        <p:spPr>
          <a:xfrm>
            <a:off x="9302157" y="1986749"/>
            <a:ext cx="1974566" cy="656900"/>
          </a:xfrm>
          <a:prstGeom prst="rect">
            <a:avLst/>
          </a:prstGeom>
        </p:spPr>
      </p:pic>
      <p:pic>
        <p:nvPicPr>
          <p:cNvPr id="32" name="图片 31"/>
          <p:cNvPicPr/>
          <p:nvPr/>
        </p:nvPicPr>
        <p:blipFill>
          <a:blip r:embed="rId6"/>
          <a:stretch>
            <a:fillRect/>
          </a:stretch>
        </p:blipFill>
        <p:spPr>
          <a:xfrm>
            <a:off x="9302157" y="3899140"/>
            <a:ext cx="1974566" cy="1104098"/>
          </a:xfrm>
          <a:prstGeom prst="rect">
            <a:avLst/>
          </a:prstGeom>
        </p:spPr>
      </p:pic>
      <p:sp>
        <p:nvSpPr>
          <p:cNvPr id="95" name="矩形 94"/>
          <p:cNvSpPr/>
          <p:nvPr/>
        </p:nvSpPr>
        <p:spPr>
          <a:xfrm>
            <a:off x="406400" y="5476823"/>
            <a:ext cx="11379200" cy="640080"/>
          </a:xfrm>
          <a:prstGeom prst="rect">
            <a:avLst/>
          </a:prstGeom>
        </p:spPr>
        <p:txBody>
          <a:bodyPr wrap="square">
            <a:spAutoFit/>
          </a:bodyPr>
          <a:lstStyle/>
          <a:p>
            <a:pPr algn="ctr"/>
            <a:r>
              <a:rPr altLang="zh-CN" lang="en-US">
                <a:solidFill>
                  <a:schemeClr val="tx1">
                    <a:lumMod val="75000"/>
                    <a:lumOff val="25000"/>
                    <a:alpha val="84000"/>
                  </a:schemeClr>
                </a:solidFill>
                <a:latin charset="0" panose="02000506000000020004" pitchFamily="50" typeface="Ford Antenna Cond Thin"/>
                <a:cs charset="-34" panose="020b0502040204020203" pitchFamily="34" typeface="Leelawadee"/>
              </a:rPr>
              <a:t>By 2014-15 season, the Lakers history, a total of 56 times into the playoffs, 31 for the west, 16 times to get a championship, second only to the Boston celtics; The highest winning streak for 33 (NBA record).</a:t>
            </a:r>
          </a:p>
        </p:txBody>
      </p:sp>
      <p:grpSp>
        <p:nvGrpSpPr>
          <p:cNvPr id="42" name="组合 41"/>
          <p:cNvGrpSpPr/>
          <p:nvPr/>
        </p:nvGrpSpPr>
        <p:grpSpPr>
          <a:xfrm>
            <a:off x="1778256" y="2798613"/>
            <a:ext cx="7118292" cy="1801538"/>
            <a:chOff x="4077330" y="615188"/>
            <a:chExt cx="7118292" cy="1801538"/>
          </a:xfrm>
        </p:grpSpPr>
        <p:sp>
          <p:nvSpPr>
            <p:cNvPr id="35" name="矩形 34"/>
            <p:cNvSpPr/>
            <p:nvPr/>
          </p:nvSpPr>
          <p:spPr>
            <a:xfrm>
              <a:off x="5080572" y="1277142"/>
              <a:ext cx="6096000" cy="335280"/>
            </a:xfrm>
            <a:prstGeom prst="rect">
              <a:avLst/>
            </a:prstGeom>
          </p:spPr>
          <p:txBody>
            <a:bodyPr>
              <a:spAutoFit/>
            </a:bodyPr>
            <a:lstStyle/>
            <a:p>
              <a:pPr algn="r"/>
              <a:r>
                <a:rPr altLang="zh-CN" lang="en-US" sz="1600">
                  <a:solidFill>
                    <a:schemeClr val="bg1"/>
                  </a:solidFill>
                  <a:latin charset="0" panose="02000506000000020004" pitchFamily="50" typeface="Ford Antenna Cond Thin"/>
                  <a:cs charset="-34" panose="020b0502040204020203" pitchFamily="34" typeface="Leelawadee"/>
                </a:rPr>
                <a:t>The Lakers won the most championships in NBA history</a:t>
              </a:r>
            </a:p>
          </p:txBody>
        </p:sp>
        <p:sp>
          <p:nvSpPr>
            <p:cNvPr id="36" name="矩形 35"/>
            <p:cNvSpPr/>
            <p:nvPr/>
          </p:nvSpPr>
          <p:spPr>
            <a:xfrm>
              <a:off x="4077330" y="1958849"/>
              <a:ext cx="7108767" cy="259080"/>
            </a:xfrm>
            <a:prstGeom prst="rect">
              <a:avLst/>
            </a:prstGeom>
          </p:spPr>
          <p:txBody>
            <a:bodyPr wrap="square">
              <a:spAutoFit/>
            </a:bodyPr>
            <a:lstStyle/>
            <a:p>
              <a:pPr algn="r"/>
              <a:r>
                <a:rPr altLang="zh-CN" lang="en-US" smtClean="0" sz="1100">
                  <a:solidFill>
                    <a:schemeClr val="bg1">
                      <a:alpha val="57000"/>
                    </a:schemeClr>
                  </a:solidFill>
                  <a:latin charset="0" panose="02000506000000020004" pitchFamily="50" typeface="Ford Antenna Cond Thin"/>
                  <a:cs charset="-34" panose="020b0502040204020203" pitchFamily="34" typeface="Leelawadee"/>
                </a:rPr>
                <a:t>2000-2002 season Kobe and Shaq got together three-peat，Shaq got fava three times </a:t>
              </a:r>
            </a:p>
          </p:txBody>
        </p:sp>
        <p:sp>
          <p:nvSpPr>
            <p:cNvPr id="37" name="矩形 36"/>
            <p:cNvSpPr/>
            <p:nvPr/>
          </p:nvSpPr>
          <p:spPr>
            <a:xfrm>
              <a:off x="5289804" y="2155116"/>
              <a:ext cx="5905818" cy="259080"/>
            </a:xfrm>
            <a:prstGeom prst="rect">
              <a:avLst/>
            </a:prstGeom>
          </p:spPr>
          <p:txBody>
            <a:bodyPr wrap="none">
              <a:spAutoFit/>
            </a:bodyPr>
            <a:lstStyle/>
            <a:p>
              <a:pPr algn="r"/>
              <a:r>
                <a:rPr altLang="zh-CN" lang="en-US" smtClean="0" sz="1100">
                  <a:solidFill>
                    <a:schemeClr val="bg1">
                      <a:alpha val="57000"/>
                    </a:schemeClr>
                  </a:solidFill>
                  <a:latin charset="0" panose="02000506000000020004" pitchFamily="50" typeface="Ford Antenna Cond Thin"/>
                  <a:cs charset="-34" panose="020b0502040204020203" pitchFamily="34" typeface="Leelawadee"/>
                </a:rPr>
                <a:t>2009-2010 season Kobe Bryant led the team won two champions league Kobe got fava  two </a:t>
              </a:r>
            </a:p>
          </p:txBody>
        </p:sp>
        <p:sp>
          <p:nvSpPr>
            <p:cNvPr id="54" name="文本框 53"/>
            <p:cNvSpPr txBox="1"/>
            <p:nvPr/>
          </p:nvSpPr>
          <p:spPr>
            <a:xfrm>
              <a:off x="5916868" y="615188"/>
              <a:ext cx="5269230" cy="762000"/>
            </a:xfrm>
            <a:prstGeom prst="rect">
              <a:avLst/>
            </a:prstGeom>
            <a:noFill/>
          </p:spPr>
          <p:txBody>
            <a:bodyPr rtlCol="0" wrap="none">
              <a:spAutoFit/>
            </a:bodyPr>
            <a:lstStyle/>
            <a:p>
              <a:pPr algn="r" lvl="1"/>
              <a:r>
                <a:rPr altLang="zh-CN" lang="en-US" smtClean="0" sz="4400">
                  <a:solidFill>
                    <a:srgbClr val="F64561"/>
                  </a:solidFill>
                  <a:latin charset="0" panose="020b0706040902060204" pitchFamily="34" typeface="Haettenschweiler"/>
                </a:rPr>
                <a:t>ABOUT - LAKERS</a:t>
              </a:r>
            </a:p>
          </p:txBody>
        </p:sp>
      </p:grpSp>
      <p:grpSp>
        <p:nvGrpSpPr>
          <p:cNvPr id="2" name="组合 1"/>
          <p:cNvGrpSpPr/>
          <p:nvPr/>
        </p:nvGrpSpPr>
        <p:grpSpPr>
          <a:xfrm>
            <a:off x="639764" y="908050"/>
            <a:ext cx="4931175" cy="1530343"/>
            <a:chOff x="762973" y="885615"/>
            <a:chExt cx="4931175" cy="1530343"/>
          </a:xfrm>
        </p:grpSpPr>
        <p:grpSp>
          <p:nvGrpSpPr>
            <p:cNvPr id="11" name="组合 10"/>
            <p:cNvGrpSpPr/>
            <p:nvPr/>
          </p:nvGrpSpPr>
          <p:grpSpPr>
            <a:xfrm>
              <a:off x="762973" y="938086"/>
              <a:ext cx="1268296" cy="1477872"/>
              <a:chOff x="4634043" y="3195793"/>
              <a:chExt cx="1268296" cy="1477872"/>
            </a:xfrm>
          </p:grpSpPr>
          <p:grpSp>
            <p:nvGrpSpPr>
              <p:cNvPr id="73" name="组合 72"/>
              <p:cNvGrpSpPr/>
              <p:nvPr/>
            </p:nvGrpSpPr>
            <p:grpSpPr>
              <a:xfrm>
                <a:off x="5151784" y="3195793"/>
                <a:ext cx="232814" cy="439582"/>
                <a:chOff x="7109068" y="-3891697"/>
                <a:chExt cx="1770674" cy="3343264"/>
              </a:xfrm>
              <a:solidFill>
                <a:schemeClr val="bg1"/>
              </a:solidFill>
            </p:grpSpPr>
            <p:sp>
              <p:nvSpPr>
                <p:cNvPr id="68" name="椭圆 67"/>
                <p:cNvSpPr/>
                <p:nvPr/>
              </p:nvSpPr>
              <p:spPr>
                <a:xfrm>
                  <a:off x="7109068" y="-3891697"/>
                  <a:ext cx="1307596" cy="13075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流程图: 手动输入 68"/>
                <p:cNvSpPr/>
                <p:nvPr/>
              </p:nvSpPr>
              <p:spPr>
                <a:xfrm rot="16200000">
                  <a:off x="7108769" y="-2048106"/>
                  <a:ext cx="1940613" cy="918467"/>
                </a:xfrm>
                <a:custGeom>
                  <a:gdLst>
                    <a:gd fmla="*/ 0 w 10000" name="connsiteX0"/>
                    <a:gd fmla="*/ 5002 h 10000" name="connsiteY0"/>
                    <a:gd fmla="*/ 10000 w 10000" name="connsiteX1"/>
                    <a:gd fmla="*/ 0 h 10000" name="connsiteY1"/>
                    <a:gd fmla="*/ 10000 w 10000" name="connsiteX2"/>
                    <a:gd fmla="*/ 10000 h 10000" name="connsiteY2"/>
                    <a:gd fmla="*/ 0 w 10000" name="connsiteX3"/>
                    <a:gd fmla="*/ 10000 h 10000" name="connsiteY3"/>
                    <a:gd fmla="*/ 0 w 10000" name="connsiteX4"/>
                    <a:gd fmla="*/ 5002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5002"/>
                      </a:moveTo>
                      <a:lnTo>
                        <a:pt x="10000" y="0"/>
                      </a:lnTo>
                      <a:cubicBezTo>
                        <a:pt x="9869" y="5130"/>
                        <a:pt x="9215" y="3486"/>
                        <a:pt x="10000" y="10000"/>
                      </a:cubicBezTo>
                      <a:lnTo>
                        <a:pt x="0" y="10000"/>
                      </a:lnTo>
                      <a:lnTo>
                        <a:pt x="0" y="50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流程图: 可选过程 69"/>
                <p:cNvSpPr/>
                <p:nvPr/>
              </p:nvSpPr>
              <p:spPr>
                <a:xfrm>
                  <a:off x="7690959" y="-2612757"/>
                  <a:ext cx="171450" cy="105228"/>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矩形 70"/>
                <p:cNvSpPr/>
                <p:nvPr/>
              </p:nvSpPr>
              <p:spPr>
                <a:xfrm flipV="1">
                  <a:off x="7448392" y="-618566"/>
                  <a:ext cx="1431350" cy="701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a:off x="4634043" y="3680416"/>
                <a:ext cx="1268296" cy="993249"/>
                <a:chOff x="4634043" y="3680416"/>
                <a:chExt cx="1268296" cy="993249"/>
              </a:xfrm>
            </p:grpSpPr>
            <p:sp>
              <p:nvSpPr>
                <p:cNvPr id="55" name="文本框 54"/>
                <p:cNvSpPr txBox="1"/>
                <p:nvPr/>
              </p:nvSpPr>
              <p:spPr>
                <a:xfrm>
                  <a:off x="4640176" y="3680416"/>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56" name="文本框 55"/>
                <p:cNvSpPr txBox="1"/>
                <p:nvPr/>
              </p:nvSpPr>
              <p:spPr>
                <a:xfrm>
                  <a:off x="4643351" y="3996557"/>
                  <a:ext cx="1249680" cy="64008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Pau Gasoil</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Lamar Joseph Odom</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Philip Jackson</a:t>
                  </a:r>
                </a:p>
              </p:txBody>
            </p:sp>
          </p:grpSp>
        </p:grpSp>
        <p:grpSp>
          <p:nvGrpSpPr>
            <p:cNvPr id="12" name="组合 11"/>
            <p:cNvGrpSpPr/>
            <p:nvPr/>
          </p:nvGrpSpPr>
          <p:grpSpPr>
            <a:xfrm>
              <a:off x="2594412" y="885615"/>
              <a:ext cx="1268296" cy="1530343"/>
              <a:chOff x="6834318" y="3143322"/>
              <a:chExt cx="1268296" cy="1530343"/>
            </a:xfrm>
          </p:grpSpPr>
          <p:grpSp>
            <p:nvGrpSpPr>
              <p:cNvPr id="80" name="组合 79"/>
              <p:cNvGrpSpPr/>
              <p:nvPr/>
            </p:nvGrpSpPr>
            <p:grpSpPr>
              <a:xfrm>
                <a:off x="7316066" y="3143322"/>
                <a:ext cx="304800" cy="480260"/>
                <a:chOff x="3905542" y="-3198459"/>
                <a:chExt cx="2500528" cy="3939969"/>
              </a:xfrm>
              <a:solidFill>
                <a:schemeClr val="bg1"/>
              </a:solidFill>
            </p:grpSpPr>
            <p:sp>
              <p:nvSpPr>
                <p:cNvPr id="75" name="等腰三角形 74"/>
                <p:cNvSpPr/>
                <p:nvPr/>
              </p:nvSpPr>
              <p:spPr>
                <a:xfrm rot="10800000">
                  <a:off x="3983060" y="-1568614"/>
                  <a:ext cx="2345492" cy="23101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任意多边形 77"/>
                <p:cNvSpPr/>
                <p:nvPr/>
              </p:nvSpPr>
              <p:spPr>
                <a:xfrm>
                  <a:off x="3905542" y="-3198459"/>
                  <a:ext cx="2500528" cy="2500528"/>
                </a:xfrm>
                <a:custGeom>
                  <a:gdLst>
                    <a:gd fmla="*/ 1250264 w 2500528" name="connsiteX0"/>
                    <a:gd fmla="*/ 0 h 2500528" name="connsiteY0"/>
                    <a:gd fmla="*/ 2500528 w 2500528" name="connsiteX1"/>
                    <a:gd fmla="*/ 1250264 h 2500528" name="connsiteY1"/>
                    <a:gd fmla="*/ 1250264 w 2500528" name="connsiteX2"/>
                    <a:gd fmla="*/ 2500528 h 2500528" name="connsiteY2"/>
                    <a:gd fmla="*/ 0 w 2500528" name="connsiteX3"/>
                    <a:gd fmla="*/ 1250264 h 2500528" name="connsiteY3"/>
                    <a:gd fmla="*/ 1250264 w 2500528" name="connsiteX4"/>
                    <a:gd fmla="*/ 0 h 2500528" name="connsiteY4"/>
                    <a:gd fmla="*/ 1250264 w 2500528" name="connsiteX5"/>
                    <a:gd fmla="*/ 683533 h 2500528" name="connsiteY5"/>
                    <a:gd fmla="*/ 780167 w 2500528" name="connsiteX6"/>
                    <a:gd fmla="*/ 1153630 h 2500528" name="connsiteY6"/>
                    <a:gd fmla="*/ 1250264 w 2500528" name="connsiteX7"/>
                    <a:gd fmla="*/ 1623727 h 2500528" name="connsiteY7"/>
                    <a:gd fmla="*/ 1720361 w 2500528" name="connsiteX8"/>
                    <a:gd fmla="*/ 1153630 h 2500528" name="connsiteY8"/>
                    <a:gd fmla="*/ 1250264 w 2500528" name="connsiteX9"/>
                    <a:gd fmla="*/ 683533 h 250052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500528" w="2500528">
                      <a:moveTo>
                        <a:pt x="1250264" y="0"/>
                      </a:moveTo>
                      <a:cubicBezTo>
                        <a:pt x="1940766" y="0"/>
                        <a:pt x="2500528" y="559762"/>
                        <a:pt x="2500528" y="1250264"/>
                      </a:cubicBezTo>
                      <a:cubicBezTo>
                        <a:pt x="2500528" y="1940766"/>
                        <a:pt x="1940766" y="2500528"/>
                        <a:pt x="1250264" y="2500528"/>
                      </a:cubicBezTo>
                      <a:cubicBezTo>
                        <a:pt x="559762" y="2500528"/>
                        <a:pt x="0" y="1940766"/>
                        <a:pt x="0" y="1250264"/>
                      </a:cubicBezTo>
                      <a:cubicBezTo>
                        <a:pt x="0" y="559762"/>
                        <a:pt x="559762" y="0"/>
                        <a:pt x="1250264" y="0"/>
                      </a:cubicBezTo>
                      <a:close/>
                      <a:moveTo>
                        <a:pt x="1250264" y="683533"/>
                      </a:moveTo>
                      <a:cubicBezTo>
                        <a:pt x="990637" y="683533"/>
                        <a:pt x="780167" y="894003"/>
                        <a:pt x="780167" y="1153630"/>
                      </a:cubicBezTo>
                      <a:cubicBezTo>
                        <a:pt x="780167" y="1413257"/>
                        <a:pt x="990637" y="1623727"/>
                        <a:pt x="1250264" y="1623727"/>
                      </a:cubicBezTo>
                      <a:cubicBezTo>
                        <a:pt x="1509891" y="1623727"/>
                        <a:pt x="1720361" y="1413257"/>
                        <a:pt x="1720361" y="1153630"/>
                      </a:cubicBezTo>
                      <a:cubicBezTo>
                        <a:pt x="1720361" y="894003"/>
                        <a:pt x="1509891" y="683533"/>
                        <a:pt x="1250264" y="6835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8" name="组合 57"/>
              <p:cNvGrpSpPr/>
              <p:nvPr/>
            </p:nvGrpSpPr>
            <p:grpSpPr>
              <a:xfrm>
                <a:off x="6834318" y="3680416"/>
                <a:ext cx="1268296" cy="993249"/>
                <a:chOff x="4634043" y="3680416"/>
                <a:chExt cx="1268296" cy="993249"/>
              </a:xfrm>
            </p:grpSpPr>
            <p:sp>
              <p:nvSpPr>
                <p:cNvPr id="59" name="文本框 58"/>
                <p:cNvSpPr txBox="1"/>
                <p:nvPr/>
              </p:nvSpPr>
              <p:spPr>
                <a:xfrm>
                  <a:off x="4640175" y="3680416"/>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60" name="文本框 59"/>
                <p:cNvSpPr txBox="1"/>
                <p:nvPr/>
              </p:nvSpPr>
              <p:spPr>
                <a:xfrm>
                  <a:off x="4643351" y="3996557"/>
                  <a:ext cx="1249680" cy="64008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Pau Gasoil</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Lamar Joseph Odom</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Philip Jackson</a:t>
                  </a:r>
                </a:p>
              </p:txBody>
            </p:sp>
          </p:grpSp>
        </p:grpSp>
        <p:grpSp>
          <p:nvGrpSpPr>
            <p:cNvPr id="13" name="组合 12"/>
            <p:cNvGrpSpPr/>
            <p:nvPr/>
          </p:nvGrpSpPr>
          <p:grpSpPr>
            <a:xfrm>
              <a:off x="4425852" y="900967"/>
              <a:ext cx="1268296" cy="1514991"/>
              <a:chOff x="9196518" y="3158674"/>
              <a:chExt cx="1268296" cy="1514991"/>
            </a:xfrm>
          </p:grpSpPr>
          <p:grpSp>
            <p:nvGrpSpPr>
              <p:cNvPr id="88" name="组合 87"/>
              <p:cNvGrpSpPr/>
              <p:nvPr/>
            </p:nvGrpSpPr>
            <p:grpSpPr>
              <a:xfrm rot="2976869">
                <a:off x="9618471" y="3296133"/>
                <a:ext cx="424390" cy="149472"/>
                <a:chOff x="4439023" y="-2271251"/>
                <a:chExt cx="919921" cy="324000"/>
              </a:xfrm>
            </p:grpSpPr>
            <p:sp>
              <p:nvSpPr>
                <p:cNvPr id="81" name="圆角矩形 80"/>
                <p:cNvSpPr>
                  <a:spLocks noChangeAspect="1"/>
                </p:cNvSpPr>
                <p:nvPr/>
              </p:nvSpPr>
              <p:spPr>
                <a:xfrm>
                  <a:off x="4439023" y="-2271251"/>
                  <a:ext cx="364314" cy="324000"/>
                </a:xfrm>
                <a:prstGeom prst="roundRect">
                  <a:avLst/>
                </a:prstGeom>
                <a:noFill/>
                <a:ln w="50800">
                  <a:solidFill>
                    <a:srgbClr val="F2F4F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圆角矩形 81"/>
                <p:cNvSpPr>
                  <a:spLocks noChangeAspect="1"/>
                </p:cNvSpPr>
                <p:nvPr/>
              </p:nvSpPr>
              <p:spPr>
                <a:xfrm>
                  <a:off x="4994630" y="-2271251"/>
                  <a:ext cx="364314" cy="324000"/>
                </a:xfrm>
                <a:prstGeom prst="roundRect">
                  <a:avLst/>
                </a:prstGeom>
                <a:noFill/>
                <a:ln w="50800">
                  <a:solidFill>
                    <a:srgbClr val="F2F4F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4" name="直接连接符 83"/>
                <p:cNvCxnSpPr/>
                <p:nvPr/>
              </p:nvCxnSpPr>
              <p:spPr>
                <a:xfrm flipV="1">
                  <a:off x="4690606" y="-2111545"/>
                  <a:ext cx="430034" cy="4589"/>
                </a:xfrm>
                <a:prstGeom prst="line">
                  <a:avLst/>
                </a:prstGeom>
                <a:ln w="50800">
                  <a:solidFill>
                    <a:srgbClr val="F2F4F6"/>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9196518" y="3680416"/>
                <a:ext cx="1268296" cy="993249"/>
                <a:chOff x="4634043" y="3680416"/>
                <a:chExt cx="1268296" cy="993249"/>
              </a:xfrm>
            </p:grpSpPr>
            <p:sp>
              <p:nvSpPr>
                <p:cNvPr id="62" name="文本框 61"/>
                <p:cNvSpPr txBox="1"/>
                <p:nvPr/>
              </p:nvSpPr>
              <p:spPr>
                <a:xfrm>
                  <a:off x="4640176" y="3680416"/>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63" name="文本框 62"/>
                <p:cNvSpPr txBox="1"/>
                <p:nvPr/>
              </p:nvSpPr>
              <p:spPr>
                <a:xfrm>
                  <a:off x="4643351" y="3996557"/>
                  <a:ext cx="1249680" cy="64008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Pau Gasoil</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Lamar Joseph Odom</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Philip Jackson</a:t>
                  </a:r>
                </a:p>
              </p:txBody>
            </p:sp>
          </p:grpSp>
        </p:grpSp>
      </p:grpSp>
    </p:spTree>
    <p:extLst>
      <p:ext uri="{BB962C8B-B14F-4D97-AF65-F5344CB8AC3E}">
        <p14:creationId val="4211546623"/>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9" name="文本框 28"/>
          <p:cNvSpPr txBox="1"/>
          <p:nvPr/>
        </p:nvSpPr>
        <p:spPr>
          <a:xfrm>
            <a:off x="280001" y="697699"/>
            <a:ext cx="4613593" cy="335280"/>
          </a:xfrm>
          <a:prstGeom prst="rect">
            <a:avLst/>
          </a:prstGeom>
          <a:noFill/>
        </p:spPr>
        <p:txBody>
          <a:bodyPr rtlCol="0" wrap="none">
            <a:spAutoFit/>
          </a:bodyPr>
          <a:lstStyle/>
          <a:p>
            <a:r>
              <a:rPr altLang="zh-CN" lang="en-US" sz="1600">
                <a:solidFill>
                  <a:schemeClr val="bg1">
                    <a:lumMod val="50000"/>
                    <a:alpha val="70000"/>
                  </a:schemeClr>
                </a:solidFill>
                <a:latin charset="0" panose="02000506000000020004" pitchFamily="50" typeface="Ford Antenna Cond Thin"/>
                <a:ea charset="-122" panose="020b0503020204020204" pitchFamily="34" typeface="微软雅黑"/>
              </a:rPr>
              <a:t>Los angel  Lakers  home  stadium  staples center</a:t>
            </a:r>
          </a:p>
        </p:txBody>
      </p:sp>
      <p:sp>
        <p:nvSpPr>
          <p:cNvPr id="30" name="矩形 29"/>
          <p:cNvSpPr/>
          <p:nvPr/>
        </p:nvSpPr>
        <p:spPr>
          <a:xfrm>
            <a:off x="267424" y="314436"/>
            <a:ext cx="3414038" cy="518160"/>
          </a:xfrm>
          <a:prstGeom prst="rect">
            <a:avLst/>
          </a:prstGeom>
        </p:spPr>
        <p:txBody>
          <a:bodyPr wrap="none">
            <a:spAutoFit/>
          </a:bodyPr>
          <a:lstStyle/>
          <a:p>
            <a:r>
              <a:rPr altLang="zh-CN" lang="en-US" sz="2800">
                <a:solidFill>
                  <a:srgbClr val="F64561"/>
                </a:solidFill>
                <a:latin charset="0" panose="02000803000000020004" pitchFamily="50" typeface="Ford Antenna Cond Bold"/>
              </a:rPr>
              <a:t>STAPLES  CENTER</a:t>
            </a:r>
          </a:p>
        </p:txBody>
      </p:sp>
      <p:pic>
        <p:nvPicPr>
          <p:cNvPr id="5" name="图片 4"/>
          <p:cNvPicPr>
            <a:picLocks noChangeAspect="1"/>
          </p:cNvPicPr>
          <p:nvPr/>
        </p:nvPicPr>
        <p:blipFill>
          <a:blip r:embed="rId2">
            <a:extLst>
              <a:ext uri="{28A0092B-C50C-407E-A947-70E740481C1C}">
                <a14:useLocalDpi val="0"/>
              </a:ext>
            </a:extLst>
          </a:blip>
          <a:srcRect l="-207" r="348" t="51460"/>
          <a:stretch>
            <a:fillRect/>
          </a:stretch>
        </p:blipFill>
        <p:spPr>
          <a:xfrm>
            <a:off x="3616649" y="3875314"/>
            <a:ext cx="7649029" cy="2119085"/>
          </a:xfrm>
          <a:prstGeom prst="rect">
            <a:avLst/>
          </a:prstGeom>
        </p:spPr>
      </p:pic>
      <p:pic>
        <p:nvPicPr>
          <p:cNvPr id="8" name="图片 7"/>
          <p:cNvPicPr>
            <a:picLocks noChangeAspect="1"/>
          </p:cNvPicPr>
          <p:nvPr/>
        </p:nvPicPr>
        <p:blipFill>
          <a:blip r:embed="rId3">
            <a:extLst>
              <a:ext uri="{28A0092B-C50C-407E-A947-70E740481C1C}">
                <a14:useLocalDpi val="0"/>
              </a:ext>
            </a:extLst>
          </a:blip>
          <a:srcRect b="39689" t="10810"/>
          <a:stretch>
            <a:fillRect/>
          </a:stretch>
        </p:blipFill>
        <p:spPr>
          <a:xfrm>
            <a:off x="3616649" y="3875314"/>
            <a:ext cx="7649029" cy="2119085"/>
          </a:xfrm>
          <a:prstGeom prst="rect">
            <a:avLst/>
          </a:prstGeom>
        </p:spPr>
      </p:pic>
      <p:sp>
        <p:nvSpPr>
          <p:cNvPr id="19" name="矩形 18"/>
          <p:cNvSpPr/>
          <p:nvPr/>
        </p:nvSpPr>
        <p:spPr>
          <a:xfrm>
            <a:off x="926322" y="4838254"/>
            <a:ext cx="2587851" cy="1188720"/>
          </a:xfrm>
          <a:prstGeom prst="rect">
            <a:avLst/>
          </a:prstGeom>
        </p:spPr>
        <p:txBody>
          <a:bodyPr wrap="square">
            <a:spAutoFit/>
          </a:bodyPr>
          <a:lstStyle/>
          <a:p>
            <a:r>
              <a:rPr altLang="zh-CN" lang="en-US" sz="1200">
                <a:solidFill>
                  <a:schemeClr val="tx1">
                    <a:lumMod val="75000"/>
                    <a:lumOff val="25000"/>
                    <a:alpha val="60000"/>
                  </a:schemeClr>
                </a:solidFill>
                <a:latin charset="0" panose="02000506000000020004" pitchFamily="50" typeface="Ford Antenna Cond Thin"/>
              </a:rPr>
              <a:t>It is the only NBA arena Shared between two teams at the same time, is also the only in North America at the same time with two NBA, NHL and a WNBA team as the home of the arena.</a:t>
            </a:r>
          </a:p>
        </p:txBody>
      </p:sp>
      <p:sp>
        <p:nvSpPr>
          <p:cNvPr id="32" name="文本框 31"/>
          <p:cNvSpPr txBox="1"/>
          <p:nvPr/>
        </p:nvSpPr>
        <p:spPr>
          <a:xfrm>
            <a:off x="926322" y="4489491"/>
            <a:ext cx="1616392" cy="335280"/>
          </a:xfrm>
          <a:prstGeom prst="rect">
            <a:avLst/>
          </a:prstGeom>
          <a:noFill/>
        </p:spPr>
        <p:txBody>
          <a:bodyPr rtlCol="0" wrap="none">
            <a:spAutoFit/>
          </a:bodyPr>
          <a:lstStyle/>
          <a:p>
            <a:r>
              <a:rPr altLang="zh-CN" lang="en-US" sz="1600">
                <a:solidFill>
                  <a:srgbClr val="F09258"/>
                </a:solidFill>
                <a:latin charset="0" panose="02000803000000020004" pitchFamily="50" typeface="Ford Antenna Cond Bold"/>
                <a:cs charset="0" panose="020b0604020202020204" pitchFamily="34" typeface="Arial"/>
              </a:rPr>
              <a:t>Click to add title</a:t>
            </a:r>
          </a:p>
        </p:txBody>
      </p:sp>
      <p:cxnSp>
        <p:nvCxnSpPr>
          <p:cNvPr id="6" name="直接连接符 5"/>
          <p:cNvCxnSpPr/>
          <p:nvPr/>
        </p:nvCxnSpPr>
        <p:spPr>
          <a:xfrm flipH="1">
            <a:off x="1036735" y="4808995"/>
            <a:ext cx="25241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4">
            <a:extLst>
              <a:ext uri="{28A0092B-C50C-407E-A947-70E740481C1C}">
                <a14:useLocalDpi val="0"/>
              </a:ext>
            </a:extLst>
          </a:blip>
          <a:srcRect b="50356"/>
          <a:stretch>
            <a:fillRect/>
          </a:stretch>
        </p:blipFill>
        <p:spPr>
          <a:xfrm>
            <a:off x="3616650" y="1585233"/>
            <a:ext cx="7649028" cy="2142836"/>
          </a:xfrm>
          <a:prstGeom prst="rect">
            <a:avLst/>
          </a:prstGeom>
        </p:spPr>
      </p:pic>
      <p:sp>
        <p:nvSpPr>
          <p:cNvPr id="18" name="矩形 17"/>
          <p:cNvSpPr/>
          <p:nvPr/>
        </p:nvSpPr>
        <p:spPr>
          <a:xfrm>
            <a:off x="926322" y="2201364"/>
            <a:ext cx="2587851" cy="1554480"/>
          </a:xfrm>
          <a:prstGeom prst="rect">
            <a:avLst/>
          </a:prstGeom>
        </p:spPr>
        <p:txBody>
          <a:bodyPr wrap="square">
            <a:spAutoFit/>
          </a:bodyPr>
          <a:lstStyle/>
          <a:p>
            <a:r>
              <a:rPr altLang="zh-CN" lang="en-US" sz="1200">
                <a:solidFill>
                  <a:schemeClr val="tx1">
                    <a:lumMod val="75000"/>
                    <a:lumOff val="25000"/>
                    <a:alpha val="64000"/>
                  </a:schemeClr>
                </a:solidFill>
                <a:latin charset="0" panose="02000506000000020004" pitchFamily="50" typeface="Ford Antenna Cond Thin"/>
                <a:cs charset="-34" panose="020b0502040204020203" pitchFamily="34" typeface="Leelawadee"/>
              </a:rPr>
              <a:t>The Staples Center (Staples Center), is located in downtown Los Angeles, California in the United States, adjacent to the L.A. Live development zone, is located in the Los Angeles convention Center of Figueroa street building group. </a:t>
            </a:r>
          </a:p>
        </p:txBody>
      </p:sp>
      <p:sp>
        <p:nvSpPr>
          <p:cNvPr id="31" name="文本框 30"/>
          <p:cNvSpPr txBox="1"/>
          <p:nvPr/>
        </p:nvSpPr>
        <p:spPr>
          <a:xfrm>
            <a:off x="926322" y="1822341"/>
            <a:ext cx="1616392" cy="335280"/>
          </a:xfrm>
          <a:prstGeom prst="rect">
            <a:avLst/>
          </a:prstGeom>
          <a:noFill/>
        </p:spPr>
        <p:txBody>
          <a:bodyPr rtlCol="0" wrap="none">
            <a:spAutoFit/>
          </a:bodyPr>
          <a:lstStyle/>
          <a:p>
            <a:r>
              <a:rPr altLang="zh-CN" lang="en-US" sz="1600">
                <a:solidFill>
                  <a:srgbClr val="F09258"/>
                </a:solidFill>
                <a:latin charset="0" panose="02000803000000020004" pitchFamily="50" typeface="Ford Antenna Cond Bold"/>
                <a:cs charset="0" panose="020b0604020202020204" pitchFamily="34" typeface="Arial"/>
              </a:rPr>
              <a:t>Click to add title</a:t>
            </a:r>
          </a:p>
        </p:txBody>
      </p:sp>
      <p:cxnSp>
        <p:nvCxnSpPr>
          <p:cNvPr id="33" name="直接连接符 32"/>
          <p:cNvCxnSpPr/>
          <p:nvPr/>
        </p:nvCxnSpPr>
        <p:spPr>
          <a:xfrm flipH="1">
            <a:off x="1036735" y="2155603"/>
            <a:ext cx="25241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734731249"/>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extLst>
              <a:ext uri="{28A0092B-C50C-407E-A947-70E740481C1C}">
                <a14:useLocalDpi val="0"/>
              </a:ext>
            </a:extLst>
          </a:blip>
          <a:srcRect t="9664"/>
          <a:stretch>
            <a:fillRect/>
          </a:stretch>
        </p:blipFill>
        <p:spPr>
          <a:xfrm>
            <a:off x="0" y="0"/>
            <a:ext cx="12192000" cy="6883604"/>
          </a:xfrm>
          <a:prstGeom prst="rect">
            <a:avLst/>
          </a:prstGeom>
        </p:spPr>
      </p:pic>
      <p:sp>
        <p:nvSpPr>
          <p:cNvPr id="11" name="矩形 10"/>
          <p:cNvSpPr/>
          <p:nvPr/>
        </p:nvSpPr>
        <p:spPr>
          <a:xfrm>
            <a:off x="0" y="0"/>
            <a:ext cx="12192000" cy="6858000"/>
          </a:xfrm>
          <a:prstGeom prst="rect">
            <a:avLst/>
          </a:prstGeom>
          <a:solidFill>
            <a:srgbClr val="2F1B7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1020763" y="1944813"/>
            <a:ext cx="5432067" cy="426720"/>
          </a:xfrm>
          <a:prstGeom prst="rect">
            <a:avLst/>
          </a:prstGeom>
        </p:spPr>
        <p:txBody>
          <a:bodyPr wrap="square">
            <a:spAutoFit/>
          </a:bodyPr>
          <a:lstStyle/>
          <a:p>
            <a:r>
              <a:rPr altLang="zh-CN" lang="en-US" smtClean="0" sz="1100">
                <a:solidFill>
                  <a:schemeClr val="bg1">
                    <a:alpha val="68000"/>
                  </a:schemeClr>
                </a:solidFill>
                <a:latin charset="0" panose="02000506000000020004" pitchFamily="50" typeface="Ford Antenna Cond Thin"/>
                <a:cs charset="-34" panose="020b0502040204020203" pitchFamily="34" typeface="Leelawadee"/>
              </a:rPr>
              <a:t>Kobe·Bryant‘s career in all the Lakers, is a leading scorer in Lakers history, three-point, steals, most of the players play time, And the NBA scoring the third place</a:t>
            </a:r>
          </a:p>
        </p:txBody>
      </p:sp>
      <p:grpSp>
        <p:nvGrpSpPr>
          <p:cNvPr id="4" name="组合 3"/>
          <p:cNvGrpSpPr/>
          <p:nvPr/>
        </p:nvGrpSpPr>
        <p:grpSpPr>
          <a:xfrm>
            <a:off x="7280487" y="2057400"/>
            <a:ext cx="3684157" cy="5198148"/>
            <a:chOff x="7007144" y="1033054"/>
            <a:chExt cx="4410156" cy="6222494"/>
          </a:xfrm>
        </p:grpSpPr>
        <p:grpSp>
          <p:nvGrpSpPr>
            <p:cNvPr id="24" name="组合 23"/>
            <p:cNvGrpSpPr/>
            <p:nvPr/>
          </p:nvGrpSpPr>
          <p:grpSpPr>
            <a:xfrm>
              <a:off x="7007144" y="1033054"/>
              <a:ext cx="4410156" cy="6222494"/>
              <a:chOff x="-5337706" y="1759830"/>
              <a:chExt cx="4410156" cy="6222494"/>
            </a:xfrm>
            <a:effectLst>
              <a:outerShdw algn="tr" blurRad="50800" dir="8100000" dist="38100" rotWithShape="0">
                <a:schemeClr val="bg1">
                  <a:lumMod val="95000"/>
                  <a:alpha val="24000"/>
                </a:schemeClr>
              </a:outerShdw>
            </a:effectLst>
          </p:grpSpPr>
          <p:sp>
            <p:nvSpPr>
              <p:cNvPr id="19" name="圆角矩形 18"/>
              <p:cNvSpPr/>
              <p:nvPr/>
            </p:nvSpPr>
            <p:spPr>
              <a:xfrm>
                <a:off x="-5337706" y="1759830"/>
                <a:ext cx="4410156" cy="6222494"/>
              </a:xfrm>
              <a:prstGeom prst="roundRect">
                <a:avLst>
                  <a:gd fmla="val 7717" name="adj"/>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流程图: 接点 21"/>
              <p:cNvSpPr>
                <a:spLocks noChangeAspect="1"/>
              </p:cNvSpPr>
              <p:nvPr/>
            </p:nvSpPr>
            <p:spPr>
              <a:xfrm>
                <a:off x="-3168403" y="2066906"/>
                <a:ext cx="71999" cy="72001"/>
              </a:xfrm>
              <a:prstGeom prst="flowChartConnector">
                <a:avLst/>
              </a:prstGeom>
              <a:solidFill>
                <a:srgbClr val="566069">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4939217" y="2477812"/>
                <a:ext cx="3616062" cy="5142188"/>
              </a:xfrm>
              <a:prstGeom prst="rect">
                <a:avLst/>
              </a:prstGeom>
              <a:solidFill>
                <a:srgbClr val="FFFFFF"/>
              </a:solidFill>
              <a:ln>
                <a:noFill/>
              </a:ln>
              <a:effectLst>
                <a:innerShdw dir="15600000" dist="12700">
                  <a:prstClr val="black">
                    <a:alpha val="5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0" name="图片 29"/>
            <p:cNvPicPr>
              <a:picLocks noChangeAspect="1"/>
            </p:cNvPicPr>
            <p:nvPr/>
          </p:nvPicPr>
          <p:blipFill>
            <a:blip r:embed="rId3"/>
            <a:stretch>
              <a:fillRect/>
            </a:stretch>
          </p:blipFill>
          <p:spPr>
            <a:xfrm>
              <a:off x="7404826" y="1751036"/>
              <a:ext cx="3615241" cy="5169856"/>
            </a:xfrm>
            <a:prstGeom prst="rect">
              <a:avLst/>
            </a:prstGeom>
            <a:effectLst>
              <a:innerShdw blurRad="139700" dir="15780000" dist="127000">
                <a:schemeClr val="tx1">
                  <a:lumMod val="50000"/>
                  <a:lumOff val="50000"/>
                  <a:alpha val="30000"/>
                </a:schemeClr>
              </a:innerShdw>
            </a:effectLst>
          </p:spPr>
        </p:pic>
        <p:pic>
          <p:nvPicPr>
            <p:cNvPr id="55" name="图片 54"/>
            <p:cNvPicPr>
              <a:picLocks noChangeAspect="1"/>
            </p:cNvPicPr>
            <p:nvPr/>
          </p:nvPicPr>
          <p:blipFill>
            <a:blip r:embed="rId4">
              <a:extLst/>
            </a:blip>
            <a:srcRect b="4591" t="27520"/>
            <a:stretch>
              <a:fillRect/>
            </a:stretch>
          </p:blipFill>
          <p:spPr>
            <a:xfrm>
              <a:off x="7442199" y="5688445"/>
              <a:ext cx="3568701" cy="1182255"/>
            </a:xfrm>
            <a:prstGeom prst="rect">
              <a:avLst/>
            </a:prstGeom>
          </p:spPr>
        </p:pic>
      </p:grpSp>
      <p:sp>
        <p:nvSpPr>
          <p:cNvPr id="35" name="矩形 34"/>
          <p:cNvSpPr/>
          <p:nvPr/>
        </p:nvSpPr>
        <p:spPr>
          <a:xfrm>
            <a:off x="959624" y="1277142"/>
            <a:ext cx="6096000" cy="579120"/>
          </a:xfrm>
          <a:prstGeom prst="rect">
            <a:avLst/>
          </a:prstGeom>
        </p:spPr>
        <p:txBody>
          <a:bodyPr>
            <a:spAutoFit/>
          </a:bodyPr>
          <a:lstStyle/>
          <a:p>
            <a:r>
              <a:rPr altLang="zh-CN" lang="en-US" sz="1600">
                <a:solidFill>
                  <a:schemeClr val="bg1"/>
                </a:solidFill>
                <a:latin charset="0" panose="02000506000000020004" pitchFamily="50" typeface="Ford Antenna Cond Thin"/>
                <a:cs charset="-34" panose="020b0502040204020203" pitchFamily="34" typeface="Leelawadee"/>
              </a:rPr>
              <a:t>Kobe Bryant is the most close to Michael Jordan's basketball player</a:t>
            </a:r>
          </a:p>
        </p:txBody>
      </p:sp>
      <p:sp>
        <p:nvSpPr>
          <p:cNvPr id="41" name="文本框 40"/>
          <p:cNvSpPr txBox="1"/>
          <p:nvPr/>
        </p:nvSpPr>
        <p:spPr>
          <a:xfrm>
            <a:off x="500311" y="721201"/>
            <a:ext cx="3849088" cy="640080"/>
          </a:xfrm>
          <a:prstGeom prst="rect">
            <a:avLst/>
          </a:prstGeom>
          <a:noFill/>
        </p:spPr>
        <p:txBody>
          <a:bodyPr rtlCol="0" wrap="none">
            <a:spAutoFit/>
          </a:bodyPr>
          <a:lstStyle/>
          <a:p>
            <a:pPr lvl="1"/>
            <a:r>
              <a:rPr altLang="zh-CN" lang="en-US" sz="3600">
                <a:solidFill>
                  <a:srgbClr val="F64561"/>
                </a:solidFill>
                <a:latin charset="0" panose="02000803000000020004" pitchFamily="50" typeface="Ford Antenna Cond Bold"/>
              </a:rPr>
              <a:t>KOBE BRYANT</a:t>
            </a:r>
          </a:p>
        </p:txBody>
      </p:sp>
      <p:grpSp>
        <p:nvGrpSpPr>
          <p:cNvPr id="25" name="组合 24"/>
          <p:cNvGrpSpPr/>
          <p:nvPr/>
        </p:nvGrpSpPr>
        <p:grpSpPr>
          <a:xfrm>
            <a:off x="1135403" y="2995218"/>
            <a:ext cx="5276832" cy="2994551"/>
            <a:chOff x="1135403" y="2995218"/>
            <a:chExt cx="5276832" cy="2994551"/>
          </a:xfrm>
        </p:grpSpPr>
        <p:grpSp>
          <p:nvGrpSpPr>
            <p:cNvPr id="23" name="组合 22"/>
            <p:cNvGrpSpPr/>
            <p:nvPr/>
          </p:nvGrpSpPr>
          <p:grpSpPr>
            <a:xfrm>
              <a:off x="1135403" y="2995218"/>
              <a:ext cx="1502632" cy="2994551"/>
              <a:chOff x="1031336" y="2995218"/>
              <a:chExt cx="1502632" cy="2994551"/>
            </a:xfrm>
          </p:grpSpPr>
          <p:sp>
            <p:nvSpPr>
              <p:cNvPr id="50" name="文本框 49"/>
              <p:cNvSpPr txBox="1"/>
              <p:nvPr/>
            </p:nvSpPr>
            <p:spPr>
              <a:xfrm>
                <a:off x="1490393" y="4673736"/>
                <a:ext cx="587693" cy="304800"/>
              </a:xfrm>
              <a:prstGeom prst="rect">
                <a:avLst/>
              </a:prstGeom>
              <a:noFill/>
            </p:spPr>
            <p:txBody>
              <a:bodyPr rtlCol="0" wrap="none">
                <a:spAutoFit/>
              </a:bodyPr>
              <a:lstStyle/>
              <a:p>
                <a:r>
                  <a:rPr altLang="zh-CN" lang="en-US" smtClean="0" sz="1400">
                    <a:solidFill>
                      <a:srgbClr val="F64561"/>
                    </a:solidFill>
                    <a:latin charset="0" panose="02000803000000020004" pitchFamily="50" typeface="Ford Antenna Cond Bold"/>
                  </a:rPr>
                  <a:t>FG%</a:t>
                </a:r>
              </a:p>
            </p:txBody>
          </p:sp>
          <p:sp>
            <p:nvSpPr>
              <p:cNvPr id="66" name="文本框 65"/>
              <p:cNvSpPr txBox="1"/>
              <p:nvPr/>
            </p:nvSpPr>
            <p:spPr>
              <a:xfrm>
                <a:off x="1154637" y="5028984"/>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67" name="文本框 66"/>
              <p:cNvSpPr txBox="1"/>
              <p:nvPr/>
            </p:nvSpPr>
            <p:spPr>
              <a:xfrm>
                <a:off x="1157812" y="5312661"/>
                <a:ext cx="1249680" cy="64008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Pau Gasoil</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Lamar Joseph Odom</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Philip Jackson</a:t>
                </a:r>
              </a:p>
            </p:txBody>
          </p:sp>
          <p:grpSp>
            <p:nvGrpSpPr>
              <p:cNvPr id="16" name="组合 15"/>
              <p:cNvGrpSpPr/>
              <p:nvPr/>
            </p:nvGrpSpPr>
            <p:grpSpPr>
              <a:xfrm>
                <a:off x="1031336" y="2995218"/>
                <a:ext cx="1502632" cy="1497552"/>
                <a:chOff x="1031336" y="2995218"/>
                <a:chExt cx="1502632" cy="1497552"/>
              </a:xfrm>
            </p:grpSpPr>
            <p:sp>
              <p:nvSpPr>
                <p:cNvPr id="15" name="椭圆 14"/>
                <p:cNvSpPr/>
                <p:nvPr/>
              </p:nvSpPr>
              <p:spPr>
                <a:xfrm>
                  <a:off x="1031336" y="2995218"/>
                  <a:ext cx="1497552" cy="1497552"/>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1071755" y="3035637"/>
                  <a:ext cx="1416715" cy="1416715"/>
                  <a:chOff x="4741765" y="-1460430"/>
                  <a:chExt cx="2324100" cy="2324100"/>
                </a:xfrm>
              </p:grpSpPr>
              <p:sp>
                <p:nvSpPr>
                  <p:cNvPr id="5" name="饼形 4"/>
                  <p:cNvSpPr/>
                  <p:nvPr/>
                </p:nvSpPr>
                <p:spPr>
                  <a:xfrm>
                    <a:off x="4741765" y="-1460430"/>
                    <a:ext cx="2324100" cy="2324100"/>
                  </a:xfrm>
                  <a:prstGeom prst="pie">
                    <a:avLst>
                      <a:gd fmla="val 0" name="adj1"/>
                      <a:gd fmla="val 21306696" name="adj2"/>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2" name="饼形 41"/>
                  <p:cNvSpPr/>
                  <p:nvPr/>
                </p:nvSpPr>
                <p:spPr>
                  <a:xfrm>
                    <a:off x="4741765" y="-1460430"/>
                    <a:ext cx="2324100" cy="2324100"/>
                  </a:xfrm>
                  <a:prstGeom prst="pie">
                    <a:avLst>
                      <a:gd fmla="val 17343137" name="adj1"/>
                      <a:gd fmla="val 4588932" name="adj2"/>
                    </a:avLst>
                  </a:prstGeom>
                  <a:solidFill>
                    <a:srgbClr val="F645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46" name="文本框 45"/>
                <p:cNvSpPr txBox="1"/>
                <p:nvPr/>
              </p:nvSpPr>
              <p:spPr>
                <a:xfrm>
                  <a:off x="1343834" y="3526843"/>
                  <a:ext cx="1287780" cy="365760"/>
                </a:xfrm>
                <a:prstGeom prst="rect">
                  <a:avLst/>
                </a:prstGeom>
                <a:noFill/>
              </p:spPr>
              <p:txBody>
                <a:bodyPr rtlCol="0" wrap="none">
                  <a:spAutoFit/>
                </a:bodyPr>
                <a:lstStyle/>
                <a:p>
                  <a:pPr lvl="1"/>
                  <a:r>
                    <a:rPr altLang="zh-CN" lang="en-US" smtClean="0">
                      <a:solidFill>
                        <a:schemeClr val="bg1"/>
                      </a:solidFill>
                      <a:latin charset="0" panose="02000803000000020004" pitchFamily="50" typeface="Ford Antenna Cond Bold"/>
                    </a:rPr>
                    <a:t>45.1%</a:t>
                  </a:r>
                </a:p>
              </p:txBody>
            </p:sp>
          </p:grpSp>
        </p:grpSp>
        <p:grpSp>
          <p:nvGrpSpPr>
            <p:cNvPr id="21" name="组合 20"/>
            <p:cNvGrpSpPr/>
            <p:nvPr/>
          </p:nvGrpSpPr>
          <p:grpSpPr>
            <a:xfrm>
              <a:off x="3025219" y="2995218"/>
              <a:ext cx="1502280" cy="2994551"/>
              <a:chOff x="3062984" y="2995218"/>
              <a:chExt cx="1502280" cy="2994551"/>
            </a:xfrm>
          </p:grpSpPr>
          <p:sp>
            <p:nvSpPr>
              <p:cNvPr id="51" name="文本框 50"/>
              <p:cNvSpPr txBox="1"/>
              <p:nvPr/>
            </p:nvSpPr>
            <p:spPr>
              <a:xfrm>
                <a:off x="3521416" y="4673736"/>
                <a:ext cx="559118" cy="304800"/>
              </a:xfrm>
              <a:prstGeom prst="rect">
                <a:avLst/>
              </a:prstGeom>
              <a:noFill/>
            </p:spPr>
            <p:txBody>
              <a:bodyPr rtlCol="0" wrap="none">
                <a:spAutoFit/>
              </a:bodyPr>
              <a:lstStyle/>
              <a:p>
                <a:r>
                  <a:rPr altLang="zh-CN" lang="en-US" smtClean="0" sz="1400">
                    <a:solidFill>
                      <a:srgbClr val="EB6F23"/>
                    </a:solidFill>
                    <a:latin charset="0" panose="02000803000000020004" pitchFamily="50" typeface="Ford Antenna Cond Bold"/>
                  </a:rPr>
                  <a:t>3P%</a:t>
                </a:r>
              </a:p>
            </p:txBody>
          </p:sp>
          <p:sp>
            <p:nvSpPr>
              <p:cNvPr id="68" name="文本框 67"/>
              <p:cNvSpPr txBox="1"/>
              <p:nvPr/>
            </p:nvSpPr>
            <p:spPr>
              <a:xfrm>
                <a:off x="3186109" y="5028984"/>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69" name="文本框 68"/>
              <p:cNvSpPr txBox="1"/>
              <p:nvPr/>
            </p:nvSpPr>
            <p:spPr>
              <a:xfrm>
                <a:off x="3189285" y="5312661"/>
                <a:ext cx="1249680" cy="64008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Pau Gasoil</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Lamar Joseph Odom</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Philip Jackson</a:t>
                </a:r>
              </a:p>
            </p:txBody>
          </p:sp>
          <p:grpSp>
            <p:nvGrpSpPr>
              <p:cNvPr id="17" name="组合 16"/>
              <p:cNvGrpSpPr/>
              <p:nvPr/>
            </p:nvGrpSpPr>
            <p:grpSpPr>
              <a:xfrm>
                <a:off x="3062984" y="2995218"/>
                <a:ext cx="1502280" cy="1497552"/>
                <a:chOff x="3062984" y="2995218"/>
                <a:chExt cx="1502280" cy="1497552"/>
              </a:xfrm>
            </p:grpSpPr>
            <p:sp>
              <p:nvSpPr>
                <p:cNvPr id="75" name="椭圆 74"/>
                <p:cNvSpPr/>
                <p:nvPr/>
              </p:nvSpPr>
              <p:spPr>
                <a:xfrm>
                  <a:off x="3062984" y="2995218"/>
                  <a:ext cx="1497552" cy="1497552"/>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7" name="组合 56"/>
                <p:cNvGrpSpPr/>
                <p:nvPr/>
              </p:nvGrpSpPr>
              <p:grpSpPr>
                <a:xfrm>
                  <a:off x="3103403" y="3035637"/>
                  <a:ext cx="1416715" cy="1416715"/>
                  <a:chOff x="4741765" y="-1460430"/>
                  <a:chExt cx="2324100" cy="2324100"/>
                </a:xfrm>
              </p:grpSpPr>
              <p:sp>
                <p:nvSpPr>
                  <p:cNvPr id="59" name="饼形 58"/>
                  <p:cNvSpPr/>
                  <p:nvPr/>
                </p:nvSpPr>
                <p:spPr>
                  <a:xfrm>
                    <a:off x="4741765" y="-1460430"/>
                    <a:ext cx="2324100" cy="2324100"/>
                  </a:xfrm>
                  <a:prstGeom prst="pie">
                    <a:avLst>
                      <a:gd fmla="val 0" name="adj1"/>
                      <a:gd fmla="val 21306696" name="adj2"/>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0" name="饼形 59"/>
                  <p:cNvSpPr/>
                  <p:nvPr/>
                </p:nvSpPr>
                <p:spPr>
                  <a:xfrm>
                    <a:off x="4741765" y="-1460430"/>
                    <a:ext cx="2324100" cy="2324100"/>
                  </a:xfrm>
                  <a:prstGeom prst="pie">
                    <a:avLst>
                      <a:gd fmla="val 17343137" name="adj1"/>
                      <a:gd fmla="val 2212943" name="adj2"/>
                    </a:avLst>
                  </a:prstGeom>
                  <a:solidFill>
                    <a:srgbClr val="F092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58" name="文本框 57"/>
                <p:cNvSpPr txBox="1"/>
                <p:nvPr/>
              </p:nvSpPr>
              <p:spPr>
                <a:xfrm>
                  <a:off x="3332939" y="3526843"/>
                  <a:ext cx="1287780" cy="365760"/>
                </a:xfrm>
                <a:prstGeom prst="rect">
                  <a:avLst/>
                </a:prstGeom>
                <a:noFill/>
              </p:spPr>
              <p:txBody>
                <a:bodyPr rtlCol="0" wrap="none">
                  <a:spAutoFit/>
                </a:bodyPr>
                <a:lstStyle/>
                <a:p>
                  <a:pPr lvl="1"/>
                  <a:r>
                    <a:rPr altLang="zh-CN" lang="en-US">
                      <a:solidFill>
                        <a:schemeClr val="bg1"/>
                      </a:solidFill>
                      <a:latin charset="0" panose="02000803000000020004" pitchFamily="50" typeface="Ford Antenna Cond Bold"/>
                    </a:rPr>
                    <a:t>33.4%</a:t>
                  </a:r>
                </a:p>
              </p:txBody>
            </p:sp>
          </p:grpSp>
        </p:grpSp>
        <p:grpSp>
          <p:nvGrpSpPr>
            <p:cNvPr id="20" name="组合 19"/>
            <p:cNvGrpSpPr/>
            <p:nvPr/>
          </p:nvGrpSpPr>
          <p:grpSpPr>
            <a:xfrm>
              <a:off x="4914683" y="2995218"/>
              <a:ext cx="1497552" cy="2994551"/>
              <a:chOff x="4914683" y="2995218"/>
              <a:chExt cx="1497552" cy="2994551"/>
            </a:xfrm>
          </p:grpSpPr>
          <p:sp>
            <p:nvSpPr>
              <p:cNvPr id="52" name="文本框 51"/>
              <p:cNvSpPr txBox="1"/>
              <p:nvPr/>
            </p:nvSpPr>
            <p:spPr>
              <a:xfrm>
                <a:off x="5373957" y="4673736"/>
                <a:ext cx="557530" cy="304800"/>
              </a:xfrm>
              <a:prstGeom prst="rect">
                <a:avLst/>
              </a:prstGeom>
              <a:noFill/>
            </p:spPr>
            <p:txBody>
              <a:bodyPr rtlCol="0" wrap="none">
                <a:spAutoFit/>
              </a:bodyPr>
              <a:lstStyle/>
              <a:p>
                <a:r>
                  <a:rPr altLang="zh-CN" lang="en-US" smtClean="0" sz="1400">
                    <a:solidFill>
                      <a:srgbClr val="59BFA2"/>
                    </a:solidFill>
                    <a:latin charset="0" panose="02000803000000020004" pitchFamily="50" typeface="Ford Antenna Cond Bold"/>
                  </a:rPr>
                  <a:t>FT%</a:t>
                </a:r>
              </a:p>
            </p:txBody>
          </p:sp>
          <p:sp>
            <p:nvSpPr>
              <p:cNvPr id="70" name="文本框 69"/>
              <p:cNvSpPr txBox="1"/>
              <p:nvPr/>
            </p:nvSpPr>
            <p:spPr>
              <a:xfrm>
                <a:off x="5035444" y="5028984"/>
                <a:ext cx="1256030" cy="274320"/>
              </a:xfrm>
              <a:prstGeom prst="rect">
                <a:avLst/>
              </a:prstGeom>
              <a:noFill/>
            </p:spPr>
            <p:txBody>
              <a:bodyPr rtlCol="0" wrap="none">
                <a:spAutoFit/>
              </a:bodyPr>
              <a:lstStyle/>
              <a:p>
                <a:pPr algn="ctr"/>
                <a:r>
                  <a:rPr altLang="zh-CN" lang="en-US" sz="1200">
                    <a:solidFill>
                      <a:schemeClr val="bg1"/>
                    </a:solidFill>
                    <a:latin charset="0" panose="02000803000000020004" pitchFamily="50" typeface="Ford Antenna Cond Bold"/>
                    <a:cs charset="0" panose="020b0604020202020204" pitchFamily="34" typeface="Arial"/>
                  </a:rPr>
                  <a:t>Click to add title</a:t>
                </a:r>
              </a:p>
            </p:txBody>
          </p:sp>
          <p:sp>
            <p:nvSpPr>
              <p:cNvPr id="71" name="文本框 70"/>
              <p:cNvSpPr txBox="1"/>
              <p:nvPr/>
            </p:nvSpPr>
            <p:spPr>
              <a:xfrm>
                <a:off x="5038619" y="5312661"/>
                <a:ext cx="1249680" cy="640080"/>
              </a:xfrm>
              <a:prstGeom prst="rect">
                <a:avLst/>
              </a:prstGeom>
              <a:noFill/>
            </p:spPr>
            <p:txBody>
              <a:bodyPr rtlCol="0" wrap="none">
                <a:spAutoFit/>
              </a:bodyPr>
              <a:lstStyle/>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Kobe Bryant</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Pau Gasoil</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Lamar Joseph Odom</a:t>
                </a:r>
              </a:p>
              <a:p>
                <a:pPr algn="ctr"/>
                <a:r>
                  <a:rPr altLang="zh-CN" lang="en-US" smtClean="0" sz="900">
                    <a:solidFill>
                      <a:schemeClr val="bg1">
                        <a:alpha val="86000"/>
                      </a:schemeClr>
                    </a:solidFill>
                    <a:latin charset="0" panose="02000506000000020004" pitchFamily="50" typeface="Ford Antenna Cond Thin"/>
                    <a:ea charset="-127" panose="020b0609000101010101" pitchFamily="49" typeface="GulimChe"/>
                    <a:cs charset="-34" panose="020b0502040204020203" pitchFamily="34" typeface="Leelawadee"/>
                  </a:rPr>
                  <a:t>Philip Jackson</a:t>
                </a:r>
              </a:p>
            </p:txBody>
          </p:sp>
          <p:grpSp>
            <p:nvGrpSpPr>
              <p:cNvPr id="18" name="组合 17"/>
              <p:cNvGrpSpPr/>
              <p:nvPr/>
            </p:nvGrpSpPr>
            <p:grpSpPr>
              <a:xfrm>
                <a:off x="4914683" y="2995218"/>
                <a:ext cx="1497552" cy="1497552"/>
                <a:chOff x="4914683" y="2995218"/>
                <a:chExt cx="1497552" cy="1497552"/>
              </a:xfrm>
            </p:grpSpPr>
            <p:sp>
              <p:nvSpPr>
                <p:cNvPr id="76" name="椭圆 75"/>
                <p:cNvSpPr/>
                <p:nvPr/>
              </p:nvSpPr>
              <p:spPr>
                <a:xfrm>
                  <a:off x="4914683" y="2995218"/>
                  <a:ext cx="1497552" cy="1497552"/>
                </a:xfrm>
                <a:prstGeom prst="ellips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2" name="组合 61"/>
                <p:cNvGrpSpPr/>
                <p:nvPr/>
              </p:nvGrpSpPr>
              <p:grpSpPr>
                <a:xfrm>
                  <a:off x="4955102" y="3035637"/>
                  <a:ext cx="1416715" cy="1416715"/>
                  <a:chOff x="4741765" y="-1460430"/>
                  <a:chExt cx="2324100" cy="2324100"/>
                </a:xfrm>
              </p:grpSpPr>
              <p:sp>
                <p:nvSpPr>
                  <p:cNvPr id="64" name="饼形 63"/>
                  <p:cNvSpPr/>
                  <p:nvPr/>
                </p:nvSpPr>
                <p:spPr>
                  <a:xfrm>
                    <a:off x="4741765" y="-1460430"/>
                    <a:ext cx="2324100" cy="2324100"/>
                  </a:xfrm>
                  <a:prstGeom prst="pie">
                    <a:avLst>
                      <a:gd fmla="val 0" name="adj1"/>
                      <a:gd fmla="val 21306696" name="adj2"/>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5" name="饼形 64"/>
                  <p:cNvSpPr/>
                  <p:nvPr/>
                </p:nvSpPr>
                <p:spPr>
                  <a:xfrm>
                    <a:off x="4741765" y="-1460430"/>
                    <a:ext cx="2324100" cy="2324100"/>
                  </a:xfrm>
                  <a:prstGeom prst="pie">
                    <a:avLst>
                      <a:gd fmla="val 15806580" name="adj1"/>
                      <a:gd fmla="val 12416258" name="adj2"/>
                    </a:avLst>
                  </a:prstGeom>
                  <a:solidFill>
                    <a:srgbClr val="59BF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3" name="文本框 62"/>
                <p:cNvSpPr txBox="1"/>
                <p:nvPr/>
              </p:nvSpPr>
              <p:spPr>
                <a:xfrm>
                  <a:off x="5193504" y="3526844"/>
                  <a:ext cx="1287780" cy="365760"/>
                </a:xfrm>
                <a:prstGeom prst="rect">
                  <a:avLst/>
                </a:prstGeom>
                <a:noFill/>
              </p:spPr>
              <p:txBody>
                <a:bodyPr rtlCol="0" wrap="none">
                  <a:spAutoFit/>
                </a:bodyPr>
                <a:lstStyle/>
                <a:p>
                  <a:pPr lvl="1"/>
                  <a:r>
                    <a:rPr altLang="zh-CN" lang="en-US" smtClean="0">
                      <a:solidFill>
                        <a:schemeClr val="bg1"/>
                      </a:solidFill>
                      <a:latin charset="0" panose="02000803000000020004" pitchFamily="50" typeface="Ford Antenna Cond Bold"/>
                    </a:rPr>
                    <a:t>83.7%</a:t>
                  </a:r>
                </a:p>
              </p:txBody>
            </p:sp>
          </p:grpSp>
        </p:grpSp>
      </p:grpSp>
    </p:spTree>
    <p:extLst>
      <p:ext uri="{BB962C8B-B14F-4D97-AF65-F5344CB8AC3E}">
        <p14:creationId val="2182941621"/>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2">
            <a:extLst>
              <a:ext uri="{28A0092B-C50C-407E-A947-70E740481C1C}">
                <a14:useLocalDpi val="0"/>
              </a:ext>
            </a:extLst>
          </a:blip>
          <a:srcRect b="40318"/>
          <a:stretch>
            <a:fillRect/>
          </a:stretch>
        </p:blipFill>
        <p:spPr>
          <a:xfrm>
            <a:off x="-3012" y="0"/>
            <a:ext cx="12198024" cy="4093029"/>
          </a:xfrm>
          <a:prstGeom prst="rect">
            <a:avLst/>
          </a:prstGeom>
        </p:spPr>
      </p:pic>
      <p:sp>
        <p:nvSpPr>
          <p:cNvPr id="16" name="矩形 15"/>
          <p:cNvSpPr/>
          <p:nvPr/>
        </p:nvSpPr>
        <p:spPr>
          <a:xfrm>
            <a:off x="0" y="2"/>
            <a:ext cx="12192000" cy="4114370"/>
          </a:xfrm>
          <a:prstGeom prst="rect">
            <a:avLst/>
          </a:prstGeom>
          <a:solidFill>
            <a:srgbClr val="2F1B71">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 name="组合 14"/>
          <p:cNvGrpSpPr/>
          <p:nvPr/>
        </p:nvGrpSpPr>
        <p:grpSpPr>
          <a:xfrm>
            <a:off x="2393703" y="628035"/>
            <a:ext cx="6357943" cy="3484338"/>
            <a:chOff x="2393703" y="628035"/>
            <a:chExt cx="6357943" cy="3484338"/>
          </a:xfrm>
        </p:grpSpPr>
        <p:grpSp>
          <p:nvGrpSpPr>
            <p:cNvPr id="25" name="组合 24"/>
            <p:cNvGrpSpPr/>
            <p:nvPr/>
          </p:nvGrpSpPr>
          <p:grpSpPr>
            <a:xfrm>
              <a:off x="2393703" y="628035"/>
              <a:ext cx="6357943" cy="3484338"/>
              <a:chOff x="-8549600" y="571500"/>
              <a:chExt cx="6357943" cy="3484338"/>
            </a:xfrm>
            <a:effectLst/>
          </p:grpSpPr>
          <p:grpSp>
            <p:nvGrpSpPr>
              <p:cNvPr id="21" name="组合 20"/>
              <p:cNvGrpSpPr/>
              <p:nvPr/>
            </p:nvGrpSpPr>
            <p:grpSpPr>
              <a:xfrm>
                <a:off x="-8549600" y="571500"/>
                <a:ext cx="6357943" cy="3484338"/>
                <a:chOff x="-8549600" y="571500"/>
                <a:chExt cx="6357943" cy="3484338"/>
              </a:xfrm>
            </p:grpSpPr>
            <p:sp>
              <p:nvSpPr>
                <p:cNvPr id="17" name="圆角矩形 16"/>
                <p:cNvSpPr/>
                <p:nvPr/>
              </p:nvSpPr>
              <p:spPr>
                <a:xfrm>
                  <a:off x="-8543439" y="571500"/>
                  <a:ext cx="6350792" cy="3484338"/>
                </a:xfrm>
                <a:prstGeom prst="roundRect">
                  <a:avLst>
                    <a:gd fmla="val 1407" name="adj"/>
                  </a:avLst>
                </a:prstGeom>
                <a:solidFill>
                  <a:srgbClr val="2F1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8547101" y="923924"/>
                  <a:ext cx="6355443" cy="266701"/>
                </a:xfrm>
                <a:prstGeom prst="rect">
                  <a:avLst/>
                </a:prstGeom>
                <a:solidFill>
                  <a:srgbClr val="F092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0" name="图片 19"/>
                <p:cNvPicPr>
                  <a:picLocks noChangeAspect="1"/>
                </p:cNvPicPr>
                <p:nvPr/>
              </p:nvPicPr>
              <p:blipFill>
                <a:blip r:embed="rId3">
                  <a:extLst>
                    <a:ext uri="{28A0092B-C50C-407E-A947-70E740481C1C}">
                      <a14:useLocalDpi val="0"/>
                    </a:ext>
                  </a:extLst>
                </a:blip>
                <a:srcRect b="25736" t="12842"/>
                <a:stretch>
                  <a:fillRect/>
                </a:stretch>
              </p:blipFill>
              <p:spPr>
                <a:xfrm>
                  <a:off x="-8543439" y="1181100"/>
                  <a:ext cx="6351782" cy="2438400"/>
                </a:xfrm>
                <a:prstGeom prst="rect">
                  <a:avLst/>
                </a:prstGeom>
              </p:spPr>
            </p:pic>
            <p:sp>
              <p:nvSpPr>
                <p:cNvPr id="19" name="矩形 18"/>
                <p:cNvSpPr/>
                <p:nvPr/>
              </p:nvSpPr>
              <p:spPr>
                <a:xfrm>
                  <a:off x="-8549600" y="3400424"/>
                  <a:ext cx="6355443" cy="655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流程图: 接点 21"/>
              <p:cNvSpPr/>
              <p:nvPr/>
            </p:nvSpPr>
            <p:spPr>
              <a:xfrm>
                <a:off x="-8407400" y="714375"/>
                <a:ext cx="95250" cy="95250"/>
              </a:xfrm>
              <a:prstGeom prst="flowChartConnector">
                <a:avLst/>
              </a:prstGeom>
              <a:solidFill>
                <a:srgbClr val="F645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流程图: 接点 22"/>
              <p:cNvSpPr/>
              <p:nvPr/>
            </p:nvSpPr>
            <p:spPr>
              <a:xfrm>
                <a:off x="-8255000" y="714375"/>
                <a:ext cx="95250" cy="95250"/>
              </a:xfrm>
              <a:prstGeom prst="flowChartConnector">
                <a:avLst/>
              </a:prstGeom>
              <a:solidFill>
                <a:srgbClr val="EB6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流程图: 接点 23"/>
              <p:cNvSpPr/>
              <p:nvPr/>
            </p:nvSpPr>
            <p:spPr>
              <a:xfrm>
                <a:off x="-8102600" y="714375"/>
                <a:ext cx="95250" cy="95250"/>
              </a:xfrm>
              <a:prstGeom prst="flowChartConnector">
                <a:avLst/>
              </a:prstGeom>
              <a:solidFill>
                <a:srgbClr val="59BF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矩形 42"/>
            <p:cNvSpPr/>
            <p:nvPr/>
          </p:nvSpPr>
          <p:spPr>
            <a:xfrm>
              <a:off x="3701432" y="3676035"/>
              <a:ext cx="1719580" cy="213360"/>
            </a:xfrm>
            <a:prstGeom prst="rect">
              <a:avLst/>
            </a:prstGeom>
          </p:spPr>
          <p:txBody>
            <a:bodyPr wrap="none">
              <a:spAutoFit/>
            </a:bodyPr>
            <a:lstStyle/>
            <a:p>
              <a:pPr algn="ctr"/>
              <a:r>
                <a:rPr altLang="zh-CN" lang="en-US" smtClean="0" sz="800">
                  <a:solidFill>
                    <a:schemeClr val="tx1">
                      <a:lumMod val="85000"/>
                      <a:lumOff val="15000"/>
                      <a:alpha val="73000"/>
                    </a:schemeClr>
                  </a:solidFill>
                  <a:latin charset="0" panose="02000803000000020004" pitchFamily="50" typeface="Ford Antenna Cond Bold"/>
                  <a:cs charset="-34" panose="020b0502040204020203" pitchFamily="34" typeface="Leelawadee"/>
                </a:rPr>
                <a:t>KOBE &amp; GASOL  COMBINATION</a:t>
              </a:r>
            </a:p>
          </p:txBody>
        </p:sp>
        <p:sp>
          <p:nvSpPr>
            <p:cNvPr id="44" name="矩形 43"/>
            <p:cNvSpPr/>
            <p:nvPr/>
          </p:nvSpPr>
          <p:spPr>
            <a:xfrm>
              <a:off x="2500853" y="3933211"/>
              <a:ext cx="4120736" cy="167640"/>
            </a:xfrm>
            <a:prstGeom prst="rect">
              <a:avLst/>
            </a:prstGeom>
          </p:spPr>
          <p:txBody>
            <a:bodyPr wrap="square">
              <a:spAutoFit/>
            </a:bodyPr>
            <a:lstStyle/>
            <a:p>
              <a:pPr algn="ctr"/>
              <a:r>
                <a:rPr altLang="zh-CN" lang="en-US" sz="500">
                  <a:solidFill>
                    <a:schemeClr val="tx1">
                      <a:lumMod val="75000"/>
                      <a:lumOff val="25000"/>
                      <a:alpha val="79000"/>
                    </a:schemeClr>
                  </a:solidFill>
                  <a:latin charset="0" panose="02000506000000020004" pitchFamily="50" typeface="Ford Antenna Cond Thin"/>
                  <a:cs charset="-34" panose="020b0502040204020203" pitchFamily="34" typeface="Leelawadee"/>
                </a:rPr>
                <a:t>Shaq left, the Lakers' kobo Bryant was the only one who struggled, until the arrival of Pau Gasol, assist Bryant win the championship again</a:t>
              </a:r>
            </a:p>
          </p:txBody>
        </p:sp>
      </p:grpSp>
      <p:grpSp>
        <p:nvGrpSpPr>
          <p:cNvPr id="2" name="组合 1"/>
          <p:cNvGrpSpPr/>
          <p:nvPr/>
        </p:nvGrpSpPr>
        <p:grpSpPr>
          <a:xfrm>
            <a:off x="6783533" y="1463306"/>
            <a:ext cx="4348997" cy="2649281"/>
            <a:chOff x="6431150" y="1463306"/>
            <a:chExt cx="4348997" cy="2649281"/>
          </a:xfrm>
        </p:grpSpPr>
        <p:grpSp>
          <p:nvGrpSpPr>
            <p:cNvPr id="37" name="组合 36"/>
            <p:cNvGrpSpPr/>
            <p:nvPr/>
          </p:nvGrpSpPr>
          <p:grpSpPr>
            <a:xfrm>
              <a:off x="6718144" y="1463306"/>
              <a:ext cx="4062003" cy="2649067"/>
              <a:chOff x="-6985430" y="1520343"/>
              <a:chExt cx="4062003" cy="2649067"/>
            </a:xfrm>
            <a:effectLst/>
          </p:grpSpPr>
          <p:grpSp>
            <p:nvGrpSpPr>
              <p:cNvPr id="36" name="组合 35"/>
              <p:cNvGrpSpPr/>
              <p:nvPr/>
            </p:nvGrpSpPr>
            <p:grpSpPr>
              <a:xfrm>
                <a:off x="-6985430" y="1520343"/>
                <a:ext cx="4062003" cy="2649067"/>
                <a:chOff x="-7959686" y="1524000"/>
                <a:chExt cx="4062003" cy="2649067"/>
              </a:xfrm>
            </p:grpSpPr>
            <p:grpSp>
              <p:nvGrpSpPr>
                <p:cNvPr id="27" name="组合 26"/>
                <p:cNvGrpSpPr/>
                <p:nvPr/>
              </p:nvGrpSpPr>
              <p:grpSpPr>
                <a:xfrm>
                  <a:off x="-7959686" y="1524000"/>
                  <a:ext cx="4062003" cy="2649067"/>
                  <a:chOff x="-8549600" y="571500"/>
                  <a:chExt cx="6356953" cy="3613150"/>
                </a:xfrm>
              </p:grpSpPr>
              <p:sp>
                <p:nvSpPr>
                  <p:cNvPr id="31" name="圆角矩形 30"/>
                  <p:cNvSpPr/>
                  <p:nvPr/>
                </p:nvSpPr>
                <p:spPr>
                  <a:xfrm>
                    <a:off x="-8543439" y="571500"/>
                    <a:ext cx="6350792" cy="3613150"/>
                  </a:xfrm>
                  <a:prstGeom prst="roundRect">
                    <a:avLst>
                      <a:gd fmla="val 1407" name="adj"/>
                    </a:avLst>
                  </a:prstGeom>
                  <a:solidFill>
                    <a:srgbClr val="2F1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8549600" y="2896972"/>
                    <a:ext cx="6355443" cy="1287678"/>
                  </a:xfrm>
                  <a:prstGeom prst="rect">
                    <a:avLst/>
                  </a:prstGeom>
                  <a:solidFill>
                    <a:srgbClr val="F645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5" name="图片 34"/>
                <p:cNvPicPr>
                  <a:picLocks noChangeAspect="1"/>
                </p:cNvPicPr>
                <p:nvPr/>
              </p:nvPicPr>
              <p:blipFill>
                <a:blip r:embed="rId4">
                  <a:extLst>
                    <a:ext uri="{28A0092B-C50C-407E-A947-70E740481C1C}">
                      <a14:useLocalDpi val="0"/>
                    </a:ext>
                  </a:extLst>
                </a:blip>
                <a:srcRect b="22852" t="18057"/>
                <a:stretch>
                  <a:fillRect/>
                </a:stretch>
              </p:blipFill>
              <p:spPr>
                <a:xfrm>
                  <a:off x="-7955750" y="1737995"/>
                  <a:ext cx="4057102" cy="1508760"/>
                </a:xfrm>
                <a:prstGeom prst="rect">
                  <a:avLst/>
                </a:prstGeom>
              </p:spPr>
            </p:pic>
          </p:grpSp>
          <p:sp>
            <p:nvSpPr>
              <p:cNvPr id="28" name="流程图: 接点 27"/>
              <p:cNvSpPr/>
              <p:nvPr/>
            </p:nvSpPr>
            <p:spPr>
              <a:xfrm>
                <a:off x="-6894374" y="1589814"/>
                <a:ext cx="61554" cy="61554"/>
              </a:xfrm>
              <a:prstGeom prst="flowChartConnector">
                <a:avLst/>
              </a:prstGeom>
              <a:solidFill>
                <a:srgbClr val="F645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流程图: 接点 28"/>
              <p:cNvSpPr/>
              <p:nvPr/>
            </p:nvSpPr>
            <p:spPr>
              <a:xfrm>
                <a:off x="-6803507" y="1589814"/>
                <a:ext cx="61554" cy="61554"/>
              </a:xfrm>
              <a:prstGeom prst="flowChartConnector">
                <a:avLst/>
              </a:prstGeom>
              <a:solidFill>
                <a:srgbClr val="EB6F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流程图: 接点 29"/>
              <p:cNvSpPr/>
              <p:nvPr/>
            </p:nvSpPr>
            <p:spPr>
              <a:xfrm>
                <a:off x="-6712641" y="1589814"/>
                <a:ext cx="61554" cy="61554"/>
              </a:xfrm>
              <a:prstGeom prst="flowChartConnector">
                <a:avLst/>
              </a:prstGeom>
              <a:solidFill>
                <a:srgbClr val="59BF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7544606" y="3550612"/>
              <a:ext cx="2402352" cy="561975"/>
              <a:chOff x="7706883" y="3550612"/>
              <a:chExt cx="2402352" cy="561975"/>
            </a:xfrm>
          </p:grpSpPr>
          <p:pic>
            <p:nvPicPr>
              <p:cNvPr id="38" name="图片 37"/>
              <p:cNvPicPr>
                <a:picLocks noChangeAspect="1"/>
              </p:cNvPicPr>
              <p:nvPr/>
            </p:nvPicPr>
            <p:blipFill>
              <a:blip r:embed="rId5">
                <a:extLst>
                  <a:ext uri="{28A0092B-C50C-407E-A947-70E740481C1C}">
                    <a14:useLocalDpi val="0"/>
                  </a:ext>
                </a:extLst>
              </a:blip>
              <a:srcRect b="36363" t="8376"/>
              <a:stretch>
                <a:fillRect/>
              </a:stretch>
            </p:blipFill>
            <p:spPr>
              <a:xfrm>
                <a:off x="9338835" y="3550612"/>
                <a:ext cx="770400" cy="561975"/>
              </a:xfrm>
              <a:prstGeom prst="rect">
                <a:avLst/>
              </a:prstGeom>
            </p:spPr>
          </p:pic>
          <p:pic>
            <p:nvPicPr>
              <p:cNvPr id="39" name="图片 38"/>
              <p:cNvPicPr>
                <a:picLocks noChangeAspect="1"/>
              </p:cNvPicPr>
              <p:nvPr/>
            </p:nvPicPr>
            <p:blipFill>
              <a:blip r:embed="rId6">
                <a:extLst>
                  <a:ext uri="{28A0092B-C50C-407E-A947-70E740481C1C}">
                    <a14:useLocalDpi val="0"/>
                  </a:ext>
                </a:extLst>
              </a:blip>
              <a:srcRect b="30085" t="6521"/>
              <a:stretch>
                <a:fillRect/>
              </a:stretch>
            </p:blipFill>
            <p:spPr>
              <a:xfrm>
                <a:off x="7706883" y="3550612"/>
                <a:ext cx="770400" cy="561975"/>
              </a:xfrm>
              <a:prstGeom prst="rect">
                <a:avLst/>
              </a:prstGeom>
            </p:spPr>
          </p:pic>
          <p:pic>
            <p:nvPicPr>
              <p:cNvPr id="40" name="图片 39"/>
              <p:cNvPicPr>
                <a:picLocks noChangeAspect="1"/>
              </p:cNvPicPr>
              <p:nvPr/>
            </p:nvPicPr>
            <p:blipFill>
              <a:blip r:embed="rId7">
                <a:extLst>
                  <a:ext uri="{28A0092B-C50C-407E-A947-70E740481C1C}">
                    <a14:useLocalDpi val="0"/>
                  </a:ext>
                </a:extLst>
              </a:blip>
              <a:srcRect b="34948" t="5422"/>
              <a:stretch>
                <a:fillRect/>
              </a:stretch>
            </p:blipFill>
            <p:spPr>
              <a:xfrm>
                <a:off x="8522859" y="3550612"/>
                <a:ext cx="770400" cy="561975"/>
              </a:xfrm>
              <a:prstGeom prst="rect">
                <a:avLst/>
              </a:prstGeom>
            </p:spPr>
          </p:pic>
        </p:grpSp>
        <p:sp>
          <p:nvSpPr>
            <p:cNvPr id="42" name="矩形 41"/>
            <p:cNvSpPr/>
            <p:nvPr/>
          </p:nvSpPr>
          <p:spPr>
            <a:xfrm>
              <a:off x="7447023" y="3263730"/>
              <a:ext cx="849630" cy="182880"/>
            </a:xfrm>
            <a:prstGeom prst="rect">
              <a:avLst/>
            </a:prstGeom>
          </p:spPr>
          <p:txBody>
            <a:bodyPr wrap="none">
              <a:spAutoFit/>
            </a:bodyPr>
            <a:lstStyle/>
            <a:p>
              <a:r>
                <a:rPr altLang="zh-CN" lang="en-US" sz="600">
                  <a:solidFill>
                    <a:schemeClr val="bg1">
                      <a:alpha val="55000"/>
                    </a:schemeClr>
                  </a:solidFill>
                  <a:latin charset="-34" panose="020b0502040204020203" pitchFamily="34" typeface="Leelawadee"/>
                  <a:cs charset="-34" panose="020b0502040204020203" pitchFamily="34" typeface="Leelawadee"/>
                </a:rPr>
                <a:t>OK COMBINATION</a:t>
              </a:r>
            </a:p>
          </p:txBody>
        </p:sp>
        <p:pic>
          <p:nvPicPr>
            <p:cNvPr id="46" name="图片 45"/>
            <p:cNvPicPr>
              <a:picLocks noChangeAspect="1"/>
            </p:cNvPicPr>
            <p:nvPr/>
          </p:nvPicPr>
          <p:blipFill>
            <a:blip r:embed="rId8">
              <a:extLst>
                <a:ext uri="{28A0092B-C50C-407E-A947-70E740481C1C}">
                  <a14:useLocalDpi val="0"/>
                </a:ext>
              </a:extLst>
            </a:blip>
            <a:srcRect b="17782" l="14217" r="13526" t="17268"/>
            <a:stretch>
              <a:fillRect/>
            </a:stretch>
          </p:blipFill>
          <p:spPr>
            <a:xfrm>
              <a:off x="6431150" y="3961345"/>
              <a:ext cx="221457" cy="111919"/>
            </a:xfrm>
            <a:prstGeom prst="rect">
              <a:avLst/>
            </a:prstGeom>
          </p:spPr>
        </p:pic>
      </p:grpSp>
      <p:sp>
        <p:nvSpPr>
          <p:cNvPr id="48" name="文本框 47"/>
          <p:cNvSpPr txBox="1"/>
          <p:nvPr/>
        </p:nvSpPr>
        <p:spPr>
          <a:xfrm>
            <a:off x="835178" y="4567774"/>
            <a:ext cx="4862830" cy="701040"/>
          </a:xfrm>
          <a:prstGeom prst="rect">
            <a:avLst/>
          </a:prstGeom>
          <a:noFill/>
        </p:spPr>
        <p:txBody>
          <a:bodyPr rtlCol="0" wrap="none">
            <a:spAutoFit/>
          </a:bodyPr>
          <a:lstStyle/>
          <a:p>
            <a:r>
              <a:rPr altLang="zh-CN" lang="en-US" smtClean="0" sz="4000">
                <a:solidFill>
                  <a:srgbClr val="F64561"/>
                </a:solidFill>
                <a:latin charset="0" panose="02000803000000020004" pitchFamily="50" typeface="Ford Antenna Cond Bold"/>
              </a:rPr>
              <a:t>LAKERS  DYNASTY</a:t>
            </a:r>
          </a:p>
        </p:txBody>
      </p:sp>
      <p:sp>
        <p:nvSpPr>
          <p:cNvPr id="49" name="矩形 48"/>
          <p:cNvSpPr/>
          <p:nvPr/>
        </p:nvSpPr>
        <p:spPr>
          <a:xfrm>
            <a:off x="835178" y="5100832"/>
            <a:ext cx="7178522" cy="335280"/>
          </a:xfrm>
          <a:prstGeom prst="rect">
            <a:avLst/>
          </a:prstGeom>
        </p:spPr>
        <p:txBody>
          <a:bodyPr wrap="square">
            <a:spAutoFit/>
          </a:bodyPr>
          <a:lstStyle/>
          <a:p>
            <a:r>
              <a:rPr altLang="zh-CN" lang="en-US" sz="1600">
                <a:solidFill>
                  <a:schemeClr val="tx1">
                    <a:lumMod val="85000"/>
                    <a:lumOff val="15000"/>
                    <a:alpha val="70000"/>
                  </a:schemeClr>
                </a:solidFill>
                <a:latin charset="0" panose="02000506000000020004" pitchFamily="50" typeface="Ford Antenna Cond Thin"/>
                <a:cs charset="-34" panose="020b0502040204020203" pitchFamily="34" typeface="Leelawadee"/>
              </a:rPr>
              <a:t>The Lakers dominate many times in the history of the NBA</a:t>
            </a:r>
          </a:p>
        </p:txBody>
      </p:sp>
      <p:sp>
        <p:nvSpPr>
          <p:cNvPr id="50" name="矩形 49"/>
          <p:cNvSpPr/>
          <p:nvPr/>
        </p:nvSpPr>
        <p:spPr>
          <a:xfrm>
            <a:off x="835178" y="5653785"/>
            <a:ext cx="10563264" cy="457200"/>
          </a:xfrm>
          <a:prstGeom prst="rect">
            <a:avLst/>
          </a:prstGeom>
        </p:spPr>
        <p:txBody>
          <a:bodyPr wrap="square">
            <a:spAutoFit/>
          </a:bodyPr>
          <a:lstStyle/>
          <a:p>
            <a:r>
              <a:rPr altLang="zh-CN" lang="en-US" sz="1200">
                <a:solidFill>
                  <a:schemeClr val="tx1">
                    <a:lumMod val="50000"/>
                    <a:lumOff val="50000"/>
                  </a:schemeClr>
                </a:solidFill>
                <a:latin charset="0" panose="02000506000000020004" pitchFamily="50" typeface="Ford Antenna Cond Thin"/>
                <a:cs charset="-34" panose="020b0502040204020203" pitchFamily="34" typeface="Leelawadee"/>
              </a:rPr>
              <a:t>From 2000 to 2002, the Lakers led by kobo Bryant and shaquille o 'Neal, for three consecutive years won the NBA championship. From 2009 to 2010, the Lakers led by Kobe Bryant and pau gasol, for two consecutive years won the NBA championship</a:t>
            </a:r>
          </a:p>
        </p:txBody>
      </p:sp>
    </p:spTree>
    <p:extLst>
      <p:ext uri="{BB962C8B-B14F-4D97-AF65-F5344CB8AC3E}">
        <p14:creationId val="3549942161"/>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rcRect b="20002" l="37647" r="46143" t="69245"/>
          <a:stretch>
            <a:fillRect/>
          </a:stretch>
        </p:blipFill>
        <p:spPr>
          <a:xfrm>
            <a:off x="2064432" y="5398190"/>
            <a:ext cx="772804" cy="288360"/>
          </a:xfrm>
          <a:prstGeom prst="rect">
            <a:avLst/>
          </a:prstGeom>
        </p:spPr>
      </p:pic>
      <p:pic>
        <p:nvPicPr>
          <p:cNvPr id="4" name="图片 3"/>
          <p:cNvPicPr>
            <a:picLocks noChangeAspect="1"/>
          </p:cNvPicPr>
          <p:nvPr/>
        </p:nvPicPr>
        <p:blipFill>
          <a:blip r:embed="rId3">
            <a:extLst>
              <a:ext uri="{28A0092B-C50C-407E-A947-70E740481C1C}">
                <a14:useLocalDpi val="0"/>
              </a:ext>
            </a:extLst>
          </a:blip>
          <a:srcRect b="12181" l="42669" r="15619"/>
          <a:stretch>
            <a:fillRect/>
          </a:stretch>
        </p:blipFill>
        <p:spPr>
          <a:xfrm>
            <a:off x="6938892" y="0"/>
            <a:ext cx="5253108" cy="6857572"/>
          </a:xfrm>
          <a:prstGeom prst="rect">
            <a:avLst/>
          </a:prstGeom>
        </p:spPr>
      </p:pic>
      <p:sp>
        <p:nvSpPr>
          <p:cNvPr id="5" name="文本框 4"/>
          <p:cNvSpPr txBox="1"/>
          <p:nvPr/>
        </p:nvSpPr>
        <p:spPr>
          <a:xfrm>
            <a:off x="1191503" y="766806"/>
            <a:ext cx="5008111" cy="762000"/>
          </a:xfrm>
          <a:prstGeom prst="rect">
            <a:avLst/>
          </a:prstGeom>
          <a:noFill/>
        </p:spPr>
        <p:txBody>
          <a:bodyPr rtlCol="0" wrap="none">
            <a:spAutoFit/>
          </a:bodyPr>
          <a:lstStyle/>
          <a:p>
            <a:pPr algn="r"/>
            <a:r>
              <a:rPr altLang="zh-CN" lang="en-US" smtClean="0" sz="4400">
                <a:solidFill>
                  <a:srgbClr val="F64561"/>
                </a:solidFill>
                <a:latin charset="0" panose="02000803000000020004" pitchFamily="50" typeface="Ford Antenna Cond Bold"/>
              </a:rPr>
              <a:t>BOSTON CELTICS</a:t>
            </a:r>
          </a:p>
        </p:txBody>
      </p:sp>
      <p:sp>
        <p:nvSpPr>
          <p:cNvPr id="11" name="文本框 10"/>
          <p:cNvSpPr txBox="1"/>
          <p:nvPr/>
        </p:nvSpPr>
        <p:spPr>
          <a:xfrm>
            <a:off x="3340855" y="1383073"/>
            <a:ext cx="2818093" cy="304800"/>
          </a:xfrm>
          <a:prstGeom prst="rect">
            <a:avLst/>
          </a:prstGeom>
          <a:noFill/>
        </p:spPr>
        <p:txBody>
          <a:bodyPr rtlCol="0" wrap="none">
            <a:spAutoFit/>
          </a:bodyPr>
          <a:lstStyle/>
          <a:p>
            <a:pPr algn="r"/>
            <a:r>
              <a:rPr altLang="zh-CN" lang="en-US" smtClean="0" sz="1400">
                <a:solidFill>
                  <a:schemeClr val="tx1">
                    <a:lumMod val="75000"/>
                    <a:lumOff val="25000"/>
                    <a:alpha val="60000"/>
                  </a:schemeClr>
                </a:solidFill>
                <a:latin charset="0" panose="02000506000000020004" pitchFamily="50" typeface="Ford Antenna Cond Thin"/>
                <a:cs charset="-34" panose="020b0502040204020203" pitchFamily="34" typeface="Leelawadee"/>
              </a:rPr>
              <a:t>BOSTON IS A BROTHER HOOD</a:t>
            </a:r>
          </a:p>
        </p:txBody>
      </p:sp>
      <p:sp>
        <p:nvSpPr>
          <p:cNvPr id="12" name="矩形 11"/>
          <p:cNvSpPr/>
          <p:nvPr/>
        </p:nvSpPr>
        <p:spPr>
          <a:xfrm>
            <a:off x="1001486" y="1908496"/>
            <a:ext cx="5132062" cy="640080"/>
          </a:xfrm>
          <a:prstGeom prst="rect">
            <a:avLst/>
          </a:prstGeom>
        </p:spPr>
        <p:txBody>
          <a:bodyPr wrap="square">
            <a:spAutoFit/>
          </a:bodyPr>
          <a:lstStyle/>
          <a:p>
            <a:pPr algn="r"/>
            <a:r>
              <a:rPr altLang="zh-CN" lang="en-US" sz="1200">
                <a:solidFill>
                  <a:schemeClr val="tx1">
                    <a:lumMod val="75000"/>
                    <a:lumOff val="25000"/>
                    <a:alpha val="64000"/>
                  </a:schemeClr>
                </a:solidFill>
                <a:latin charset="0" panose="02000506000000020004" pitchFamily="50" typeface="Ford Antenna Cond Thin"/>
                <a:cs charset="-34" panose="020b0502040204020203" pitchFamily="34" typeface="Leelawadee"/>
              </a:rPr>
              <a:t>The Boston Celtics (Boston Celtics), is the team in the national basketball association, the home is located in Boston, Massachusetts. The team won the championship in the 17 NBA teams. </a:t>
            </a:r>
          </a:p>
        </p:txBody>
      </p:sp>
      <p:cxnSp>
        <p:nvCxnSpPr>
          <p:cNvPr id="18" name="直接连接符 17"/>
          <p:cNvCxnSpPr/>
          <p:nvPr/>
        </p:nvCxnSpPr>
        <p:spPr>
          <a:xfrm>
            <a:off x="2256120" y="3816187"/>
            <a:ext cx="3492000" cy="0"/>
          </a:xfrm>
          <a:prstGeom prst="line">
            <a:avLst/>
          </a:prstGeom>
          <a:ln>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256120" y="4217968"/>
            <a:ext cx="3492000" cy="0"/>
          </a:xfrm>
          <a:prstGeom prst="line">
            <a:avLst/>
          </a:prstGeom>
          <a:ln>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256120" y="4619749"/>
            <a:ext cx="3492000" cy="0"/>
          </a:xfrm>
          <a:prstGeom prst="line">
            <a:avLst/>
          </a:prstGeom>
          <a:ln>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256120" y="5021530"/>
            <a:ext cx="3492000" cy="0"/>
          </a:xfrm>
          <a:prstGeom prst="line">
            <a:avLst/>
          </a:prstGeom>
          <a:ln>
            <a:solidFill>
              <a:schemeClr val="tx1">
                <a:lumMod val="75000"/>
                <a:lumOff val="25000"/>
                <a:alpha val="3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79048" y="3708465"/>
            <a:ext cx="857568" cy="213360"/>
          </a:xfrm>
          <a:prstGeom prst="rect">
            <a:avLst/>
          </a:prstGeom>
          <a:noFill/>
        </p:spPr>
        <p:txBody>
          <a:bodyPr rtlCol="0" wrap="none">
            <a:spAutoFit/>
          </a:bodyPr>
          <a:lstStyle/>
          <a:p>
            <a:r>
              <a:rPr altLang="zh-CN" kern="1700" lang="en-US" smtClean="0" sz="800">
                <a:solidFill>
                  <a:schemeClr val="tx1">
                    <a:lumMod val="75000"/>
                    <a:lumOff val="25000"/>
                    <a:alpha val="73000"/>
                  </a:schemeClr>
                </a:solidFill>
                <a:latin charset="0" panose="02000506000000020004" pitchFamily="50" typeface="Ford Antenna Cond Thin"/>
                <a:cs charset="-34" panose="020b0502040204020203" pitchFamily="34" typeface="Leelawadee"/>
              </a:rPr>
              <a:t>PAUL PIERCE</a:t>
            </a:r>
          </a:p>
        </p:txBody>
      </p:sp>
      <p:sp>
        <p:nvSpPr>
          <p:cNvPr id="23" name="文本框 22"/>
          <p:cNvSpPr txBox="1"/>
          <p:nvPr/>
        </p:nvSpPr>
        <p:spPr>
          <a:xfrm>
            <a:off x="879048" y="4110246"/>
            <a:ext cx="1032192" cy="213360"/>
          </a:xfrm>
          <a:prstGeom prst="rect">
            <a:avLst/>
          </a:prstGeom>
          <a:noFill/>
        </p:spPr>
        <p:txBody>
          <a:bodyPr rtlCol="0" wrap="none">
            <a:spAutoFit/>
          </a:bodyPr>
          <a:lstStyle/>
          <a:p>
            <a:r>
              <a:rPr altLang="zh-CN" kern="1700" lang="en-US" smtClean="0" sz="800">
                <a:solidFill>
                  <a:schemeClr val="tx1">
                    <a:lumMod val="75000"/>
                    <a:lumOff val="25000"/>
                    <a:alpha val="73000"/>
                  </a:schemeClr>
                </a:solidFill>
                <a:latin charset="0" panose="02000506000000020004" pitchFamily="50" typeface="Ford Antenna Cond Thin"/>
                <a:cs charset="-34" panose="020b0502040204020203" pitchFamily="34" typeface="Leelawadee"/>
              </a:rPr>
              <a:t>KEVIN  GARNETT</a:t>
            </a:r>
          </a:p>
        </p:txBody>
      </p:sp>
      <p:sp>
        <p:nvSpPr>
          <p:cNvPr id="24" name="文本框 23"/>
          <p:cNvSpPr txBox="1"/>
          <p:nvPr/>
        </p:nvSpPr>
        <p:spPr>
          <a:xfrm>
            <a:off x="879048" y="4512027"/>
            <a:ext cx="773430" cy="213360"/>
          </a:xfrm>
          <a:prstGeom prst="rect">
            <a:avLst/>
          </a:prstGeom>
          <a:noFill/>
        </p:spPr>
        <p:txBody>
          <a:bodyPr rtlCol="0" wrap="none">
            <a:spAutoFit/>
          </a:bodyPr>
          <a:lstStyle/>
          <a:p>
            <a:r>
              <a:rPr altLang="zh-CN" kern="1700" lang="en-US" smtClean="0" sz="800">
                <a:solidFill>
                  <a:schemeClr val="tx1">
                    <a:lumMod val="75000"/>
                    <a:lumOff val="25000"/>
                    <a:alpha val="73000"/>
                  </a:schemeClr>
                </a:solidFill>
                <a:latin charset="0" panose="02000506000000020004" pitchFamily="50" typeface="Ford Antenna Cond Thin"/>
                <a:cs charset="-34" panose="020b0502040204020203" pitchFamily="34" typeface="Leelawadee"/>
              </a:rPr>
              <a:t>RAY  ALLEN</a:t>
            </a:r>
          </a:p>
        </p:txBody>
      </p:sp>
      <p:sp>
        <p:nvSpPr>
          <p:cNvPr id="25" name="文本框 24"/>
          <p:cNvSpPr txBox="1"/>
          <p:nvPr/>
        </p:nvSpPr>
        <p:spPr>
          <a:xfrm>
            <a:off x="879048" y="4913807"/>
            <a:ext cx="951230" cy="213360"/>
          </a:xfrm>
          <a:prstGeom prst="rect">
            <a:avLst/>
          </a:prstGeom>
          <a:noFill/>
        </p:spPr>
        <p:txBody>
          <a:bodyPr rtlCol="0" wrap="none">
            <a:spAutoFit/>
          </a:bodyPr>
          <a:lstStyle/>
          <a:p>
            <a:r>
              <a:rPr altLang="zh-CN" kern="1700" lang="en-US" smtClean="0" sz="800">
                <a:solidFill>
                  <a:schemeClr val="tx1">
                    <a:lumMod val="75000"/>
                    <a:lumOff val="25000"/>
                    <a:alpha val="73000"/>
                  </a:schemeClr>
                </a:solidFill>
                <a:latin charset="0" panose="02000506000000020004" pitchFamily="50" typeface="Ford Antenna Cond Thin"/>
                <a:cs charset="-34" panose="020b0502040204020203" pitchFamily="34" typeface="Leelawadee"/>
              </a:rPr>
              <a:t>RAJON  RPNDO</a:t>
            </a:r>
          </a:p>
        </p:txBody>
      </p:sp>
      <p:graphicFrame>
        <p:nvGraphicFramePr>
          <p:cNvPr id="15" name="图表 14"/>
          <p:cNvGraphicFramePr/>
          <p:nvPr>
            <p:extLst>
              <p:ext uri="{D42A27DB-BD31-4B8C-83A1-F6EECF244321}">
                <p14:modId val="2698518994"/>
              </p:ext>
            </p:extLst>
          </p:nvPr>
        </p:nvGraphicFramePr>
        <p:xfrm>
          <a:off x="1964149" y="3494756"/>
          <a:ext cx="4169400" cy="1870363"/>
        </p:xfrm>
        <a:graphic>
          <a:graphicData uri="http://schemas.openxmlformats.org/drawingml/2006/chart">
            <c:chart xmlns:c="http://schemas.openxmlformats.org/drawingml/2006/chart" r:id="rId4"/>
          </a:graphicData>
        </a:graphic>
      </p:graphicFrame>
      <p:sp>
        <p:nvSpPr>
          <p:cNvPr id="30" name="文本框 29"/>
          <p:cNvSpPr txBox="1"/>
          <p:nvPr/>
        </p:nvSpPr>
        <p:spPr>
          <a:xfrm>
            <a:off x="5698279" y="3708465"/>
            <a:ext cx="546418" cy="213360"/>
          </a:xfrm>
          <a:prstGeom prst="rect">
            <a:avLst/>
          </a:prstGeom>
          <a:noFill/>
        </p:spPr>
        <p:txBody>
          <a:bodyPr rtlCol="0" wrap="none">
            <a:spAutoFit/>
          </a:bodyPr>
          <a:lstStyle/>
          <a:p>
            <a:pPr algn="r"/>
            <a:r>
              <a:rPr altLang="zh-CN" kern="1700" lang="en-US" smtClean="0" sz="800">
                <a:solidFill>
                  <a:schemeClr val="tx1">
                    <a:lumMod val="75000"/>
                    <a:lumOff val="25000"/>
                    <a:alpha val="73000"/>
                  </a:schemeClr>
                </a:solidFill>
                <a:latin charset="0" panose="02000506000000020004" pitchFamily="50" typeface="Ford Antenna Cond Thin"/>
                <a:cs charset="-34" panose="020b0502040204020203" pitchFamily="34" typeface="Leelawadee"/>
              </a:rPr>
              <a:t>15years</a:t>
            </a:r>
          </a:p>
        </p:txBody>
      </p:sp>
      <p:sp>
        <p:nvSpPr>
          <p:cNvPr id="31" name="文本框 30"/>
          <p:cNvSpPr txBox="1"/>
          <p:nvPr/>
        </p:nvSpPr>
        <p:spPr>
          <a:xfrm>
            <a:off x="5716956" y="4110246"/>
            <a:ext cx="489268" cy="213360"/>
          </a:xfrm>
          <a:prstGeom prst="rect">
            <a:avLst/>
          </a:prstGeom>
          <a:noFill/>
        </p:spPr>
        <p:txBody>
          <a:bodyPr rtlCol="0" wrap="none">
            <a:spAutoFit/>
          </a:bodyPr>
          <a:lstStyle/>
          <a:p>
            <a:pPr algn="r"/>
            <a:r>
              <a:rPr altLang="zh-CN" kern="1700" lang="en-US" smtClean="0" sz="800">
                <a:solidFill>
                  <a:schemeClr val="tx1">
                    <a:lumMod val="75000"/>
                    <a:lumOff val="25000"/>
                    <a:alpha val="73000"/>
                  </a:schemeClr>
                </a:solidFill>
                <a:latin charset="0" panose="02000506000000020004" pitchFamily="50" typeface="Ford Antenna Cond Thin"/>
                <a:cs charset="-34" panose="020b0502040204020203" pitchFamily="34" typeface="Leelawadee"/>
              </a:rPr>
              <a:t>7years</a:t>
            </a:r>
          </a:p>
        </p:txBody>
      </p:sp>
      <p:sp>
        <p:nvSpPr>
          <p:cNvPr id="32" name="文本框 31"/>
          <p:cNvSpPr txBox="1"/>
          <p:nvPr/>
        </p:nvSpPr>
        <p:spPr>
          <a:xfrm>
            <a:off x="5745811" y="4512027"/>
            <a:ext cx="489268" cy="213360"/>
          </a:xfrm>
          <a:prstGeom prst="rect">
            <a:avLst/>
          </a:prstGeom>
          <a:noFill/>
        </p:spPr>
        <p:txBody>
          <a:bodyPr rtlCol="0" wrap="none">
            <a:spAutoFit/>
          </a:bodyPr>
          <a:lstStyle/>
          <a:p>
            <a:pPr algn="r"/>
            <a:r>
              <a:rPr altLang="zh-CN" kern="1700" lang="en-US" smtClean="0" sz="800">
                <a:solidFill>
                  <a:schemeClr val="tx1">
                    <a:lumMod val="75000"/>
                    <a:lumOff val="25000"/>
                    <a:alpha val="73000"/>
                  </a:schemeClr>
                </a:solidFill>
                <a:latin charset="0" panose="02000506000000020004" pitchFamily="50" typeface="Ford Antenna Cond Thin"/>
                <a:cs charset="-34" panose="020b0502040204020203" pitchFamily="34" typeface="Leelawadee"/>
              </a:rPr>
              <a:t>8years</a:t>
            </a:r>
          </a:p>
        </p:txBody>
      </p:sp>
      <p:sp>
        <p:nvSpPr>
          <p:cNvPr id="33" name="文本框 32"/>
          <p:cNvSpPr txBox="1"/>
          <p:nvPr/>
        </p:nvSpPr>
        <p:spPr>
          <a:xfrm>
            <a:off x="5745811" y="4913807"/>
            <a:ext cx="489268" cy="213360"/>
          </a:xfrm>
          <a:prstGeom prst="rect">
            <a:avLst/>
          </a:prstGeom>
          <a:noFill/>
        </p:spPr>
        <p:txBody>
          <a:bodyPr rtlCol="0" wrap="none">
            <a:spAutoFit/>
          </a:bodyPr>
          <a:lstStyle/>
          <a:p>
            <a:pPr algn="r"/>
            <a:r>
              <a:rPr altLang="zh-CN" kern="1700" lang="en-US" smtClean="0" sz="800">
                <a:solidFill>
                  <a:schemeClr val="tx1">
                    <a:lumMod val="75000"/>
                    <a:lumOff val="25000"/>
                    <a:alpha val="73000"/>
                  </a:schemeClr>
                </a:solidFill>
                <a:latin charset="0" panose="02000506000000020004" pitchFamily="50" typeface="Ford Antenna Cond Thin"/>
                <a:cs charset="-34" panose="020b0502040204020203" pitchFamily="34" typeface="Leelawadee"/>
              </a:rPr>
              <a:t>6years</a:t>
            </a:r>
          </a:p>
        </p:txBody>
      </p:sp>
      <p:sp>
        <p:nvSpPr>
          <p:cNvPr id="28" name="矩形 27"/>
          <p:cNvSpPr/>
          <p:nvPr/>
        </p:nvSpPr>
        <p:spPr>
          <a:xfrm>
            <a:off x="6938892" y="0"/>
            <a:ext cx="5253108" cy="6858000"/>
          </a:xfrm>
          <a:prstGeom prst="rect">
            <a:avLst/>
          </a:prstGeom>
          <a:solidFill>
            <a:srgbClr val="2F1B7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737771093"/>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203</Paragraphs>
  <Slides>12</Slides>
  <Notes>0</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12</vt:i4>
      </vt:variant>
    </vt:vector>
  </HeadingPairs>
  <TitlesOfParts>
    <vt:vector baseType="lpstr" size="29">
      <vt:lpstr>Arial</vt:lpstr>
      <vt:lpstr>等线 Light</vt:lpstr>
      <vt:lpstr>等线</vt:lpstr>
      <vt:lpstr>Haettenschweiler</vt:lpstr>
      <vt:lpstr>微软雅黑</vt:lpstr>
      <vt:lpstr>Impact</vt:lpstr>
      <vt:lpstr>Calibri Light</vt:lpstr>
      <vt:lpstr>Calibri</vt:lpstr>
      <vt:lpstr>Ford Antenna Cond Bold</vt:lpstr>
      <vt:lpstr>Orator Std</vt:lpstr>
      <vt:lpstr>Ford Antenna Cond Thin</vt:lpstr>
      <vt:lpstr>Ford Antenna Cond Medium</vt:lpstr>
      <vt:lpstr>Leelawadee</vt:lpstr>
      <vt:lpstr>Source Han Sans Light</vt:lpstr>
      <vt:lpstr>GulimChe</vt:lpstr>
      <vt:lpstr>Aparajita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2021-08-22T11:48:27Z</dcterms:created>
  <cp:lastPrinted>2021-08-22T11:48:27Z</cp:lastPrinted>
  <dcterms:modified xsi:type="dcterms:W3CDTF">2021-08-22T05:35:00Z</dcterms:modified>
  <cp:revision>1</cp:revision>
</cp:coreProperties>
</file>