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74" r:id="rId12"/>
    <p:sldId id="272" r:id="rId13"/>
    <p:sldId id="273" r:id="rId14"/>
    <p:sldId id="263" r:id="rId15"/>
    <p:sldId id="266" r:id="rId16"/>
    <p:sldId id="264" r:id="rId17"/>
    <p:sldId id="268" r:id="rId18"/>
    <p:sldId id="267" r:id="rId19"/>
    <p:sldId id="269" r:id="rId20"/>
    <p:sldId id="270" r:id="rId21"/>
    <p:sldId id="265" r:id="rId22"/>
    <p:sldId id="275" r:id="rId23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06" y="11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5192475318909"/>
          <c:y val="0.050572682172060013"/>
          <c:w val="0.59923636913299561"/>
          <c:h val="0.898854613304138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CD6C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BD79-4C04-9B82-11A129F7E20C}"/>
              </c:ext>
            </c:extLst>
          </c:dPt>
          <c:dPt>
            <c:idx val="1"/>
            <c:invertIfNegative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BD79-4C04-9B82-11A129F7E20C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79-4C04-9B82-11A129F7E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340922832489"/>
          <c:y val="0.054057169705629349"/>
          <c:w val="0.851939857006073"/>
          <c:h val="0.79661530256271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E303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rgbClr val="59575A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0-468B-89A1-938292706E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rgbClr val="59575A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0-468B-89A1-938292706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/>
        <c:axId val="-56615424"/>
        <c:axId val="-56620320"/>
      </c:barChart>
      <c:catAx>
        <c:axId val="-5661542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rgbClr val="59575A"/>
              </a:solidFill>
              <a:latin typeface="+mn-lt"/>
              <a:ea typeface="+mn-ea"/>
              <a:cs typeface="+mn-cs"/>
            </a:endParaRPr>
          </a:p>
        </c:txPr>
        <c:crossAx val="-56620320"/>
        <c:crosses val="autoZero"/>
        <c:auto val="0"/>
        <c:lblAlgn val="ctr"/>
        <c:lblOffset/>
        <c:noMultiLvlLbl val="0"/>
      </c:catAx>
      <c:valAx>
        <c:axId val="-5662032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  <a:endParaRPr sz="1200" b="0" i="0" u="none" strike="noStrike" kern="1200" baseline="0" smtId="4294967295">
              <a:solidFill>
                <a:srgbClr val="59575A"/>
              </a:solidFill>
              <a:latin typeface="+mn-lt"/>
              <a:ea typeface="+mn-ea"/>
              <a:cs typeface="+mn-cs"/>
            </a:endParaRPr>
          </a:p>
        </c:txPr>
        <c:crossAx val="-566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smtId="4294967295">
          <a:solidFill>
            <a:srgbClr val="59575A"/>
          </a:solidFill>
        </a:defRPr>
      </a:pPr>
      <a:endParaRPr sz="1200" smtId="4294967295">
        <a:solidFill>
          <a:srgbClr val="59575A"/>
        </a:solidFill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9372E-6FE6-442E-9CC4-0C2B48B537A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727-3F8D-4443-A339-1BF112340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624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4228288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327605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995269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382135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212027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736741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465716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727146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225776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569458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49922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731756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189188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742776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80584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940969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003922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528439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466184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70157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01461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411032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0A66-BF7E-413C-84E6-448F0439E76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56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95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9" name="组合 8">
            <a:extLst>
              <a:ext uri="{FF2B5EF4-FFF2-40B4-BE49-F238E27FC236}">
                <a16:creationId xmlns:a16="http://schemas.microsoft.com/office/drawing/2014/main" id="{FE342EBA-0F82-4826-8757-61EF7B172848}"/>
              </a:ext>
            </a:extLst>
          </p:cNvPr>
          <p:cNvGrpSpPr/>
          <p:nvPr/>
        </p:nvGrpSpPr>
        <p:grpSpPr>
          <a:xfrm>
            <a:off x="8654265" y="275265"/>
            <a:ext cx="212436" cy="147782"/>
            <a:chOff x="4359564" y="1237673"/>
            <a:chExt cx="212436" cy="14778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1586112-4C1D-43E2-89ED-E5168290B642}"/>
                </a:ext>
              </a:extLst>
            </p:cNvPr>
            <p:cNvCxnSpPr/>
            <p:nvPr/>
          </p:nvCxnSpPr>
          <p:spPr>
            <a:xfrm>
              <a:off x="4359564" y="1237673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D9A209E-1602-4741-9782-5136102C4943}"/>
                </a:ext>
              </a:extLst>
            </p:cNvPr>
            <p:cNvCxnSpPr/>
            <p:nvPr/>
          </p:nvCxnSpPr>
          <p:spPr>
            <a:xfrm>
              <a:off x="4359564" y="1311564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16F46EB-87DD-4B6F-BC69-03B5D238628A}"/>
                </a:ext>
              </a:extLst>
            </p:cNvPr>
            <p:cNvCxnSpPr/>
            <p:nvPr/>
          </p:nvCxnSpPr>
          <p:spPr>
            <a:xfrm>
              <a:off x="4359564" y="1385455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3" name="矩形 12">
            <a:extLst>
              <a:ext uri="{FF2B5EF4-FFF2-40B4-BE49-F238E27FC236}">
                <a16:creationId xmlns:a16="http://schemas.microsoft.com/office/drawing/2014/main" id="{91376C9A-0227-4A83-845F-59F8E7204479}"/>
              </a:ext>
            </a:extLst>
          </p:cNvPr>
          <p:cNvSpPr/>
          <p:nvPr/>
        </p:nvSpPr>
        <p:spPr>
          <a:xfrm>
            <a:off x="616306" y="149101"/>
            <a:ext cx="94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000">
                <a:solidFill>
                  <a:srgbClr val="2E3032"/>
                </a:solidFill>
                <a:latin typeface="+mj-lt"/>
                <a:ea typeface="+mj-ea"/>
                <a:sym typeface="+mn-lt"/>
              </a:rPr>
              <a:t>MORE.</a:t>
            </a:r>
          </a:p>
        </p:txBody>
      </p:sp>
      <p:sp>
        <p:nvSpPr>
          <p:cNvPr id="16" name="xiongmao">
            <a:extLst>
              <a:ext uri="{FF2B5EF4-FFF2-40B4-BE49-F238E27FC236}">
                <a16:creationId xmlns:a16="http://schemas.microsoft.com/office/drawing/2014/main" id="{554E8AD6-4A70-4F81-8F41-F09060797F65}"/>
              </a:ext>
            </a:extLst>
          </p:cNvPr>
          <p:cNvSpPr/>
          <p:nvPr/>
        </p:nvSpPr>
        <p:spPr>
          <a:xfrm>
            <a:off x="2741509" y="1658934"/>
            <a:ext cx="3644153" cy="1882588"/>
          </a:xfrm>
          <a:prstGeom prst="rect">
            <a:avLst/>
          </a:prstGeom>
          <a:solidFill>
            <a:srgbClr val="FCD6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529FF4-C6C1-40AE-AC34-592251A9A88B}"/>
              </a:ext>
            </a:extLst>
          </p:cNvPr>
          <p:cNvSpPr txBox="1"/>
          <p:nvPr/>
        </p:nvSpPr>
        <p:spPr>
          <a:xfrm>
            <a:off x="1870709" y="1925643"/>
            <a:ext cx="54025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5400">
                <a:solidFill>
                  <a:srgbClr val="2E3032"/>
                </a:solidFill>
                <a:latin typeface="+mj-lt"/>
              </a:rPr>
              <a:t>Business Report 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35F1A63-F67D-47B9-B7DF-5E0843141915}"/>
              </a:ext>
            </a:extLst>
          </p:cNvPr>
          <p:cNvCxnSpPr/>
          <p:nvPr/>
        </p:nvCxnSpPr>
        <p:spPr>
          <a:xfrm>
            <a:off x="3871063" y="2902761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9" name="文本框 18">
            <a:extLst>
              <a:ext uri="{FF2B5EF4-FFF2-40B4-BE49-F238E27FC236}">
                <a16:creationId xmlns:a16="http://schemas.microsoft.com/office/drawing/2014/main" id="{CDADE1AA-1807-4208-B871-EE516A9B015B}"/>
              </a:ext>
            </a:extLst>
          </p:cNvPr>
          <p:cNvSpPr txBox="1"/>
          <p:nvPr/>
        </p:nvSpPr>
        <p:spPr>
          <a:xfrm>
            <a:off x="1826898" y="3029075"/>
            <a:ext cx="5449528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5" name="矩形 14">
            <a:extLst>
              <a:ext uri="{FF2B5EF4-FFF2-40B4-BE49-F238E27FC236}">
                <a16:creationId xmlns:a16="http://schemas.microsoft.com/office/drawing/2014/main" id="{AE9E725E-724C-4AE7-BB3A-8C98B761408A}"/>
              </a:ext>
            </a:extLst>
          </p:cNvPr>
          <p:cNvSpPr/>
          <p:nvPr/>
        </p:nvSpPr>
        <p:spPr>
          <a:xfrm>
            <a:off x="2908123" y="218351"/>
            <a:ext cx="7416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工作概述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7" name="矩形 16">
            <a:extLst>
              <a:ext uri="{FF2B5EF4-FFF2-40B4-BE49-F238E27FC236}">
                <a16:creationId xmlns:a16="http://schemas.microsoft.com/office/drawing/2014/main" id="{ACFB573D-39AF-4B1D-9047-1FD9C1EF4AC7}"/>
              </a:ext>
            </a:extLst>
          </p:cNvPr>
          <p:cNvSpPr/>
          <p:nvPr/>
        </p:nvSpPr>
        <p:spPr>
          <a:xfrm>
            <a:off x="5997599" y="218351"/>
            <a:ext cx="7416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总结经验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0" name="矩形 19">
            <a:extLst>
              <a:ext uri="{FF2B5EF4-FFF2-40B4-BE49-F238E27FC236}">
                <a16:creationId xmlns:a16="http://schemas.microsoft.com/office/drawing/2014/main" id="{FF07FF14-C188-45E7-8631-ADCBD7B2C34B}"/>
              </a:ext>
            </a:extLst>
          </p:cNvPr>
          <p:cNvSpPr/>
          <p:nvPr/>
        </p:nvSpPr>
        <p:spPr>
          <a:xfrm>
            <a:off x="4452860" y="218351"/>
            <a:ext cx="7416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业绩展示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1" name="矩形 20">
            <a:extLst>
              <a:ext uri="{FF2B5EF4-FFF2-40B4-BE49-F238E27FC236}">
                <a16:creationId xmlns:a16="http://schemas.microsoft.com/office/drawing/2014/main" id="{0628BB8F-905B-4E01-87F4-8E0CFE89DA4D}"/>
              </a:ext>
            </a:extLst>
          </p:cNvPr>
          <p:cNvSpPr/>
          <p:nvPr/>
        </p:nvSpPr>
        <p:spPr>
          <a:xfrm>
            <a:off x="7542337" y="218351"/>
            <a:ext cx="7416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工作规划</a:t>
            </a:r>
          </a:p>
        </p:txBody>
      </p:sp>
    </p:spTree>
    <p:extLst>
      <p:ext uri="{BB962C8B-B14F-4D97-AF65-F5344CB8AC3E}">
        <p14:creationId val="160262397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0149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97DEB3-A008-45E5-A004-0915779842C4}"/>
              </a:ext>
            </a:extLst>
          </p:cNvPr>
          <p:cNvGrpSpPr/>
          <p:nvPr/>
        </p:nvGrpSpPr>
        <p:grpSpPr>
          <a:xfrm>
            <a:off x="-408191" y="1214854"/>
            <a:ext cx="4143542" cy="2762361"/>
            <a:chOff x="-405776" y="1673055"/>
            <a:chExt cx="2975145" cy="1983430"/>
          </a:xfrm>
        </p:grpSpPr>
        <p:graphicFrame>
          <p:nvGraphicFramePr>
  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5" name="图表 24">
              <a:extLst>
                <a:ext uri="{FF2B5EF4-FFF2-40B4-BE49-F238E27FC236}">
                  <a16:creationId xmlns:a16="http://schemas.microsoft.com/office/drawing/2014/main" id="{F543D9DA-591B-453F-A18E-CDAFEE821E5B}"/>
                </a:ext>
              </a:extLst>
            </p:cNvPr>
            <p:cNvGraphicFramePr/>
            <p:nvPr>
              <p:extLst>
                <p:ext uri="{D42A27DB-BD31-4B8C-83A1-F6EECF244321}">
                  <p14:modId val="528661562"/>
                </p:ext>
              </p:extLst>
            </p:nvPr>
          </p:nvGraphicFramePr>
          <p:xfrm>
            <a:off x="-405776" y="1673055"/>
            <a:ext cx="2975145" cy="1983430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6" name="矩形 25">
              <a:extLst>
                <a:ext uri="{FF2B5EF4-FFF2-40B4-BE49-F238E27FC236}">
                  <a16:creationId xmlns:a16="http://schemas.microsoft.com/office/drawing/2014/main" id="{5290DE51-FD52-4770-B3B3-F623D826035C}"/>
                </a:ext>
              </a:extLst>
            </p:cNvPr>
            <p:cNvSpPr/>
            <p:nvPr/>
          </p:nvSpPr>
          <p:spPr>
            <a:xfrm>
              <a:off x="551119" y="2310827"/>
              <a:ext cx="1061354" cy="1378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6000">
                  <a:solidFill>
                    <a:srgbClr val="2E3032"/>
                  </a:solidFill>
                  <a:latin typeface="+mj-lt"/>
                </a:rPr>
                <a:t>60%</a:t>
              </a:r>
            </a:p>
          </p:txBody>
        </p:sp>
      </p:grp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7" name="矩形 26">
            <a:extLst>
              <a:ext uri="{FF2B5EF4-FFF2-40B4-BE49-F238E27FC236}">
                <a16:creationId xmlns:a16="http://schemas.microsoft.com/office/drawing/2014/main" id="{CAF974CC-A08D-47C8-845D-EB8F3CDD801E}"/>
              </a:ext>
            </a:extLst>
          </p:cNvPr>
          <p:cNvSpPr/>
          <p:nvPr/>
        </p:nvSpPr>
        <p:spPr>
          <a:xfrm>
            <a:off x="4669566" y="1522765"/>
            <a:ext cx="414354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9" name="矩形 28">
            <a:extLst>
              <a:ext uri="{FF2B5EF4-FFF2-40B4-BE49-F238E27FC236}">
                <a16:creationId xmlns:a16="http://schemas.microsoft.com/office/drawing/2014/main" id="{1B912DF3-0DB4-46B3-A6E1-FBEF5B794E42}"/>
              </a:ext>
            </a:extLst>
          </p:cNvPr>
          <p:cNvSpPr/>
          <p:nvPr/>
        </p:nvSpPr>
        <p:spPr>
          <a:xfrm>
            <a:off x="3679573" y="1742775"/>
            <a:ext cx="8115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zh-CN" lang="en-US" sz="2400">
                <a:solidFill>
                  <a:srgbClr val="2E3032"/>
                </a:solidFill>
                <a:latin typeface="+mj-lt"/>
                <a:ea typeface="+mj-ea"/>
                <a:sym charset="0" panose="020f0502020204030204" pitchFamily="34" typeface="Calibri"/>
              </a:rPr>
              <a:t>60%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0" name="矩形 29">
            <a:extLst>
              <a:ext uri="{FF2B5EF4-FFF2-40B4-BE49-F238E27FC236}">
                <a16:creationId xmlns:a16="http://schemas.microsoft.com/office/drawing/2014/main" id="{F2A6D2F5-B1C0-4DC0-9E6F-48BC63200988}"/>
              </a:ext>
            </a:extLst>
          </p:cNvPr>
          <p:cNvSpPr/>
          <p:nvPr/>
        </p:nvSpPr>
        <p:spPr>
          <a:xfrm>
            <a:off x="3679573" y="3093451"/>
            <a:ext cx="8115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zh-CN" lang="en-US" sz="2400">
                <a:solidFill>
                  <a:srgbClr val="2E3032"/>
                </a:solidFill>
                <a:latin typeface="+mj-lt"/>
                <a:ea typeface="+mj-ea"/>
                <a:sym charset="0" panose="020f0502020204030204" pitchFamily="34" typeface="Calibri"/>
              </a:rPr>
              <a:t>40%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1" name="矩形 30">
            <a:extLst>
              <a:ext uri="{FF2B5EF4-FFF2-40B4-BE49-F238E27FC236}">
                <a16:creationId xmlns:a16="http://schemas.microsoft.com/office/drawing/2014/main" id="{4D973098-1093-4298-9EE0-5277454AD593}"/>
              </a:ext>
            </a:extLst>
          </p:cNvPr>
          <p:cNvSpPr/>
          <p:nvPr/>
        </p:nvSpPr>
        <p:spPr>
          <a:xfrm>
            <a:off x="4669566" y="2912680"/>
            <a:ext cx="414354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D03D51E-4D9E-40AC-8B4E-414724146971}"/>
              </a:ext>
            </a:extLst>
          </p:cNvPr>
          <p:cNvCxnSpPr/>
          <p:nvPr/>
        </p:nvCxnSpPr>
        <p:spPr>
          <a:xfrm flipH="1">
            <a:off x="4574258" y="1791432"/>
            <a:ext cx="0" cy="413008"/>
          </a:xfrm>
          <a:prstGeom prst="line">
            <a:avLst/>
          </a:prstGeom>
          <a:ln w="1270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503E25A-4346-4BA4-B477-300BC63193DF}"/>
              </a:ext>
            </a:extLst>
          </p:cNvPr>
          <p:cNvCxnSpPr/>
          <p:nvPr/>
        </p:nvCxnSpPr>
        <p:spPr>
          <a:xfrm flipH="1">
            <a:off x="4550228" y="3146497"/>
            <a:ext cx="0" cy="413008"/>
          </a:xfrm>
          <a:prstGeom prst="line">
            <a:avLst/>
          </a:prstGeom>
          <a:ln w="1270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0997621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0149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graphicFrame>
        <p:nvGraphicFrame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3" name="图表 12">
            <a:extLst>
              <a:ext uri="{FF2B5EF4-FFF2-40B4-BE49-F238E27FC236}">
                <a16:creationId xmlns:a16="http://schemas.microsoft.com/office/drawing/2014/main" id="{723826E4-C850-4A15-AE14-91028DC87FF7}"/>
              </a:ext>
            </a:extLst>
          </p:cNvPr>
          <p:cNvGraphicFramePr/>
          <p:nvPr>
            <p:extLst>
              <p:ext uri="{D42A27DB-BD31-4B8C-83A1-F6EECF244321}">
                <p14:modId val="2248334695"/>
              </p:ext>
            </p:extLst>
          </p:nvPr>
        </p:nvGraphicFramePr>
        <p:xfrm>
          <a:off x="3664858" y="1066799"/>
          <a:ext cx="5138484" cy="378016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DD9B980-1DF4-42E8-94F6-95D239597ABB}"/>
              </a:ext>
            </a:extLst>
          </p:cNvPr>
          <p:cNvCxnSpPr/>
          <p:nvPr/>
        </p:nvCxnSpPr>
        <p:spPr>
          <a:xfrm>
            <a:off x="316648" y="2149962"/>
            <a:ext cx="9412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5" name="文本框 14">
            <a:extLst>
              <a:ext uri="{FF2B5EF4-FFF2-40B4-BE49-F238E27FC236}">
                <a16:creationId xmlns:a16="http://schemas.microsoft.com/office/drawing/2014/main" id="{AF1711FA-FF3D-44E9-94EF-A30D16CFA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2" y="2217807"/>
            <a:ext cx="223234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rgbClr val="2E3032"/>
                </a:solidFill>
                <a:latin typeface="Arial"/>
                <a:ea typeface="方正兰亭黑_GBK"/>
              </a:rPr>
              <a:t>PERFORMANCE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rgbClr val="2E3032"/>
                </a:solidFill>
                <a:latin typeface="Arial"/>
                <a:ea typeface="方正兰亭黑_GBK"/>
              </a:rPr>
              <a:t>DISPLAY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6" name="矩形 15">
            <a:extLst>
              <a:ext uri="{FF2B5EF4-FFF2-40B4-BE49-F238E27FC236}">
                <a16:creationId xmlns:a16="http://schemas.microsoft.com/office/drawing/2014/main" id="{334D845B-408F-49F5-B0A0-5693068F0EAA}"/>
              </a:ext>
            </a:extLst>
          </p:cNvPr>
          <p:cNvSpPr/>
          <p:nvPr/>
        </p:nvSpPr>
        <p:spPr>
          <a:xfrm>
            <a:off x="197991" y="2909937"/>
            <a:ext cx="3292161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altLang="zh-CN" kern="0" lang="en-US" sz="900">
                <a:solidFill>
                  <a:srgbClr val="2E3032"/>
                </a:solidFill>
                <a:ea typeface="微软雅黑"/>
                <a:cs charset="0" panose="020b0604020202020204" pitchFamily="34" typeface="Arial"/>
                <a:sym charset="0" panose="020b0604020202020204" pitchFamily="34" typeface="Arial"/>
              </a:rPr>
              <a:t>Lorem ipsum dolor sit amet, consectetuer adipiscing elit. Aenean commodo ligula eget dolor. Lorem ipsum dolor sit amet；Lorem ipsum dolor sit amet, consectetuer adipiscing elit. </a:t>
            </a:r>
          </a:p>
        </p:txBody>
      </p:sp>
    </p:spTree>
    <p:extLst>
      <p:ext uri="{BB962C8B-B14F-4D97-AF65-F5344CB8AC3E}">
        <p14:creationId val="330776382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FADF6F-7523-462D-B613-9EF5E0199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88284" y="1017"/>
            <a:ext cx="7715250" cy="514146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CA6C9B0-1C5C-4A58-A0DC-830203C110DE}"/>
              </a:ext>
            </a:extLst>
          </p:cNvPr>
          <p:cNvSpPr/>
          <p:nvPr/>
        </p:nvSpPr>
        <p:spPr>
          <a:xfrm>
            <a:off x="5092700" y="1050370"/>
            <a:ext cx="4051300" cy="3042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12E62A-17AD-420B-B37E-36FB567297CA}"/>
              </a:ext>
            </a:extLst>
          </p:cNvPr>
          <p:cNvCxnSpPr/>
          <p:nvPr/>
        </p:nvCxnSpPr>
        <p:spPr>
          <a:xfrm>
            <a:off x="5372576" y="2600488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1" name="文本框 10">
            <a:extLst>
              <a:ext uri="{FF2B5EF4-FFF2-40B4-BE49-F238E27FC236}">
                <a16:creationId xmlns:a16="http://schemas.microsoft.com/office/drawing/2014/main" id="{3EB0ECBE-74F8-47A7-B447-BF9479908403}"/>
              </a:ext>
            </a:extLst>
          </p:cNvPr>
          <p:cNvSpPr txBox="1"/>
          <p:nvPr/>
        </p:nvSpPr>
        <p:spPr>
          <a:xfrm>
            <a:off x="5269455" y="2629227"/>
            <a:ext cx="3874545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C5ECDE-A6BB-47C3-A617-4E896035E277}"/>
              </a:ext>
            </a:extLst>
          </p:cNvPr>
          <p:cNvSpPr/>
          <p:nvPr/>
        </p:nvSpPr>
        <p:spPr>
          <a:xfrm>
            <a:off x="5269455" y="1494532"/>
            <a:ext cx="234823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latin typeface="+mj-ea"/>
                <a:ea typeface="+mj-ea"/>
              </a:rPr>
              <a:t>Summarize </a:t>
            </a:r>
          </a:p>
          <a:p>
            <a:r>
              <a:rPr altLang="zh-CN" lang="en-US" sz="3200">
                <a:latin typeface="+mj-ea"/>
                <a:ea typeface="+mj-ea"/>
              </a:rPr>
              <a:t>Experience</a:t>
            </a:r>
          </a:p>
        </p:txBody>
      </p:sp>
    </p:spTree>
    <p:extLst>
      <p:ext uri="{BB962C8B-B14F-4D97-AF65-F5344CB8AC3E}">
        <p14:creationId val="173467192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3372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sp>
        <p:nvSpPr>
          <p:cNvPr id="5" name="泪滴形 4">
            <a:extLst>
              <a:ext uri="{FF2B5EF4-FFF2-40B4-BE49-F238E27FC236}">
                <a16:creationId xmlns:a16="http://schemas.microsoft.com/office/drawing/2014/main" id="{884A75B1-69E7-4F7B-B037-AD587D56443C}"/>
              </a:ext>
            </a:extLst>
          </p:cNvPr>
          <p:cNvSpPr/>
          <p:nvPr/>
        </p:nvSpPr>
        <p:spPr>
          <a:xfrm>
            <a:off x="3263900" y="2971542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泪滴形 18">
            <a:extLst>
              <a:ext uri="{FF2B5EF4-FFF2-40B4-BE49-F238E27FC236}">
                <a16:creationId xmlns:a16="http://schemas.microsoft.com/office/drawing/2014/main" id="{C69EBF19-E8D3-43E4-9526-F9A4AAABA9CE}"/>
              </a:ext>
            </a:extLst>
          </p:cNvPr>
          <p:cNvSpPr/>
          <p:nvPr/>
        </p:nvSpPr>
        <p:spPr>
          <a:xfrm flipH="1">
            <a:off x="4662593" y="2971542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泪滴形 20">
            <a:extLst>
              <a:ext uri="{FF2B5EF4-FFF2-40B4-BE49-F238E27FC236}">
                <a16:creationId xmlns:a16="http://schemas.microsoft.com/office/drawing/2014/main" id="{8D965552-9BE5-46DC-A44D-A9837407F8DD}"/>
              </a:ext>
            </a:extLst>
          </p:cNvPr>
          <p:cNvSpPr/>
          <p:nvPr/>
        </p:nvSpPr>
        <p:spPr>
          <a:xfrm flipV="1">
            <a:off x="3263900" y="1581739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泪滴形 21">
            <a:extLst>
              <a:ext uri="{FF2B5EF4-FFF2-40B4-BE49-F238E27FC236}">
                <a16:creationId xmlns:a16="http://schemas.microsoft.com/office/drawing/2014/main" id="{D143FF47-39F1-4351-8165-07DEAA1966CE}"/>
              </a:ext>
            </a:extLst>
          </p:cNvPr>
          <p:cNvSpPr/>
          <p:nvPr/>
        </p:nvSpPr>
        <p:spPr>
          <a:xfrm flipH="1" flipV="1">
            <a:off x="4662593" y="1581739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3" name="矩形 22">
            <a:extLst>
              <a:ext uri="{FF2B5EF4-FFF2-40B4-BE49-F238E27FC236}">
                <a16:creationId xmlns:a16="http://schemas.microsoft.com/office/drawing/2014/main" id="{8E72389C-5EB1-4765-87FE-18C3CA94A795}"/>
              </a:ext>
            </a:extLst>
          </p:cNvPr>
          <p:cNvSpPr/>
          <p:nvPr/>
        </p:nvSpPr>
        <p:spPr>
          <a:xfrm>
            <a:off x="593124" y="1951406"/>
            <a:ext cx="250190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67782AA-1EC1-4FE0-B6BE-FD08949509D3}"/>
              </a:ext>
            </a:extLst>
          </p:cNvPr>
          <p:cNvSpPr txBox="1"/>
          <p:nvPr/>
        </p:nvSpPr>
        <p:spPr>
          <a:xfrm>
            <a:off x="1070631" y="1666185"/>
            <a:ext cx="20164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C0F8E2-162F-41EB-8A95-1BF0498D3BAC}"/>
              </a:ext>
            </a:extLst>
          </p:cNvPr>
          <p:cNvCxnSpPr/>
          <p:nvPr/>
        </p:nvCxnSpPr>
        <p:spPr>
          <a:xfrm>
            <a:off x="2679590" y="1986083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6" name="矩形 25">
            <a:extLst>
              <a:ext uri="{FF2B5EF4-FFF2-40B4-BE49-F238E27FC236}">
                <a16:creationId xmlns:a16="http://schemas.microsoft.com/office/drawing/2014/main" id="{5396C8A1-7C33-47F7-8CCD-A74A49AE81E5}"/>
              </a:ext>
            </a:extLst>
          </p:cNvPr>
          <p:cNvSpPr/>
          <p:nvPr/>
        </p:nvSpPr>
        <p:spPr>
          <a:xfrm>
            <a:off x="487791" y="3316233"/>
            <a:ext cx="250190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2964D79-3BEF-453C-A282-7FADC3DC8C35}"/>
              </a:ext>
            </a:extLst>
          </p:cNvPr>
          <p:cNvSpPr txBox="1"/>
          <p:nvPr/>
        </p:nvSpPr>
        <p:spPr>
          <a:xfrm>
            <a:off x="965298" y="3031012"/>
            <a:ext cx="20164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91DF812-C387-4E93-9D09-BEBCFCB8596F}"/>
              </a:ext>
            </a:extLst>
          </p:cNvPr>
          <p:cNvCxnSpPr/>
          <p:nvPr/>
        </p:nvCxnSpPr>
        <p:spPr>
          <a:xfrm>
            <a:off x="2574257" y="3350910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0" name="矩形 29">
            <a:extLst>
              <a:ext uri="{FF2B5EF4-FFF2-40B4-BE49-F238E27FC236}">
                <a16:creationId xmlns:a16="http://schemas.microsoft.com/office/drawing/2014/main" id="{13A10618-1A2A-4DA1-AA30-1E08D126F840}"/>
              </a:ext>
            </a:extLst>
          </p:cNvPr>
          <p:cNvSpPr/>
          <p:nvPr/>
        </p:nvSpPr>
        <p:spPr>
          <a:xfrm>
            <a:off x="6212730" y="3316233"/>
            <a:ext cx="250190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2F3845A-19D5-43CA-AE6F-98709B252D92}"/>
              </a:ext>
            </a:extLst>
          </p:cNvPr>
          <p:cNvSpPr txBox="1"/>
          <p:nvPr/>
        </p:nvSpPr>
        <p:spPr>
          <a:xfrm>
            <a:off x="6212731" y="3031012"/>
            <a:ext cx="20164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F48B5EC-4B2F-4B46-87D3-1718104256DA}"/>
              </a:ext>
            </a:extLst>
          </p:cNvPr>
          <p:cNvCxnSpPr/>
          <p:nvPr/>
        </p:nvCxnSpPr>
        <p:spPr>
          <a:xfrm>
            <a:off x="6308146" y="3350910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3" name="矩形 32">
            <a:extLst>
              <a:ext uri="{FF2B5EF4-FFF2-40B4-BE49-F238E27FC236}">
                <a16:creationId xmlns:a16="http://schemas.microsoft.com/office/drawing/2014/main" id="{F768E9E7-1DB6-44FF-9DE5-9FE3861FA8AE}"/>
              </a:ext>
            </a:extLst>
          </p:cNvPr>
          <p:cNvSpPr/>
          <p:nvPr/>
        </p:nvSpPr>
        <p:spPr>
          <a:xfrm>
            <a:off x="6212730" y="2055661"/>
            <a:ext cx="250190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E0B5894-F80B-4770-99C9-73039454DED3}"/>
              </a:ext>
            </a:extLst>
          </p:cNvPr>
          <p:cNvSpPr txBox="1"/>
          <p:nvPr/>
        </p:nvSpPr>
        <p:spPr>
          <a:xfrm>
            <a:off x="6212731" y="1770440"/>
            <a:ext cx="20164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B390438-AFE0-475A-89C9-1C841162AB02}"/>
              </a:ext>
            </a:extLst>
          </p:cNvPr>
          <p:cNvCxnSpPr/>
          <p:nvPr/>
        </p:nvCxnSpPr>
        <p:spPr>
          <a:xfrm>
            <a:off x="6308146" y="2090338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12">
            <a:extLst>
              <a:ext uri="{FF2B5EF4-FFF2-40B4-BE49-F238E27FC236}">
                <a16:creationId xmlns:a16="http://schemas.microsoft.com/office/drawing/2014/main" id="{B29AADBD-13B3-40B0-93D9-742B4DF847ED}"/>
              </a:ext>
            </a:extLst>
          </p:cNvPr>
          <p:cNvGrpSpPr/>
          <p:nvPr/>
        </p:nvGrpSpPr>
        <p:grpSpPr>
          <a:xfrm>
            <a:off x="5025547" y="3398320"/>
            <a:ext cx="442701" cy="414749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24" name="AutoShape 110">
              <a:extLst>
                <a:ext uri="{FF2B5EF4-FFF2-40B4-BE49-F238E27FC236}">
                  <a16:creationId xmlns:a16="http://schemas.microsoft.com/office/drawing/2014/main" id="{D2B12FB4-F299-4A2A-B914-658665397D82}"/>
                </a:ext>
              </a:extLst>
            </p:cNvPr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36" name="AutoShape 111">
              <a:extLst>
                <a:ext uri="{FF2B5EF4-FFF2-40B4-BE49-F238E27FC236}">
                  <a16:creationId xmlns:a16="http://schemas.microsoft.com/office/drawing/2014/main" id="{8DF4B90F-E2D3-4959-8A66-E8C63BD1264F}"/>
                </a:ext>
              </a:extLst>
            </p:cNvPr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  <p:sp>
        <p:nvSpPr>
          <p:cNvPr id="37" name="AutoShape 112">
            <a:extLst>
              <a:ext uri="{FF2B5EF4-FFF2-40B4-BE49-F238E27FC236}">
                <a16:creationId xmlns:a16="http://schemas.microsoft.com/office/drawing/2014/main" id="{7178A355-EF04-4A0C-9B1B-F993D2C5AC44}"/>
              </a:ext>
            </a:extLst>
          </p:cNvPr>
          <p:cNvSpPr/>
          <p:nvPr/>
        </p:nvSpPr>
        <p:spPr bwMode="auto">
          <a:xfrm>
            <a:off x="3728665" y="3350910"/>
            <a:ext cx="443420" cy="441466"/>
          </a:xfrm>
          <a:custGeom>
            <a:gdLst>
              <a:gd fmla="*/ 10510 w 21020" name="T0"/>
              <a:gd fmla="*/ 10800 h 21600" name="T1"/>
              <a:gd fmla="*/ 10510 w 21020" name="T2"/>
              <a:gd fmla="*/ 10800 h 21600" name="T3"/>
              <a:gd fmla="*/ 10510 w 21020" name="T4"/>
              <a:gd fmla="*/ 10800 h 21600" name="T5"/>
              <a:gd fmla="*/ 10510 w 2102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02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 bIns="19050" lIns="19050" rIns="19050" tIns="19050"/>
          <a:lstStyle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grpSp>
        <p:nvGrpSpPr>
          <p:cNvPr id="38" name="Group 124">
            <a:extLst>
              <a:ext uri="{FF2B5EF4-FFF2-40B4-BE49-F238E27FC236}">
                <a16:creationId xmlns:a16="http://schemas.microsoft.com/office/drawing/2014/main" id="{7ADFD8E5-32B5-4533-8EE8-98471CEBAE1B}"/>
              </a:ext>
            </a:extLst>
          </p:cNvPr>
          <p:cNvGrpSpPr/>
          <p:nvPr/>
        </p:nvGrpSpPr>
        <p:grpSpPr>
          <a:xfrm>
            <a:off x="5025548" y="2029293"/>
            <a:ext cx="442701" cy="372442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39" name="AutoShape 120">
              <a:extLst>
                <a:ext uri="{FF2B5EF4-FFF2-40B4-BE49-F238E27FC236}">
                  <a16:creationId xmlns:a16="http://schemas.microsoft.com/office/drawing/2014/main" id="{E0E23B90-FAE9-4143-871D-E82CC24449F1}"/>
                </a:ext>
              </a:extLst>
            </p:cNvPr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40" name="AutoShape 121">
              <a:extLst>
                <a:ext uri="{FF2B5EF4-FFF2-40B4-BE49-F238E27FC236}">
                  <a16:creationId xmlns:a16="http://schemas.microsoft.com/office/drawing/2014/main" id="{2443EA94-9B66-4DBC-BE38-947D97578FF5}"/>
                </a:ext>
              </a:extLst>
            </p:cNvPr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41" name="AutoShape 122">
              <a:extLst>
                <a:ext uri="{FF2B5EF4-FFF2-40B4-BE49-F238E27FC236}">
                  <a16:creationId xmlns:a16="http://schemas.microsoft.com/office/drawing/2014/main" id="{B4FA5AFC-7C5A-4F8C-A32B-FB5E8F29A30B}"/>
                </a:ext>
              </a:extLst>
            </p:cNvPr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59CE173-35E6-473E-95DD-523319B2E006}"/>
              </a:ext>
            </a:extLst>
          </p:cNvPr>
          <p:cNvGrpSpPr/>
          <p:nvPr/>
        </p:nvGrpSpPr>
        <p:grpSpPr>
          <a:xfrm>
            <a:off x="3729403" y="1994919"/>
            <a:ext cx="441945" cy="441945"/>
            <a:chOff x="3191434" y="2145028"/>
            <a:chExt cx="359165" cy="359165"/>
          </a:xfrm>
          <a:solidFill>
            <a:srgbClr val="2E3032"/>
          </a:solidFill>
        </p:grpSpPr>
        <p:sp>
          <p:nvSpPr>
            <p:cNvPr id="43" name="AutoShape 123">
              <a:extLst>
                <a:ext uri="{FF2B5EF4-FFF2-40B4-BE49-F238E27FC236}">
                  <a16:creationId xmlns:a16="http://schemas.microsoft.com/office/drawing/2014/main" id="{3D5F3AFC-DC0B-4638-A2AB-703EF704A0FF}"/>
                </a:ext>
              </a:extLst>
            </p:cNvPr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44" name="AutoShape 124">
              <a:extLst>
                <a:ext uri="{FF2B5EF4-FFF2-40B4-BE49-F238E27FC236}">
                  <a16:creationId xmlns:a16="http://schemas.microsoft.com/office/drawing/2014/main" id="{C8C790BA-6131-451B-A67F-8E81A82DD22F}"/>
                </a:ext>
              </a:extLst>
            </p:cNvPr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45" name="AutoShape 125">
              <a:extLst>
                <a:ext uri="{FF2B5EF4-FFF2-40B4-BE49-F238E27FC236}">
                  <a16:creationId xmlns:a16="http://schemas.microsoft.com/office/drawing/2014/main" id="{4F66A9BB-C37A-4056-A7E4-AB379B2B931F}"/>
                </a:ext>
              </a:extLst>
            </p:cNvPr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</p:spTree>
    <p:extLst>
      <p:ext uri="{BB962C8B-B14F-4D97-AF65-F5344CB8AC3E}">
        <p14:creationId val="297908825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424" y="-5342"/>
            <a:ext cx="5406463" cy="5148842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131947" y="511003"/>
            <a:ext cx="33372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B279CCE-5620-4675-B818-30C5350A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3593" y="1176791"/>
            <a:ext cx="4960123" cy="3306749"/>
          </a:xfrm>
          <a:prstGeom prst="rect">
            <a:avLst/>
          </a:prstGeom>
        </p:spPr>
      </p:pic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6" name="矩形 35">
            <a:extLst>
              <a:ext uri="{FF2B5EF4-FFF2-40B4-BE49-F238E27FC236}">
                <a16:creationId xmlns:a16="http://schemas.microsoft.com/office/drawing/2014/main" id="{6C13C993-7A23-46A0-B352-7096093489F9}"/>
              </a:ext>
            </a:extLst>
          </p:cNvPr>
          <p:cNvSpPr/>
          <p:nvPr/>
        </p:nvSpPr>
        <p:spPr>
          <a:xfrm>
            <a:off x="5502835" y="2018858"/>
            <a:ext cx="3290351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3DFC1B-E8BB-487A-BB4F-D4CD8889DCBD}"/>
              </a:ext>
            </a:extLst>
          </p:cNvPr>
          <p:cNvSpPr txBox="1"/>
          <p:nvPr/>
        </p:nvSpPr>
        <p:spPr>
          <a:xfrm>
            <a:off x="5502837" y="1062751"/>
            <a:ext cx="2083117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Summarize </a:t>
            </a:r>
          </a:p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Experience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13AC62B-6C3B-4008-BF97-CE4B38A4BAEC}"/>
              </a:ext>
            </a:extLst>
          </p:cNvPr>
          <p:cNvSpPr/>
          <p:nvPr/>
        </p:nvSpPr>
        <p:spPr>
          <a:xfrm>
            <a:off x="5630056" y="3212326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8" name="矩形 37">
            <a:extLst>
              <a:ext uri="{FF2B5EF4-FFF2-40B4-BE49-F238E27FC236}">
                <a16:creationId xmlns:a16="http://schemas.microsoft.com/office/drawing/2014/main" id="{614E978E-B7CF-4E86-8DA6-FE834B11CB6C}"/>
              </a:ext>
            </a:extLst>
          </p:cNvPr>
          <p:cNvSpPr/>
          <p:nvPr/>
        </p:nvSpPr>
        <p:spPr>
          <a:xfrm>
            <a:off x="6051475" y="3147029"/>
            <a:ext cx="3195892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20855CC-15D6-4D34-B497-852C220443C6}"/>
              </a:ext>
            </a:extLst>
          </p:cNvPr>
          <p:cNvSpPr/>
          <p:nvPr/>
        </p:nvSpPr>
        <p:spPr>
          <a:xfrm>
            <a:off x="5630056" y="3996826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40" name="矩形 39">
            <a:extLst>
              <a:ext uri="{FF2B5EF4-FFF2-40B4-BE49-F238E27FC236}">
                <a16:creationId xmlns:a16="http://schemas.microsoft.com/office/drawing/2014/main" id="{BDF6750E-37CF-444A-B7D1-125ED40980DE}"/>
              </a:ext>
            </a:extLst>
          </p:cNvPr>
          <p:cNvSpPr/>
          <p:nvPr/>
        </p:nvSpPr>
        <p:spPr>
          <a:xfrm>
            <a:off x="6051475" y="3931529"/>
            <a:ext cx="3195892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7C05807-E5DE-4878-99C7-B4FD0A54BE4E}"/>
              </a:ext>
            </a:extLst>
          </p:cNvPr>
          <p:cNvGrpSpPr/>
          <p:nvPr/>
        </p:nvGrpSpPr>
        <p:grpSpPr>
          <a:xfrm>
            <a:off x="5747227" y="4080749"/>
            <a:ext cx="182620" cy="266207"/>
            <a:chOff x="2528974" y="2863357"/>
            <a:chExt cx="246811" cy="359779"/>
          </a:xfrm>
          <a:solidFill>
            <a:srgbClr val="2E3032"/>
          </a:solidFill>
        </p:grpSpPr>
        <p:sp>
          <p:nvSpPr>
            <p:cNvPr id="12" name="AutoShape 113">
              <a:extLst>
                <a:ext uri="{FF2B5EF4-FFF2-40B4-BE49-F238E27FC236}">
                  <a16:creationId xmlns:a16="http://schemas.microsoft.com/office/drawing/2014/main" id="{9BDB2DEE-2BF2-4E97-BAA9-1C52F524CC9B}"/>
                </a:ext>
              </a:extLst>
            </p:cNvPr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14" name="AutoShape 114">
              <a:extLst>
                <a:ext uri="{FF2B5EF4-FFF2-40B4-BE49-F238E27FC236}">
                  <a16:creationId xmlns:a16="http://schemas.microsoft.com/office/drawing/2014/main" id="{A8DBFB44-B302-48D6-8701-660EF09401C3}"/>
                </a:ext>
              </a:extLst>
            </p:cNvPr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8F64F89-7F63-46E6-8E10-45556D087D29}"/>
              </a:ext>
            </a:extLst>
          </p:cNvPr>
          <p:cNvGrpSpPr/>
          <p:nvPr/>
        </p:nvGrpSpPr>
        <p:grpSpPr>
          <a:xfrm flipH="1">
            <a:off x="5705660" y="3283821"/>
            <a:ext cx="265753" cy="265753"/>
            <a:chOff x="2473104" y="2145028"/>
            <a:chExt cx="359165" cy="359165"/>
          </a:xfrm>
          <a:solidFill>
            <a:srgbClr val="2E3032"/>
          </a:solidFill>
        </p:grpSpPr>
        <p:sp>
          <p:nvSpPr>
            <p:cNvPr id="16" name="AutoShape 126">
              <a:extLst>
                <a:ext uri="{FF2B5EF4-FFF2-40B4-BE49-F238E27FC236}">
                  <a16:creationId xmlns:a16="http://schemas.microsoft.com/office/drawing/2014/main" id="{0B79CC8E-EAD3-4B27-B3A7-7D439DC28434}"/>
                </a:ext>
              </a:extLst>
            </p:cNvPr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17" name="AutoShape 127">
              <a:extLst>
                <a:ext uri="{FF2B5EF4-FFF2-40B4-BE49-F238E27FC236}">
                  <a16:creationId xmlns:a16="http://schemas.microsoft.com/office/drawing/2014/main" id="{6E010856-96C6-4839-AA8D-116558F0F70D}"/>
                </a:ext>
              </a:extLst>
            </p:cNvPr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80" y="0"/>
                  </a:moveTo>
                  <a:cubicBezTo>
                    <a:pt x="9025" y="0"/>
                    <a:pt x="0" y="9025"/>
                    <a:pt x="0" y="2018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80"/>
                  </a:cubicBezTo>
                  <a:cubicBezTo>
                    <a:pt x="2880" y="10618"/>
                    <a:pt x="10617" y="2880"/>
                    <a:pt x="2018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8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</p:spTree>
    <p:extLst>
      <p:ext uri="{BB962C8B-B14F-4D97-AF65-F5344CB8AC3E}">
        <p14:creationId val="312296230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3372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7F8CBD-3DC6-4933-9608-B61F88950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7991" y="1252406"/>
            <a:ext cx="2002721" cy="19966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D80599-5537-4BDA-BF21-84D53E297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02386" y="1249362"/>
            <a:ext cx="2002721" cy="200272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ABB09A-5779-41D7-807F-824B0E94D2E3}"/>
              </a:ext>
            </a:extLst>
          </p:cNvPr>
          <p:cNvSpPr/>
          <p:nvPr/>
        </p:nvSpPr>
        <p:spPr>
          <a:xfrm>
            <a:off x="4397071" y="1249362"/>
            <a:ext cx="4548938" cy="2002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6" name="矩形 35">
            <a:extLst>
              <a:ext uri="{FF2B5EF4-FFF2-40B4-BE49-F238E27FC236}">
                <a16:creationId xmlns:a16="http://schemas.microsoft.com/office/drawing/2014/main" id="{ABFE93EB-2913-467C-9DFC-E8D9D12E28A9}"/>
              </a:ext>
            </a:extLst>
          </p:cNvPr>
          <p:cNvSpPr/>
          <p:nvPr/>
        </p:nvSpPr>
        <p:spPr>
          <a:xfrm>
            <a:off x="4572000" y="2174557"/>
            <a:ext cx="3879704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0AE109C-59A7-463A-B6BC-889ECA56CF79}"/>
              </a:ext>
            </a:extLst>
          </p:cNvPr>
          <p:cNvSpPr txBox="1"/>
          <p:nvPr/>
        </p:nvSpPr>
        <p:spPr>
          <a:xfrm>
            <a:off x="4572000" y="1738829"/>
            <a:ext cx="3865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D0EC5F2-F359-428A-AC49-BBACD0731F78}"/>
              </a:ext>
            </a:extLst>
          </p:cNvPr>
          <p:cNvSpPr/>
          <p:nvPr/>
        </p:nvSpPr>
        <p:spPr>
          <a:xfrm>
            <a:off x="171705" y="3701281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9" name="矩形 38">
            <a:extLst>
              <a:ext uri="{FF2B5EF4-FFF2-40B4-BE49-F238E27FC236}">
                <a16:creationId xmlns:a16="http://schemas.microsoft.com/office/drawing/2014/main" id="{F0BA900E-E97E-46BA-8F9C-7179690EEA5F}"/>
              </a:ext>
            </a:extLst>
          </p:cNvPr>
          <p:cNvSpPr/>
          <p:nvPr/>
        </p:nvSpPr>
        <p:spPr>
          <a:xfrm>
            <a:off x="593124" y="3635984"/>
            <a:ext cx="3195892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3CB7AAD-660F-4EC0-B05F-07BF0A9AD3A0}"/>
              </a:ext>
            </a:extLst>
          </p:cNvPr>
          <p:cNvSpPr/>
          <p:nvPr/>
        </p:nvSpPr>
        <p:spPr>
          <a:xfrm>
            <a:off x="4648290" y="3741550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41" name="矩形 40">
            <a:extLst>
              <a:ext uri="{FF2B5EF4-FFF2-40B4-BE49-F238E27FC236}">
                <a16:creationId xmlns:a16="http://schemas.microsoft.com/office/drawing/2014/main" id="{4BC5CA90-F6B4-4A1C-9C8A-5254935C6729}"/>
              </a:ext>
            </a:extLst>
          </p:cNvPr>
          <p:cNvSpPr/>
          <p:nvPr/>
        </p:nvSpPr>
        <p:spPr>
          <a:xfrm>
            <a:off x="5069709" y="3676253"/>
            <a:ext cx="3195892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grpSp>
        <p:nvGrpSpPr>
          <p:cNvPr id="19" name="Group 112">
            <a:extLst>
              <a:ext uri="{FF2B5EF4-FFF2-40B4-BE49-F238E27FC236}">
                <a16:creationId xmlns:a16="http://schemas.microsoft.com/office/drawing/2014/main" id="{00B8DCAB-2B04-4853-A170-E386FF2FD75D}"/>
              </a:ext>
            </a:extLst>
          </p:cNvPr>
          <p:cNvGrpSpPr/>
          <p:nvPr/>
        </p:nvGrpSpPr>
        <p:grpSpPr>
          <a:xfrm>
            <a:off x="4762229" y="3871702"/>
            <a:ext cx="212181" cy="198784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20" name="AutoShape 110">
              <a:extLst>
                <a:ext uri="{FF2B5EF4-FFF2-40B4-BE49-F238E27FC236}">
                  <a16:creationId xmlns:a16="http://schemas.microsoft.com/office/drawing/2014/main" id="{A56D9FEB-4EB3-4B3C-B346-CC30B06C2FF3}"/>
                </a:ext>
              </a:extLst>
            </p:cNvPr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21" name="AutoShape 111">
              <a:extLst>
                <a:ext uri="{FF2B5EF4-FFF2-40B4-BE49-F238E27FC236}">
                  <a16:creationId xmlns:a16="http://schemas.microsoft.com/office/drawing/2014/main" id="{0AA7332C-0AEC-4A5F-8C10-B890151EA190}"/>
                </a:ext>
              </a:extLst>
            </p:cNvPr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22" name="Group 124">
            <a:extLst>
              <a:ext uri="{FF2B5EF4-FFF2-40B4-BE49-F238E27FC236}">
                <a16:creationId xmlns:a16="http://schemas.microsoft.com/office/drawing/2014/main" id="{A0ABF41E-3EC7-4B32-BA61-A4904680A447}"/>
              </a:ext>
            </a:extLst>
          </p:cNvPr>
          <p:cNvGrpSpPr/>
          <p:nvPr/>
        </p:nvGrpSpPr>
        <p:grpSpPr>
          <a:xfrm>
            <a:off x="262579" y="3806314"/>
            <a:ext cx="235246" cy="197911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23" name="AutoShape 120">
              <a:extLst>
                <a:ext uri="{FF2B5EF4-FFF2-40B4-BE49-F238E27FC236}">
                  <a16:creationId xmlns:a16="http://schemas.microsoft.com/office/drawing/2014/main" id="{50669D6E-5A75-4040-995E-5A31A5049CFC}"/>
                </a:ext>
              </a:extLst>
            </p:cNvPr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24" name="AutoShape 121">
              <a:extLst>
                <a:ext uri="{FF2B5EF4-FFF2-40B4-BE49-F238E27FC236}">
                  <a16:creationId xmlns:a16="http://schemas.microsoft.com/office/drawing/2014/main" id="{E4E62C3B-C24E-4A9F-90BC-DC918A06F608}"/>
                </a:ext>
              </a:extLst>
            </p:cNvPr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25" name="AutoShape 122">
              <a:extLst>
                <a:ext uri="{FF2B5EF4-FFF2-40B4-BE49-F238E27FC236}">
                  <a16:creationId xmlns:a16="http://schemas.microsoft.com/office/drawing/2014/main" id="{64D6054F-A360-4ACF-BF31-F6CA998583EF}"/>
                </a:ext>
              </a:extLst>
            </p:cNvPr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</p:spTree>
    <p:extLst>
      <p:ext uri="{BB962C8B-B14F-4D97-AF65-F5344CB8AC3E}">
        <p14:creationId val="313183811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102748-E9CD-43C0-B23F-0AD2C03BE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37659" y="2779"/>
            <a:ext cx="7716056" cy="51379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20851C-E1A2-4B99-BB01-D723D7871A93}"/>
              </a:ext>
            </a:extLst>
          </p:cNvPr>
          <p:cNvSpPr/>
          <p:nvPr/>
        </p:nvSpPr>
        <p:spPr>
          <a:xfrm>
            <a:off x="387353" y="1455089"/>
            <a:ext cx="3850691" cy="2337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12E62A-17AD-420B-B37E-36FB567297CA}"/>
              </a:ext>
            </a:extLst>
          </p:cNvPr>
          <p:cNvCxnSpPr/>
          <p:nvPr/>
        </p:nvCxnSpPr>
        <p:spPr>
          <a:xfrm>
            <a:off x="490475" y="2640245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1" name="文本框 10">
            <a:extLst>
              <a:ext uri="{FF2B5EF4-FFF2-40B4-BE49-F238E27FC236}">
                <a16:creationId xmlns:a16="http://schemas.microsoft.com/office/drawing/2014/main" id="{3EB0ECBE-74F8-47A7-B447-BF9479908403}"/>
              </a:ext>
            </a:extLst>
          </p:cNvPr>
          <p:cNvSpPr txBox="1"/>
          <p:nvPr/>
        </p:nvSpPr>
        <p:spPr>
          <a:xfrm>
            <a:off x="387354" y="2668984"/>
            <a:ext cx="3310003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C5ECDE-A6BB-47C3-A617-4E896035E277}"/>
              </a:ext>
            </a:extLst>
          </p:cNvPr>
          <p:cNvSpPr/>
          <p:nvPr/>
        </p:nvSpPr>
        <p:spPr>
          <a:xfrm>
            <a:off x="350662" y="1986975"/>
            <a:ext cx="2048788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latin typeface="+mj-ea"/>
                <a:ea typeface="+mj-ea"/>
              </a:rPr>
              <a:t>Work Plan</a:t>
            </a:r>
          </a:p>
        </p:txBody>
      </p:sp>
    </p:spTree>
    <p:extLst>
      <p:ext uri="{BB962C8B-B14F-4D97-AF65-F5344CB8AC3E}">
        <p14:creationId val="198524629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EC58A00-E1EE-40B3-99EC-AC7B3E174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1566" y="1327"/>
            <a:ext cx="4122434" cy="51408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158389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F45FF7E-98FF-4682-B98B-51D1C1BC66B8}"/>
              </a:ext>
            </a:extLst>
          </p:cNvPr>
          <p:cNvSpPr/>
          <p:nvPr/>
        </p:nvSpPr>
        <p:spPr>
          <a:xfrm>
            <a:off x="3593989" y="0"/>
            <a:ext cx="286247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43" name="矩形 42">
            <a:extLst>
              <a:ext uri="{FF2B5EF4-FFF2-40B4-BE49-F238E27FC236}">
                <a16:creationId xmlns:a16="http://schemas.microsoft.com/office/drawing/2014/main" id="{F4A8BDF7-C48B-45F1-BFE8-EFC56FBC7B71}"/>
              </a:ext>
            </a:extLst>
          </p:cNvPr>
          <p:cNvSpPr/>
          <p:nvPr/>
        </p:nvSpPr>
        <p:spPr>
          <a:xfrm>
            <a:off x="156845" y="2764281"/>
            <a:ext cx="3290351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D68B4BE-05E1-4923-A543-AF79445B0E09}"/>
              </a:ext>
            </a:extLst>
          </p:cNvPr>
          <p:cNvSpPr txBox="1"/>
          <p:nvPr/>
        </p:nvSpPr>
        <p:spPr>
          <a:xfrm>
            <a:off x="156845" y="1810174"/>
            <a:ext cx="195025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Work Plan</a:t>
            </a:r>
          </a:p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In Future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45" name="矩形 44">
            <a:extLst>
              <a:ext uri="{FF2B5EF4-FFF2-40B4-BE49-F238E27FC236}">
                <a16:creationId xmlns:a16="http://schemas.microsoft.com/office/drawing/2014/main" id="{2A98C2DE-1C5F-406C-B642-08838E9A16BC}"/>
              </a:ext>
            </a:extLst>
          </p:cNvPr>
          <p:cNvSpPr/>
          <p:nvPr/>
        </p:nvSpPr>
        <p:spPr>
          <a:xfrm>
            <a:off x="4122435" y="1052301"/>
            <a:ext cx="216275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47" name="矩形 46">
            <a:extLst>
              <a:ext uri="{FF2B5EF4-FFF2-40B4-BE49-F238E27FC236}">
                <a16:creationId xmlns:a16="http://schemas.microsoft.com/office/drawing/2014/main" id="{2D293EC2-8788-434F-857F-0D8941D03E93}"/>
              </a:ext>
            </a:extLst>
          </p:cNvPr>
          <p:cNvSpPr/>
          <p:nvPr/>
        </p:nvSpPr>
        <p:spPr>
          <a:xfrm>
            <a:off x="4122435" y="2367088"/>
            <a:ext cx="216275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48" name="矩形 47">
            <a:extLst>
              <a:ext uri="{FF2B5EF4-FFF2-40B4-BE49-F238E27FC236}">
                <a16:creationId xmlns:a16="http://schemas.microsoft.com/office/drawing/2014/main" id="{F1596CD9-DB64-4BEC-AE10-2D639D18E2BE}"/>
              </a:ext>
            </a:extLst>
          </p:cNvPr>
          <p:cNvSpPr/>
          <p:nvPr/>
        </p:nvSpPr>
        <p:spPr>
          <a:xfrm>
            <a:off x="4122435" y="3681875"/>
            <a:ext cx="216275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11" name="AutoShape 59">
            <a:extLst>
              <a:ext uri="{FF2B5EF4-FFF2-40B4-BE49-F238E27FC236}">
                <a16:creationId xmlns:a16="http://schemas.microsoft.com/office/drawing/2014/main" id="{30F93B84-31ED-4F3D-A91B-383CE53E605A}"/>
              </a:ext>
            </a:extLst>
          </p:cNvPr>
          <p:cNvSpPr/>
          <p:nvPr/>
        </p:nvSpPr>
        <p:spPr bwMode="auto">
          <a:xfrm>
            <a:off x="3678031" y="1270105"/>
            <a:ext cx="360362" cy="358775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 bIns="19050" lIns="19050" rIns="19050" tIns="19050"/>
          <a:lstStyle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sp>
        <p:nvSpPr>
          <p:cNvPr id="12" name="AutoShape 112">
            <a:extLst>
              <a:ext uri="{FF2B5EF4-FFF2-40B4-BE49-F238E27FC236}">
                <a16:creationId xmlns:a16="http://schemas.microsoft.com/office/drawing/2014/main" id="{38EFE86F-F97C-4AA2-B17F-F743FD7FCBE8}"/>
              </a:ext>
            </a:extLst>
          </p:cNvPr>
          <p:cNvSpPr/>
          <p:nvPr/>
        </p:nvSpPr>
        <p:spPr bwMode="auto">
          <a:xfrm>
            <a:off x="3737575" y="3952193"/>
            <a:ext cx="360363" cy="358775"/>
          </a:xfrm>
          <a:custGeom>
            <a:gdLst>
              <a:gd fmla="*/ 10510 w 21020" name="T0"/>
              <a:gd fmla="*/ 10800 h 21600" name="T1"/>
              <a:gd fmla="*/ 10510 w 21020" name="T2"/>
              <a:gd fmla="*/ 10800 h 21600" name="T3"/>
              <a:gd fmla="*/ 10510 w 21020" name="T4"/>
              <a:gd fmla="*/ 10800 h 21600" name="T5"/>
              <a:gd fmla="*/ 10510 w 2102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02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 bIns="19050" lIns="19050" rIns="19050" tIns="19050"/>
          <a:lstStyle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grpSp>
        <p:nvGrpSpPr>
          <p:cNvPr id="14" name="Group 124">
            <a:extLst>
              <a:ext uri="{FF2B5EF4-FFF2-40B4-BE49-F238E27FC236}">
                <a16:creationId xmlns:a16="http://schemas.microsoft.com/office/drawing/2014/main" id="{9A6E2C86-902F-42F9-9DBA-42A0DD7B6D01}"/>
              </a:ext>
            </a:extLst>
          </p:cNvPr>
          <p:cNvGrpSpPr/>
          <p:nvPr/>
        </p:nvGrpSpPr>
        <p:grpSpPr>
          <a:xfrm>
            <a:off x="3719905" y="2612940"/>
            <a:ext cx="359779" cy="302680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15" name="AutoShape 120">
              <a:extLst>
                <a:ext uri="{FF2B5EF4-FFF2-40B4-BE49-F238E27FC236}">
                  <a16:creationId xmlns:a16="http://schemas.microsoft.com/office/drawing/2014/main" id="{0B14F38E-71A1-4351-A27B-AC60FCF2582D}"/>
                </a:ext>
              </a:extLst>
            </p:cNvPr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16" name="AutoShape 121">
              <a:extLst>
                <a:ext uri="{FF2B5EF4-FFF2-40B4-BE49-F238E27FC236}">
                  <a16:creationId xmlns:a16="http://schemas.microsoft.com/office/drawing/2014/main" id="{D2FCC0D3-CAA3-40D6-8BF7-44A35FA4F5C7}"/>
                </a:ext>
              </a:extLst>
            </p:cNvPr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17" name="AutoShape 122">
              <a:extLst>
                <a:ext uri="{FF2B5EF4-FFF2-40B4-BE49-F238E27FC236}">
                  <a16:creationId xmlns:a16="http://schemas.microsoft.com/office/drawing/2014/main" id="{755B9F6A-AEAF-4834-A8F4-2E394141A7B3}"/>
                </a:ext>
              </a:extLst>
            </p:cNvPr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</p:spTree>
    <p:extLst>
      <p:ext uri="{BB962C8B-B14F-4D97-AF65-F5344CB8AC3E}">
        <p14:creationId val="390604557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158389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84C7AEA-1F83-4087-BDB7-8A51462E7984}"/>
              </a:ext>
            </a:extLst>
          </p:cNvPr>
          <p:cNvCxnSpPr/>
          <p:nvPr/>
        </p:nvCxnSpPr>
        <p:spPr>
          <a:xfrm>
            <a:off x="468489" y="2535238"/>
            <a:ext cx="8207022" cy="0"/>
          </a:xfrm>
          <a:prstGeom prst="straightConnector1">
            <a:avLst/>
          </a:prstGeom>
          <a:ln>
            <a:solidFill>
              <a:srgbClr val="2E3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50A8E20-A362-414B-A4CB-639A517A420B}"/>
              </a:ext>
            </a:extLst>
          </p:cNvPr>
          <p:cNvSpPr/>
          <p:nvPr/>
        </p:nvSpPr>
        <p:spPr>
          <a:xfrm>
            <a:off x="1000042" y="2394437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FEC2C33-FB0C-4560-B395-2C4C23A9A54B}"/>
              </a:ext>
            </a:extLst>
          </p:cNvPr>
          <p:cNvSpPr/>
          <p:nvPr/>
        </p:nvSpPr>
        <p:spPr>
          <a:xfrm>
            <a:off x="3302975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34C2D6B-70BC-423D-AFC8-93E4017D80F2}"/>
              </a:ext>
            </a:extLst>
          </p:cNvPr>
          <p:cNvSpPr/>
          <p:nvPr/>
        </p:nvSpPr>
        <p:spPr>
          <a:xfrm>
            <a:off x="5605908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0115129-8925-47CB-96B6-90F07A7966B8}"/>
              </a:ext>
            </a:extLst>
          </p:cNvPr>
          <p:cNvSpPr/>
          <p:nvPr/>
        </p:nvSpPr>
        <p:spPr>
          <a:xfrm>
            <a:off x="7908842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0" name="矩形 19">
            <a:extLst>
              <a:ext uri="{FF2B5EF4-FFF2-40B4-BE49-F238E27FC236}">
                <a16:creationId xmlns:a16="http://schemas.microsoft.com/office/drawing/2014/main" id="{F6A8830C-1076-48FB-A5D1-34D7905C8ECC}"/>
              </a:ext>
            </a:extLst>
          </p:cNvPr>
          <p:cNvSpPr/>
          <p:nvPr/>
        </p:nvSpPr>
        <p:spPr>
          <a:xfrm>
            <a:off x="53727" y="3080456"/>
            <a:ext cx="2247253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1042BE3-1610-4674-AAA6-DCCBE87789D2}"/>
              </a:ext>
            </a:extLst>
          </p:cNvPr>
          <p:cNvSpPr txBox="1"/>
          <p:nvPr/>
        </p:nvSpPr>
        <p:spPr>
          <a:xfrm>
            <a:off x="780449" y="2787070"/>
            <a:ext cx="7702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2E3032"/>
                </a:solidFill>
                <a:latin typeface="+mj-lt"/>
              </a:rPr>
              <a:t>Step 1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2" name="矩形 21">
            <a:extLst>
              <a:ext uri="{FF2B5EF4-FFF2-40B4-BE49-F238E27FC236}">
                <a16:creationId xmlns:a16="http://schemas.microsoft.com/office/drawing/2014/main" id="{44B0FFA4-AD41-43B4-BFBE-6F8CECFBB07D}"/>
              </a:ext>
            </a:extLst>
          </p:cNvPr>
          <p:cNvSpPr/>
          <p:nvPr/>
        </p:nvSpPr>
        <p:spPr>
          <a:xfrm>
            <a:off x="2273022" y="1510083"/>
            <a:ext cx="2247253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05662C-E6E5-4E22-ABD7-D163664DDB67}"/>
              </a:ext>
            </a:extLst>
          </p:cNvPr>
          <p:cNvSpPr txBox="1"/>
          <p:nvPr/>
        </p:nvSpPr>
        <p:spPr>
          <a:xfrm>
            <a:off x="2999744" y="1216698"/>
            <a:ext cx="7702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2E3032"/>
                </a:solidFill>
                <a:latin typeface="+mj-lt"/>
              </a:rPr>
              <a:t>Step 2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4" name="矩形 23">
            <a:extLst>
              <a:ext uri="{FF2B5EF4-FFF2-40B4-BE49-F238E27FC236}">
                <a16:creationId xmlns:a16="http://schemas.microsoft.com/office/drawing/2014/main" id="{D69CA33B-FC3C-4015-A51D-9A7CD7FFB8AC}"/>
              </a:ext>
            </a:extLst>
          </p:cNvPr>
          <p:cNvSpPr/>
          <p:nvPr/>
        </p:nvSpPr>
        <p:spPr>
          <a:xfrm>
            <a:off x="4668791" y="3080456"/>
            <a:ext cx="2247253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B5D3C31-0C51-470C-9044-EDC29A26124E}"/>
              </a:ext>
            </a:extLst>
          </p:cNvPr>
          <p:cNvSpPr txBox="1"/>
          <p:nvPr/>
        </p:nvSpPr>
        <p:spPr>
          <a:xfrm>
            <a:off x="5395513" y="2787070"/>
            <a:ext cx="7702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2E3032"/>
                </a:solidFill>
                <a:latin typeface="+mj-lt"/>
              </a:rPr>
              <a:t>Step 3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6" name="矩形 25">
            <a:extLst>
              <a:ext uri="{FF2B5EF4-FFF2-40B4-BE49-F238E27FC236}">
                <a16:creationId xmlns:a16="http://schemas.microsoft.com/office/drawing/2014/main" id="{49CC07C4-5D90-4142-A6A3-5F8D74CA4925}"/>
              </a:ext>
            </a:extLst>
          </p:cNvPr>
          <p:cNvSpPr/>
          <p:nvPr/>
        </p:nvSpPr>
        <p:spPr>
          <a:xfrm>
            <a:off x="6916044" y="1519346"/>
            <a:ext cx="2247253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B06DDD2-D39E-4B4E-9759-0991ED1C74F3}"/>
              </a:ext>
            </a:extLst>
          </p:cNvPr>
          <p:cNvSpPr txBox="1"/>
          <p:nvPr/>
        </p:nvSpPr>
        <p:spPr>
          <a:xfrm>
            <a:off x="7642765" y="1225961"/>
            <a:ext cx="7702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2E3032"/>
                </a:solidFill>
                <a:latin typeface="+mj-lt"/>
              </a:rPr>
              <a:t>Step 4</a:t>
            </a:r>
          </a:p>
        </p:txBody>
      </p:sp>
    </p:spTree>
    <p:extLst>
      <p:ext uri="{BB962C8B-B14F-4D97-AF65-F5344CB8AC3E}">
        <p14:creationId val="266569592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5B7C238D-654E-4E7C-B9E4-FF3A48CCD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093474"/>
            <a:ext cx="9242778" cy="247530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158389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01CDA4-5BD7-4CB8-BE06-501062D393B2}"/>
              </a:ext>
            </a:extLst>
          </p:cNvPr>
          <p:cNvSpPr/>
          <p:nvPr/>
        </p:nvSpPr>
        <p:spPr>
          <a:xfrm>
            <a:off x="6044764" y="734129"/>
            <a:ext cx="2901245" cy="4029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43" name="矩形 42">
            <a:extLst>
              <a:ext uri="{FF2B5EF4-FFF2-40B4-BE49-F238E27FC236}">
                <a16:creationId xmlns:a16="http://schemas.microsoft.com/office/drawing/2014/main" id="{F4A8BDF7-C48B-45F1-BFE8-EFC56FBC7B71}"/>
              </a:ext>
            </a:extLst>
          </p:cNvPr>
          <p:cNvSpPr/>
          <p:nvPr/>
        </p:nvSpPr>
        <p:spPr>
          <a:xfrm>
            <a:off x="6200730" y="2521832"/>
            <a:ext cx="2322381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D68B4BE-05E1-4923-A543-AF79445B0E09}"/>
              </a:ext>
            </a:extLst>
          </p:cNvPr>
          <p:cNvSpPr txBox="1"/>
          <p:nvPr/>
        </p:nvSpPr>
        <p:spPr>
          <a:xfrm>
            <a:off x="6200731" y="1567725"/>
            <a:ext cx="195025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Work Plan</a:t>
            </a:r>
          </a:p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In Future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03D57C6-AC89-489E-8D22-DEFA176C3C29}"/>
              </a:ext>
            </a:extLst>
          </p:cNvPr>
          <p:cNvSpPr/>
          <p:nvPr/>
        </p:nvSpPr>
        <p:spPr>
          <a:xfrm>
            <a:off x="197991" y="3935974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52" name="矩形 51">
            <a:extLst>
              <a:ext uri="{FF2B5EF4-FFF2-40B4-BE49-F238E27FC236}">
                <a16:creationId xmlns:a16="http://schemas.microsoft.com/office/drawing/2014/main" id="{184BE739-EB1F-4EFA-B3AD-DB3A3DCB5912}"/>
              </a:ext>
            </a:extLst>
          </p:cNvPr>
          <p:cNvSpPr/>
          <p:nvPr/>
        </p:nvSpPr>
        <p:spPr>
          <a:xfrm>
            <a:off x="619410" y="3870677"/>
            <a:ext cx="2247253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57A5CEE-EF77-4F7D-B8F4-E8E8AE795094}"/>
              </a:ext>
            </a:extLst>
          </p:cNvPr>
          <p:cNvSpPr/>
          <p:nvPr/>
        </p:nvSpPr>
        <p:spPr>
          <a:xfrm>
            <a:off x="3376092" y="3967973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54" name="矩形 53">
            <a:extLst>
              <a:ext uri="{FF2B5EF4-FFF2-40B4-BE49-F238E27FC236}">
                <a16:creationId xmlns:a16="http://schemas.microsoft.com/office/drawing/2014/main" id="{9D3499A9-9C97-49B0-9132-3F3765D49216}"/>
              </a:ext>
            </a:extLst>
          </p:cNvPr>
          <p:cNvSpPr/>
          <p:nvPr/>
        </p:nvSpPr>
        <p:spPr>
          <a:xfrm>
            <a:off x="3797511" y="3854680"/>
            <a:ext cx="2247253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4B99EF9E-7FFA-4A6B-9A44-1931A52F803E}"/>
              </a:ext>
            </a:extLst>
          </p:cNvPr>
          <p:cNvSpPr/>
          <p:nvPr/>
        </p:nvSpPr>
        <p:spPr bwMode="auto">
          <a:xfrm>
            <a:off x="274412" y="4011781"/>
            <a:ext cx="268577" cy="26980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 bIns="19050" lIns="19050" rIns="19050" tIns="19050"/>
          <a:lstStyle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sp>
        <p:nvSpPr>
          <p:cNvPr id="13" name="AutoShape 46">
            <a:extLst>
              <a:ext uri="{FF2B5EF4-FFF2-40B4-BE49-F238E27FC236}">
                <a16:creationId xmlns:a16="http://schemas.microsoft.com/office/drawing/2014/main" id="{884314CF-B436-45D0-A865-2E814418138C}"/>
              </a:ext>
            </a:extLst>
          </p:cNvPr>
          <p:cNvSpPr/>
          <p:nvPr/>
        </p:nvSpPr>
        <p:spPr bwMode="auto">
          <a:xfrm>
            <a:off x="3467434" y="4029570"/>
            <a:ext cx="238736" cy="27676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 bIns="19050" lIns="19050" rIns="19050" tIns="19050"/>
          <a:lstStyle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</p:spTree>
    <p:extLst>
      <p:ext uri="{BB962C8B-B14F-4D97-AF65-F5344CB8AC3E}">
        <p14:creationId val="32747233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833717" y="0"/>
            <a:ext cx="2366682" cy="5143500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69385" y="1774637"/>
            <a:ext cx="2626042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800">
                <a:solidFill>
                  <a:srgbClr val="2E3032"/>
                </a:solidFill>
                <a:latin typeface="+mj-lt"/>
              </a:rPr>
              <a:t>Contents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9" name="矩形 28">
            <a:extLst>
              <a:ext uri="{FF2B5EF4-FFF2-40B4-BE49-F238E27FC236}">
                <a16:creationId xmlns:a16="http://schemas.microsoft.com/office/drawing/2014/main" id="{9C5EF97A-414D-478C-9875-E0BBC3EF37E8}"/>
              </a:ext>
            </a:extLst>
          </p:cNvPr>
          <p:cNvSpPr/>
          <p:nvPr/>
        </p:nvSpPr>
        <p:spPr>
          <a:xfrm>
            <a:off x="5338621" y="979402"/>
            <a:ext cx="2046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01、工作概述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0" name="矩形 29">
            <a:extLst>
              <a:ext uri="{FF2B5EF4-FFF2-40B4-BE49-F238E27FC236}">
                <a16:creationId xmlns:a16="http://schemas.microsoft.com/office/drawing/2014/main" id="{67700043-14A9-4FD4-895D-C5496FAC640F}"/>
              </a:ext>
            </a:extLst>
          </p:cNvPr>
          <p:cNvSpPr/>
          <p:nvPr/>
        </p:nvSpPr>
        <p:spPr>
          <a:xfrm>
            <a:off x="5312937" y="3010798"/>
            <a:ext cx="2046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03、业绩展示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1" name="矩形 30">
            <a:extLst>
              <a:ext uri="{FF2B5EF4-FFF2-40B4-BE49-F238E27FC236}">
                <a16:creationId xmlns:a16="http://schemas.microsoft.com/office/drawing/2014/main" id="{57A477EE-D004-4AF7-B794-2D9380812301}"/>
              </a:ext>
            </a:extLst>
          </p:cNvPr>
          <p:cNvSpPr/>
          <p:nvPr/>
        </p:nvSpPr>
        <p:spPr>
          <a:xfrm>
            <a:off x="5338621" y="1995100"/>
            <a:ext cx="2046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02、经验总结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2" name="矩形 31">
            <a:extLst>
              <a:ext uri="{FF2B5EF4-FFF2-40B4-BE49-F238E27FC236}">
                <a16:creationId xmlns:a16="http://schemas.microsoft.com/office/drawing/2014/main" id="{828B429F-3955-45CE-8E3E-3A202B81F46F}"/>
              </a:ext>
            </a:extLst>
          </p:cNvPr>
          <p:cNvSpPr/>
          <p:nvPr/>
        </p:nvSpPr>
        <p:spPr>
          <a:xfrm>
            <a:off x="5338621" y="4026495"/>
            <a:ext cx="2046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04、工作规划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6F34FA51-4A34-4F92-BFD3-49D8ED82A1C4}"/>
              </a:ext>
            </a:extLst>
          </p:cNvPr>
          <p:cNvCxnSpPr/>
          <p:nvPr/>
        </p:nvCxnSpPr>
        <p:spPr>
          <a:xfrm>
            <a:off x="1324534" y="2656904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4" name="文本框 33">
            <a:extLst>
              <a:ext uri="{FF2B5EF4-FFF2-40B4-BE49-F238E27FC236}">
                <a16:creationId xmlns:a16="http://schemas.microsoft.com/office/drawing/2014/main" id="{264DD0EF-42D6-4F08-8098-16F5F4299E1C}"/>
              </a:ext>
            </a:extLst>
          </p:cNvPr>
          <p:cNvSpPr txBox="1"/>
          <p:nvPr/>
        </p:nvSpPr>
        <p:spPr>
          <a:xfrm>
            <a:off x="220343" y="2760333"/>
            <a:ext cx="3593428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val="9555545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5" name="矩形 4">
            <a:extLst>
              <a:ext uri="{FF2B5EF4-FFF2-40B4-BE49-F238E27FC236}">
                <a16:creationId xmlns:a16="http://schemas.microsoft.com/office/drawing/2014/main" id="{98925BF1-6FBE-4502-9CAA-AB342554BFD6}"/>
              </a:ext>
            </a:extLst>
          </p:cNvPr>
          <p:cNvSpPr/>
          <p:nvPr/>
        </p:nvSpPr>
        <p:spPr>
          <a:xfrm>
            <a:off x="2908123" y="218351"/>
            <a:ext cx="7416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工作概述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6" name="矩形 5">
            <a:extLst>
              <a:ext uri="{FF2B5EF4-FFF2-40B4-BE49-F238E27FC236}">
                <a16:creationId xmlns:a16="http://schemas.microsoft.com/office/drawing/2014/main" id="{70842324-4291-4C05-AD80-065D73C5D43E}"/>
              </a:ext>
            </a:extLst>
          </p:cNvPr>
          <p:cNvSpPr/>
          <p:nvPr/>
        </p:nvSpPr>
        <p:spPr>
          <a:xfrm>
            <a:off x="5997599" y="218351"/>
            <a:ext cx="7416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总结经验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7" name="矩形 6">
            <a:extLst>
              <a:ext uri="{FF2B5EF4-FFF2-40B4-BE49-F238E27FC236}">
                <a16:creationId xmlns:a16="http://schemas.microsoft.com/office/drawing/2014/main" id="{427D1AB5-4031-4548-A41F-DDCC56345066}"/>
              </a:ext>
            </a:extLst>
          </p:cNvPr>
          <p:cNvSpPr/>
          <p:nvPr/>
        </p:nvSpPr>
        <p:spPr>
          <a:xfrm>
            <a:off x="4452860" y="218351"/>
            <a:ext cx="7416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业绩展示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8" name="矩形 7">
            <a:extLst>
              <a:ext uri="{FF2B5EF4-FFF2-40B4-BE49-F238E27FC236}">
                <a16:creationId xmlns:a16="http://schemas.microsoft.com/office/drawing/2014/main" id="{EE727E91-9078-4F53-9047-1C247DB9B28B}"/>
              </a:ext>
            </a:extLst>
          </p:cNvPr>
          <p:cNvSpPr/>
          <p:nvPr/>
        </p:nvSpPr>
        <p:spPr>
          <a:xfrm>
            <a:off x="7542337" y="218351"/>
            <a:ext cx="74168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工作规划</a:t>
            </a:r>
          </a:p>
        </p:txBody>
      </p:sp>
      <p:grpSp>
        <p:nvGrp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9" name="组合 8">
            <a:extLst>
              <a:ext uri="{FF2B5EF4-FFF2-40B4-BE49-F238E27FC236}">
                <a16:creationId xmlns:a16="http://schemas.microsoft.com/office/drawing/2014/main" id="{FE342EBA-0F82-4826-8757-61EF7B172848}"/>
              </a:ext>
            </a:extLst>
          </p:cNvPr>
          <p:cNvGrpSpPr/>
          <p:nvPr/>
        </p:nvGrpSpPr>
        <p:grpSpPr>
          <a:xfrm>
            <a:off x="8654265" y="275265"/>
            <a:ext cx="212436" cy="147782"/>
            <a:chOff x="4359564" y="1237673"/>
            <a:chExt cx="212436" cy="14778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1586112-4C1D-43E2-89ED-E5168290B642}"/>
                </a:ext>
              </a:extLst>
            </p:cNvPr>
            <p:cNvCxnSpPr/>
            <p:nvPr/>
          </p:nvCxnSpPr>
          <p:spPr>
            <a:xfrm>
              <a:off x="4359564" y="1237673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D9A209E-1602-4741-9782-5136102C4943}"/>
                </a:ext>
              </a:extLst>
            </p:cNvPr>
            <p:cNvCxnSpPr/>
            <p:nvPr/>
          </p:nvCxnSpPr>
          <p:spPr>
            <a:xfrm>
              <a:off x="4359564" y="1311564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16F46EB-87DD-4B6F-BC69-03B5D238628A}"/>
                </a:ext>
              </a:extLst>
            </p:cNvPr>
            <p:cNvCxnSpPr/>
            <p:nvPr/>
          </p:nvCxnSpPr>
          <p:spPr>
            <a:xfrm>
              <a:off x="4359564" y="1385455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3" name="矩形 12">
            <a:extLst>
              <a:ext uri="{FF2B5EF4-FFF2-40B4-BE49-F238E27FC236}">
                <a16:creationId xmlns:a16="http://schemas.microsoft.com/office/drawing/2014/main" id="{91376C9A-0227-4A83-845F-59F8E7204479}"/>
              </a:ext>
            </a:extLst>
          </p:cNvPr>
          <p:cNvSpPr/>
          <p:nvPr/>
        </p:nvSpPr>
        <p:spPr>
          <a:xfrm>
            <a:off x="616306" y="149101"/>
            <a:ext cx="94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MORE.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4E8AD6-4A70-4F81-8F41-F09060797F65}"/>
              </a:ext>
            </a:extLst>
          </p:cNvPr>
          <p:cNvSpPr/>
          <p:nvPr/>
        </p:nvSpPr>
        <p:spPr>
          <a:xfrm>
            <a:off x="2741509" y="1658934"/>
            <a:ext cx="3644153" cy="1882588"/>
          </a:xfrm>
          <a:prstGeom prst="rect">
            <a:avLst/>
          </a:prstGeom>
          <a:solidFill>
            <a:srgbClr val="FCD6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529FF4-C6C1-40AE-AC34-592251A9A88B}"/>
              </a:ext>
            </a:extLst>
          </p:cNvPr>
          <p:cNvSpPr txBox="1"/>
          <p:nvPr/>
        </p:nvSpPr>
        <p:spPr>
          <a:xfrm>
            <a:off x="2854687" y="1925643"/>
            <a:ext cx="3434626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540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微软雅黑 Light"/>
                <a:cs typeface="+mn-cs"/>
              </a:rPr>
              <a:t>Thank You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35F1A63-F67D-47B9-B7DF-5E0843141915}"/>
              </a:ext>
            </a:extLst>
          </p:cNvPr>
          <p:cNvCxnSpPr/>
          <p:nvPr/>
        </p:nvCxnSpPr>
        <p:spPr>
          <a:xfrm>
            <a:off x="3871063" y="2902761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9" name="文本框 18">
            <a:extLst>
              <a:ext uri="{FF2B5EF4-FFF2-40B4-BE49-F238E27FC236}">
                <a16:creationId xmlns:a16="http://schemas.microsoft.com/office/drawing/2014/main" id="{CDADE1AA-1807-4208-B871-EE516A9B015B}"/>
              </a:ext>
            </a:extLst>
          </p:cNvPr>
          <p:cNvSpPr txBox="1"/>
          <p:nvPr/>
        </p:nvSpPr>
        <p:spPr>
          <a:xfrm>
            <a:off x="1826898" y="3029075"/>
            <a:ext cx="5449528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050" u="none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rPr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val="86487374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0AAE120-F2C0-4DCF-A8AF-1FFE1A39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CA6C9B0-1C5C-4A58-A0DC-830203C110DE}"/>
              </a:ext>
            </a:extLst>
          </p:cNvPr>
          <p:cNvSpPr/>
          <p:nvPr/>
        </p:nvSpPr>
        <p:spPr>
          <a:xfrm>
            <a:off x="0" y="1465741"/>
            <a:ext cx="5177481" cy="191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12E62A-17AD-420B-B37E-36FB567297CA}"/>
              </a:ext>
            </a:extLst>
          </p:cNvPr>
          <p:cNvCxnSpPr/>
          <p:nvPr/>
        </p:nvCxnSpPr>
        <p:spPr>
          <a:xfrm>
            <a:off x="352002" y="2421854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1" name="文本框 10">
            <a:extLst>
              <a:ext uri="{FF2B5EF4-FFF2-40B4-BE49-F238E27FC236}">
                <a16:creationId xmlns:a16="http://schemas.microsoft.com/office/drawing/2014/main" id="{3EB0ECBE-74F8-47A7-B447-BF9479908403}"/>
              </a:ext>
            </a:extLst>
          </p:cNvPr>
          <p:cNvSpPr txBox="1"/>
          <p:nvPr/>
        </p:nvSpPr>
        <p:spPr>
          <a:xfrm>
            <a:off x="248881" y="2450593"/>
            <a:ext cx="3874545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C5ECDE-A6BB-47C3-A617-4E896035E277}"/>
              </a:ext>
            </a:extLst>
          </p:cNvPr>
          <p:cNvSpPr/>
          <p:nvPr/>
        </p:nvSpPr>
        <p:spPr>
          <a:xfrm>
            <a:off x="248881" y="1815366"/>
            <a:ext cx="3582313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latin typeface="+mj-ea"/>
                <a:ea typeface="+mj-ea"/>
              </a:rPr>
              <a:t>Overview Of Work </a:t>
            </a:r>
          </a:p>
        </p:txBody>
      </p:sp>
    </p:spTree>
    <p:extLst>
      <p:ext uri="{BB962C8B-B14F-4D97-AF65-F5344CB8AC3E}">
        <p14:creationId val="382064045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EEBE95E-3B32-461E-BF09-B181DB2F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74969" y="924398"/>
            <a:ext cx="4646881" cy="364198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0778DC-3636-4BB4-B45D-04C4D24CDA07}"/>
              </a:ext>
            </a:extLst>
          </p:cNvPr>
          <p:cNvSpPr/>
          <p:nvPr/>
        </p:nvSpPr>
        <p:spPr>
          <a:xfrm>
            <a:off x="164284" y="1431953"/>
            <a:ext cx="5097952" cy="1313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273324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5" name="矩形 14">
            <a:extLst>
              <a:ext uri="{FF2B5EF4-FFF2-40B4-BE49-F238E27FC236}">
                <a16:creationId xmlns:a16="http://schemas.microsoft.com/office/drawing/2014/main" id="{43C08574-0EB0-4103-A87F-10F7D512FFF0}"/>
              </a:ext>
            </a:extLst>
          </p:cNvPr>
          <p:cNvSpPr/>
          <p:nvPr/>
        </p:nvSpPr>
        <p:spPr>
          <a:xfrm>
            <a:off x="222150" y="1889349"/>
            <a:ext cx="4850181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6" name="矩形 15">
            <a:extLst>
              <a:ext uri="{FF2B5EF4-FFF2-40B4-BE49-F238E27FC236}">
                <a16:creationId xmlns:a16="http://schemas.microsoft.com/office/drawing/2014/main" id="{25881E7A-113B-4018-8818-6203ACCACFE9}"/>
              </a:ext>
            </a:extLst>
          </p:cNvPr>
          <p:cNvSpPr/>
          <p:nvPr/>
        </p:nvSpPr>
        <p:spPr>
          <a:xfrm>
            <a:off x="250643" y="3035877"/>
            <a:ext cx="3683776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indent="-171450" lvl="0" marL="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7" name="矩形 16">
            <a:extLst>
              <a:ext uri="{FF2B5EF4-FFF2-40B4-BE49-F238E27FC236}">
                <a16:creationId xmlns:a16="http://schemas.microsoft.com/office/drawing/2014/main" id="{56CC508C-A491-4E58-9424-34804F18CA18}"/>
              </a:ext>
            </a:extLst>
          </p:cNvPr>
          <p:cNvSpPr/>
          <p:nvPr/>
        </p:nvSpPr>
        <p:spPr>
          <a:xfrm>
            <a:off x="250643" y="3790591"/>
            <a:ext cx="3683776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indent="-171450" lvl="0" marL="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91929A-AC94-4D0A-B086-970568A78DF6}"/>
              </a:ext>
            </a:extLst>
          </p:cNvPr>
          <p:cNvSpPr txBox="1"/>
          <p:nvPr/>
        </p:nvSpPr>
        <p:spPr>
          <a:xfrm>
            <a:off x="197991" y="1447226"/>
            <a:ext cx="3160956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</p:spTree>
    <p:extLst>
      <p:ext uri="{BB962C8B-B14F-4D97-AF65-F5344CB8AC3E}">
        <p14:creationId val="34048196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A951C35-F26B-4407-896D-A445591F8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7991" y="1245923"/>
            <a:ext cx="4800600" cy="319227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273324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E90FCE6-14E5-4DFB-9F0B-C589F523BBCF}"/>
              </a:ext>
            </a:extLst>
          </p:cNvPr>
          <p:cNvSpPr/>
          <p:nvPr/>
        </p:nvSpPr>
        <p:spPr>
          <a:xfrm>
            <a:off x="0" y="1568450"/>
            <a:ext cx="2400300" cy="598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1" name="矩形 20">
            <a:extLst>
              <a:ext uri="{FF2B5EF4-FFF2-40B4-BE49-F238E27FC236}">
                <a16:creationId xmlns:a16="http://schemas.microsoft.com/office/drawing/2014/main" id="{894CECE2-E9BB-4C64-9CF1-EF04680A696C}"/>
              </a:ext>
            </a:extLst>
          </p:cNvPr>
          <p:cNvSpPr/>
          <p:nvPr/>
        </p:nvSpPr>
        <p:spPr>
          <a:xfrm>
            <a:off x="5220741" y="2146288"/>
            <a:ext cx="3575725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078A322-28D1-4916-8B43-CFC0121C3C3F}"/>
              </a:ext>
            </a:extLst>
          </p:cNvPr>
          <p:cNvSpPr txBox="1"/>
          <p:nvPr/>
        </p:nvSpPr>
        <p:spPr>
          <a:xfrm>
            <a:off x="5196582" y="1624668"/>
            <a:ext cx="3160956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3" name="矩形 22">
            <a:extLst>
              <a:ext uri="{FF2B5EF4-FFF2-40B4-BE49-F238E27FC236}">
                <a16:creationId xmlns:a16="http://schemas.microsoft.com/office/drawing/2014/main" id="{1773F363-5D65-45F1-93EF-A90820C08492}"/>
              </a:ext>
            </a:extLst>
          </p:cNvPr>
          <p:cNvSpPr/>
          <p:nvPr/>
        </p:nvSpPr>
        <p:spPr>
          <a:xfrm>
            <a:off x="5244900" y="3122600"/>
            <a:ext cx="3575725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23B88F-8B80-423B-A124-C54FD7D663E1}"/>
              </a:ext>
            </a:extLst>
          </p:cNvPr>
          <p:cNvSpPr/>
          <p:nvPr/>
        </p:nvSpPr>
        <p:spPr>
          <a:xfrm>
            <a:off x="8946009" y="1384183"/>
            <a:ext cx="197991" cy="2775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258556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273324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B31F3F-8974-46B9-82BB-0D7B83A8F3E6}"/>
              </a:ext>
            </a:extLst>
          </p:cNvPr>
          <p:cNvSpPr/>
          <p:nvPr/>
        </p:nvSpPr>
        <p:spPr>
          <a:xfrm>
            <a:off x="299591" y="1168400"/>
            <a:ext cx="2367409" cy="3530600"/>
          </a:xfrm>
          <a:prstGeom prst="rect">
            <a:avLst/>
          </a:prstGeom>
          <a:noFill/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7C514D-5FA4-4D4A-B0C6-AE3F0DF2433F}"/>
              </a:ext>
            </a:extLst>
          </p:cNvPr>
          <p:cNvSpPr/>
          <p:nvPr/>
        </p:nvSpPr>
        <p:spPr>
          <a:xfrm>
            <a:off x="3384014" y="1168400"/>
            <a:ext cx="2367409" cy="3530600"/>
          </a:xfrm>
          <a:prstGeom prst="rect">
            <a:avLst/>
          </a:prstGeom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4C9FA4B-1EDF-489E-8D28-0EB2C2D95C80}"/>
              </a:ext>
            </a:extLst>
          </p:cNvPr>
          <p:cNvSpPr/>
          <p:nvPr/>
        </p:nvSpPr>
        <p:spPr>
          <a:xfrm>
            <a:off x="6468437" y="1168400"/>
            <a:ext cx="2367409" cy="3530600"/>
          </a:xfrm>
          <a:prstGeom prst="rect">
            <a:avLst/>
          </a:prstGeom>
          <a:noFill/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4" name="矩形 13">
            <a:extLst>
              <a:ext uri="{FF2B5EF4-FFF2-40B4-BE49-F238E27FC236}">
                <a16:creationId xmlns:a16="http://schemas.microsoft.com/office/drawing/2014/main" id="{F330A3A3-4437-4EC7-B289-7B5A8DB513D6}"/>
              </a:ext>
            </a:extLst>
          </p:cNvPr>
          <p:cNvSpPr/>
          <p:nvPr/>
        </p:nvSpPr>
        <p:spPr>
          <a:xfrm>
            <a:off x="368732" y="2535238"/>
            <a:ext cx="2196059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970745-A699-4D3E-8782-0BF0E7E61AE4}"/>
              </a:ext>
            </a:extLst>
          </p:cNvPr>
          <p:cNvSpPr txBox="1"/>
          <p:nvPr/>
        </p:nvSpPr>
        <p:spPr>
          <a:xfrm>
            <a:off x="845890" y="2135128"/>
            <a:ext cx="12417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6" name="矩形 15">
            <a:extLst>
              <a:ext uri="{FF2B5EF4-FFF2-40B4-BE49-F238E27FC236}">
                <a16:creationId xmlns:a16="http://schemas.microsoft.com/office/drawing/2014/main" id="{D41A137F-7D17-4477-A341-D9A58709FA6F}"/>
              </a:ext>
            </a:extLst>
          </p:cNvPr>
          <p:cNvSpPr/>
          <p:nvPr/>
        </p:nvSpPr>
        <p:spPr>
          <a:xfrm>
            <a:off x="3384014" y="2535238"/>
            <a:ext cx="2196059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05B7247-11B7-4155-85E8-AC09949D2569}"/>
              </a:ext>
            </a:extLst>
          </p:cNvPr>
          <p:cNvSpPr txBox="1"/>
          <p:nvPr/>
        </p:nvSpPr>
        <p:spPr>
          <a:xfrm>
            <a:off x="3861171" y="2135128"/>
            <a:ext cx="12417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8" name="矩形 17">
            <a:extLst>
              <a:ext uri="{FF2B5EF4-FFF2-40B4-BE49-F238E27FC236}">
                <a16:creationId xmlns:a16="http://schemas.microsoft.com/office/drawing/2014/main" id="{1C5A4DB9-2613-4BE0-8F7E-A86D6E09D363}"/>
              </a:ext>
            </a:extLst>
          </p:cNvPr>
          <p:cNvSpPr/>
          <p:nvPr/>
        </p:nvSpPr>
        <p:spPr>
          <a:xfrm>
            <a:off x="6639181" y="2571750"/>
            <a:ext cx="2196059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05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FC9F1A5-46C9-49AD-89BE-4D65AF911C22}"/>
              </a:ext>
            </a:extLst>
          </p:cNvPr>
          <p:cNvSpPr txBox="1"/>
          <p:nvPr/>
        </p:nvSpPr>
        <p:spPr>
          <a:xfrm>
            <a:off x="7116338" y="2171640"/>
            <a:ext cx="12417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grpSp>
        <p:nvGrpSpPr>
          <p:cNvPr id="21" name="Group 124">
            <a:extLst>
              <a:ext uri="{FF2B5EF4-FFF2-40B4-BE49-F238E27FC236}">
                <a16:creationId xmlns:a16="http://schemas.microsoft.com/office/drawing/2014/main" id="{FF3862C9-3514-460B-934F-02847910CC73}"/>
              </a:ext>
            </a:extLst>
          </p:cNvPr>
          <p:cNvGrpSpPr/>
          <p:nvPr/>
        </p:nvGrpSpPr>
        <p:grpSpPr>
          <a:xfrm>
            <a:off x="4334914" y="1611120"/>
            <a:ext cx="465607" cy="391712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22" name="AutoShape 120">
              <a:extLst>
                <a:ext uri="{FF2B5EF4-FFF2-40B4-BE49-F238E27FC236}">
                  <a16:creationId xmlns:a16="http://schemas.microsoft.com/office/drawing/2014/main" id="{73447259-7B97-4E7F-936D-6080C6D2C277}"/>
                </a:ext>
              </a:extLst>
            </p:cNvPr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23" name="AutoShape 121">
              <a:extLst>
                <a:ext uri="{FF2B5EF4-FFF2-40B4-BE49-F238E27FC236}">
                  <a16:creationId xmlns:a16="http://schemas.microsoft.com/office/drawing/2014/main" id="{D09BCC76-2DBA-4542-9CC1-39A65F686D30}"/>
                </a:ext>
              </a:extLst>
            </p:cNvPr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24" name="AutoShape 122">
              <a:extLst>
                <a:ext uri="{FF2B5EF4-FFF2-40B4-BE49-F238E27FC236}">
                  <a16:creationId xmlns:a16="http://schemas.microsoft.com/office/drawing/2014/main" id="{57D9CE4D-2A06-46BB-ACA9-470F5C47ED6D}"/>
                </a:ext>
              </a:extLst>
            </p:cNvPr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6BB9D47-66D4-4CDF-BE1C-CCD96915236D}"/>
              </a:ext>
            </a:extLst>
          </p:cNvPr>
          <p:cNvGrpSpPr/>
          <p:nvPr/>
        </p:nvGrpSpPr>
        <p:grpSpPr>
          <a:xfrm>
            <a:off x="7504803" y="1579021"/>
            <a:ext cx="464812" cy="464812"/>
            <a:chOff x="3191434" y="2145028"/>
            <a:chExt cx="359165" cy="359165"/>
          </a:xfrm>
          <a:solidFill>
            <a:srgbClr val="2E3032"/>
          </a:solidFill>
        </p:grpSpPr>
        <p:sp>
          <p:nvSpPr>
            <p:cNvPr id="26" name="AutoShape 123">
              <a:extLst>
                <a:ext uri="{FF2B5EF4-FFF2-40B4-BE49-F238E27FC236}">
                  <a16:creationId xmlns:a16="http://schemas.microsoft.com/office/drawing/2014/main" id="{A3D10FAD-EE91-4560-8BE7-12E05CAB2274}"/>
                </a:ext>
              </a:extLst>
            </p:cNvPr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27" name="AutoShape 124">
              <a:extLst>
                <a:ext uri="{FF2B5EF4-FFF2-40B4-BE49-F238E27FC236}">
                  <a16:creationId xmlns:a16="http://schemas.microsoft.com/office/drawing/2014/main" id="{D01CC9B8-1819-4363-91D4-C2E9E778676D}"/>
                </a:ext>
              </a:extLst>
            </p:cNvPr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29" name="AutoShape 125">
              <a:extLst>
                <a:ext uri="{FF2B5EF4-FFF2-40B4-BE49-F238E27FC236}">
                  <a16:creationId xmlns:a16="http://schemas.microsoft.com/office/drawing/2014/main" id="{ECEA5250-60D2-4D70-8FC4-836D4ABE00B9}"/>
                </a:ext>
              </a:extLst>
            </p:cNvPr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D102920-7512-4451-8CE9-122F3A548160}"/>
              </a:ext>
            </a:extLst>
          </p:cNvPr>
          <p:cNvGrpSpPr/>
          <p:nvPr/>
        </p:nvGrpSpPr>
        <p:grpSpPr>
          <a:xfrm flipH="1">
            <a:off x="1234355" y="1574570"/>
            <a:ext cx="464812" cy="464812"/>
            <a:chOff x="2473104" y="2145028"/>
            <a:chExt cx="359165" cy="359165"/>
          </a:xfrm>
          <a:solidFill>
            <a:srgbClr val="2E3032"/>
          </a:solidFill>
        </p:grpSpPr>
        <p:sp>
          <p:nvSpPr>
            <p:cNvPr id="31" name="AutoShape 126">
              <a:extLst>
                <a:ext uri="{FF2B5EF4-FFF2-40B4-BE49-F238E27FC236}">
                  <a16:creationId xmlns:a16="http://schemas.microsoft.com/office/drawing/2014/main" id="{D4675014-973B-4BEF-97FC-6977887B8B15}"/>
                </a:ext>
              </a:extLst>
            </p:cNvPr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32" name="AutoShape 127">
              <a:extLst>
                <a:ext uri="{FF2B5EF4-FFF2-40B4-BE49-F238E27FC236}">
                  <a16:creationId xmlns:a16="http://schemas.microsoft.com/office/drawing/2014/main" id="{149E45BC-4461-4B07-98AD-C3B8B30BFF92}"/>
                </a:ext>
              </a:extLst>
            </p:cNvPr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80" y="0"/>
                  </a:moveTo>
                  <a:cubicBezTo>
                    <a:pt x="9025" y="0"/>
                    <a:pt x="0" y="9025"/>
                    <a:pt x="0" y="2018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80"/>
                  </a:cubicBezTo>
                  <a:cubicBezTo>
                    <a:pt x="2880" y="10618"/>
                    <a:pt x="10617" y="2880"/>
                    <a:pt x="2018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8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</p:spTree>
    <p:extLst>
      <p:ext uri="{BB962C8B-B14F-4D97-AF65-F5344CB8AC3E}">
        <p14:creationId val="167674075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273324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232E2B-41AD-46C9-84F5-6FBC308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97499" y="2929"/>
            <a:ext cx="3760291" cy="51376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388D94C-4353-4064-9F48-52D9EFAFFA8C}"/>
              </a:ext>
            </a:extLst>
          </p:cNvPr>
          <p:cNvSpPr/>
          <p:nvPr/>
        </p:nvSpPr>
        <p:spPr>
          <a:xfrm>
            <a:off x="197991" y="1270000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4" name="矩形 13">
            <a:extLst>
              <a:ext uri="{FF2B5EF4-FFF2-40B4-BE49-F238E27FC236}">
                <a16:creationId xmlns:a16="http://schemas.microsoft.com/office/drawing/2014/main" id="{7E15336D-9167-49E7-8439-4538929DA171}"/>
              </a:ext>
            </a:extLst>
          </p:cNvPr>
          <p:cNvSpPr/>
          <p:nvPr/>
        </p:nvSpPr>
        <p:spPr>
          <a:xfrm>
            <a:off x="888224" y="1311494"/>
            <a:ext cx="368377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indent="-171450" lvl="0" marL="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zh-CN" lang="en-US" sz="120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1E99CC7-377B-4AEF-912F-15BC965BC0A2}"/>
              </a:ext>
            </a:extLst>
          </p:cNvPr>
          <p:cNvSpPr/>
          <p:nvPr/>
        </p:nvSpPr>
        <p:spPr>
          <a:xfrm>
            <a:off x="197991" y="2535238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6" name="矩形 15">
            <a:extLst>
              <a:ext uri="{FF2B5EF4-FFF2-40B4-BE49-F238E27FC236}">
                <a16:creationId xmlns:a16="http://schemas.microsoft.com/office/drawing/2014/main" id="{1B1A4538-2887-40CA-96DE-58B659E3D6AE}"/>
              </a:ext>
            </a:extLst>
          </p:cNvPr>
          <p:cNvSpPr/>
          <p:nvPr/>
        </p:nvSpPr>
        <p:spPr>
          <a:xfrm>
            <a:off x="888224" y="2576732"/>
            <a:ext cx="368377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indent="-171450" lvl="0" marL="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zh-CN" lang="en-US" sz="120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DFC64F8-DF48-4FF3-849B-0DE9AB20401F}"/>
              </a:ext>
            </a:extLst>
          </p:cNvPr>
          <p:cNvSpPr/>
          <p:nvPr/>
        </p:nvSpPr>
        <p:spPr>
          <a:xfrm>
            <a:off x="197991" y="3806217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8" name="矩形 17">
            <a:extLst>
              <a:ext uri="{FF2B5EF4-FFF2-40B4-BE49-F238E27FC236}">
                <a16:creationId xmlns:a16="http://schemas.microsoft.com/office/drawing/2014/main" id="{7E257889-B248-4D85-97B6-EE8F56EF54F9}"/>
              </a:ext>
            </a:extLst>
          </p:cNvPr>
          <p:cNvSpPr/>
          <p:nvPr/>
        </p:nvSpPr>
        <p:spPr>
          <a:xfrm>
            <a:off x="888224" y="3847710"/>
            <a:ext cx="368377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indent="-171450" lvl="0" marL="1714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zh-CN" lang="en-US" sz="120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grpSp>
        <p:nvGrpSpPr>
          <p:cNvPr id="12" name="Group 112">
            <a:extLst>
              <a:ext uri="{FF2B5EF4-FFF2-40B4-BE49-F238E27FC236}">
                <a16:creationId xmlns:a16="http://schemas.microsoft.com/office/drawing/2014/main" id="{5E7A4A63-122A-4A2F-9090-86F46F858F42}"/>
              </a:ext>
            </a:extLst>
          </p:cNvPr>
          <p:cNvGrpSpPr/>
          <p:nvPr/>
        </p:nvGrpSpPr>
        <p:grpSpPr>
          <a:xfrm>
            <a:off x="335601" y="3955185"/>
            <a:ext cx="359779" cy="337063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13" name="AutoShape 110">
              <a:extLst>
                <a:ext uri="{FF2B5EF4-FFF2-40B4-BE49-F238E27FC236}">
                  <a16:creationId xmlns:a16="http://schemas.microsoft.com/office/drawing/2014/main" id="{789A22D7-6845-43C1-B4E7-E0486B1810C2}"/>
                </a:ext>
              </a:extLst>
            </p:cNvPr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19" name="AutoShape 111">
              <a:extLst>
                <a:ext uri="{FF2B5EF4-FFF2-40B4-BE49-F238E27FC236}">
                  <a16:creationId xmlns:a16="http://schemas.microsoft.com/office/drawing/2014/main" id="{5F0C1033-C1D2-4708-90F7-2F67391EC4F6}"/>
                </a:ext>
              </a:extLst>
            </p:cNvPr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  <p:sp>
        <p:nvSpPr>
          <p:cNvPr id="20" name="AutoShape 112">
            <a:extLst>
              <a:ext uri="{FF2B5EF4-FFF2-40B4-BE49-F238E27FC236}">
                <a16:creationId xmlns:a16="http://schemas.microsoft.com/office/drawing/2014/main" id="{F292D7C0-8147-4C6C-845F-BA2B85D4744A}"/>
              </a:ext>
            </a:extLst>
          </p:cNvPr>
          <p:cNvSpPr/>
          <p:nvPr/>
        </p:nvSpPr>
        <p:spPr bwMode="auto">
          <a:xfrm>
            <a:off x="325347" y="2673350"/>
            <a:ext cx="360363" cy="358775"/>
          </a:xfrm>
          <a:custGeom>
            <a:gdLst>
              <a:gd fmla="*/ 10510 w 21020" name="T0"/>
              <a:gd fmla="*/ 10800 h 21600" name="T1"/>
              <a:gd fmla="*/ 10510 w 21020" name="T2"/>
              <a:gd fmla="*/ 10800 h 21600" name="T3"/>
              <a:gd fmla="*/ 10510 w 21020" name="T4"/>
              <a:gd fmla="*/ 10800 h 21600" name="T5"/>
              <a:gd fmla="*/ 10510 w 2102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02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 bIns="19050" lIns="19050" rIns="19050" tIns="19050"/>
          <a:lstStyle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E1DEEF7-A4C0-43EB-805F-85E754F7346D}"/>
              </a:ext>
            </a:extLst>
          </p:cNvPr>
          <p:cNvGrpSpPr/>
          <p:nvPr/>
        </p:nvGrpSpPr>
        <p:grpSpPr>
          <a:xfrm>
            <a:off x="382124" y="1426983"/>
            <a:ext cx="246811" cy="359779"/>
            <a:chOff x="2528974" y="2863357"/>
            <a:chExt cx="246811" cy="359779"/>
          </a:xfrm>
          <a:solidFill>
            <a:srgbClr val="2E3032"/>
          </a:solidFill>
        </p:grpSpPr>
        <p:sp>
          <p:nvSpPr>
            <p:cNvPr id="22" name="AutoShape 113">
              <a:extLst>
                <a:ext uri="{FF2B5EF4-FFF2-40B4-BE49-F238E27FC236}">
                  <a16:creationId xmlns:a16="http://schemas.microsoft.com/office/drawing/2014/main" id="{8DE6ADC9-5ACC-4152-99AB-2A19E82398DF}"/>
                </a:ext>
              </a:extLst>
            </p:cNvPr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  <p:sp>
          <p:nvSpPr>
            <p:cNvPr id="23" name="AutoShape 114">
              <a:extLst>
                <a:ext uri="{FF2B5EF4-FFF2-40B4-BE49-F238E27FC236}">
                  <a16:creationId xmlns:a16="http://schemas.microsoft.com/office/drawing/2014/main" id="{E32B5295-15E7-4AB6-9C2C-B0F3ECE87A72}"/>
                </a:ext>
              </a:extLst>
            </p:cNvPr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 bIns="19050" lIns="19050" rIns="19050" tIns="19050"/>
            <a:lstStyle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5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0" typeface="Gill Sans"/>
                <a:sym charset="0" typeface="Gill Sans"/>
              </a:endParaRPr>
            </a:p>
          </p:txBody>
        </p:sp>
      </p:grpSp>
    </p:spTree>
    <p:extLst>
      <p:ext uri="{BB962C8B-B14F-4D97-AF65-F5344CB8AC3E}">
        <p14:creationId val="26156438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6CC2EFF-B216-4067-A005-39B66D9E4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20851C-E1A2-4B99-BB01-D723D7871A93}"/>
              </a:ext>
            </a:extLst>
          </p:cNvPr>
          <p:cNvSpPr/>
          <p:nvPr/>
        </p:nvSpPr>
        <p:spPr>
          <a:xfrm>
            <a:off x="4572000" y="1414235"/>
            <a:ext cx="4503961" cy="2315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12E62A-17AD-420B-B37E-36FB567297CA}"/>
              </a:ext>
            </a:extLst>
          </p:cNvPr>
          <p:cNvCxnSpPr/>
          <p:nvPr/>
        </p:nvCxnSpPr>
        <p:spPr>
          <a:xfrm>
            <a:off x="4675122" y="2617566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1" name="文本框 10">
            <a:extLst>
              <a:ext uri="{FF2B5EF4-FFF2-40B4-BE49-F238E27FC236}">
                <a16:creationId xmlns:a16="http://schemas.microsoft.com/office/drawing/2014/main" id="{3EB0ECBE-74F8-47A7-B447-BF9479908403}"/>
              </a:ext>
            </a:extLst>
          </p:cNvPr>
          <p:cNvSpPr txBox="1"/>
          <p:nvPr/>
        </p:nvSpPr>
        <p:spPr>
          <a:xfrm>
            <a:off x="4572002" y="2646305"/>
            <a:ext cx="3310003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C5ECDE-A6BB-47C3-A617-4E896035E277}"/>
              </a:ext>
            </a:extLst>
          </p:cNvPr>
          <p:cNvSpPr/>
          <p:nvPr/>
        </p:nvSpPr>
        <p:spPr>
          <a:xfrm>
            <a:off x="4535309" y="1964296"/>
            <a:ext cx="3950018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latin typeface="+mj-ea"/>
                <a:ea typeface="+mj-ea"/>
              </a:rPr>
              <a:t>Performance Display</a:t>
            </a:r>
          </a:p>
        </p:txBody>
      </p:sp>
    </p:spTree>
    <p:extLst>
      <p:ext uri="{BB962C8B-B14F-4D97-AF65-F5344CB8AC3E}">
        <p14:creationId val="111426981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0149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1125F0A-1720-45E5-8427-C3D8687100E5}"/>
              </a:ext>
            </a:extLst>
          </p:cNvPr>
          <p:cNvSpPr/>
          <p:nvPr/>
        </p:nvSpPr>
        <p:spPr>
          <a:xfrm>
            <a:off x="0" y="1417740"/>
            <a:ext cx="9144000" cy="2877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83E445-3FE6-4627-8F29-6DE20DBA3643}"/>
              </a:ext>
            </a:extLst>
          </p:cNvPr>
          <p:cNvSpPr txBox="1"/>
          <p:nvPr/>
        </p:nvSpPr>
        <p:spPr>
          <a:xfrm>
            <a:off x="493059" y="1980603"/>
            <a:ext cx="1452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600">
                <a:solidFill>
                  <a:srgbClr val="2E3032"/>
                </a:solidFill>
                <a:latin typeface="+mj-lt"/>
              </a:rPr>
              <a:t>35000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EAD145-0A1A-4C48-BC04-061434174B71}"/>
              </a:ext>
            </a:extLst>
          </p:cNvPr>
          <p:cNvSpPr txBox="1"/>
          <p:nvPr/>
        </p:nvSpPr>
        <p:spPr>
          <a:xfrm>
            <a:off x="5171443" y="1981472"/>
            <a:ext cx="1452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600">
                <a:solidFill>
                  <a:srgbClr val="2E3032"/>
                </a:solidFill>
                <a:latin typeface="+mj-lt"/>
              </a:rPr>
              <a:t>48000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91015C0-25BC-44FA-B8D9-42115B7C44FF}"/>
              </a:ext>
            </a:extLst>
          </p:cNvPr>
          <p:cNvSpPr txBox="1"/>
          <p:nvPr/>
        </p:nvSpPr>
        <p:spPr>
          <a:xfrm>
            <a:off x="3011787" y="1980602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600">
                <a:solidFill>
                  <a:srgbClr val="2E3032"/>
                </a:solidFill>
                <a:latin typeface="+mj-lt"/>
              </a:rPr>
              <a:t>90%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D392AF-D068-4BEE-A4A0-D61E37149ED5}"/>
              </a:ext>
            </a:extLst>
          </p:cNvPr>
          <p:cNvSpPr txBox="1"/>
          <p:nvPr/>
        </p:nvSpPr>
        <p:spPr>
          <a:xfrm>
            <a:off x="7690172" y="1982669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600">
                <a:solidFill>
                  <a:srgbClr val="2E3032"/>
                </a:solidFill>
                <a:latin typeface="+mj-lt"/>
              </a:rPr>
              <a:t>85%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8" name="文本框 17">
            <a:extLst>
              <a:ext uri="{FF2B5EF4-FFF2-40B4-BE49-F238E27FC236}">
                <a16:creationId xmlns:a16="http://schemas.microsoft.com/office/drawing/2014/main" id="{589A3D63-0445-4497-8DDC-AB3C209A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35" y="2672701"/>
            <a:ext cx="814506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200">
                <a:solidFill>
                  <a:srgbClr val="2E3032"/>
                </a:solidFill>
                <a:latin typeface="+mj-lt"/>
                <a:ea typeface="+mn-ea"/>
                <a:sym charset="0" panose="020f0502020204030204" pitchFamily="34" typeface="Calibri"/>
              </a:rPr>
              <a:t>DISPLAY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19" name="矩形 18">
            <a:extLst>
              <a:ext uri="{FF2B5EF4-FFF2-40B4-BE49-F238E27FC236}">
                <a16:creationId xmlns:a16="http://schemas.microsoft.com/office/drawing/2014/main" id="{4B37BBC2-378B-445B-992F-910CE20323DE}"/>
              </a:ext>
            </a:extLst>
          </p:cNvPr>
          <p:cNvSpPr/>
          <p:nvPr/>
        </p:nvSpPr>
        <p:spPr>
          <a:xfrm>
            <a:off x="385483" y="2949700"/>
            <a:ext cx="168781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90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cxnSp>
        <p:nvCxn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0" name="直接连接符 19">
            <a:extLst>
              <a:ext uri="{FF2B5EF4-FFF2-40B4-BE49-F238E27FC236}">
                <a16:creationId xmlns:a16="http://schemas.microsoft.com/office/drawing/2014/main" id="{F3E9BEC8-43E1-4E86-950D-D81FC9E75877}"/>
              </a:ext>
            </a:extLst>
          </p:cNvPr>
          <p:cNvCxnSpPr/>
          <p:nvPr/>
        </p:nvCxnSpPr>
        <p:spPr>
          <a:xfrm>
            <a:off x="1136135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1" name="文本框 20">
            <a:extLst>
              <a:ext uri="{FF2B5EF4-FFF2-40B4-BE49-F238E27FC236}">
                <a16:creationId xmlns:a16="http://schemas.microsoft.com/office/drawing/2014/main" id="{F225DCAB-5AD0-434E-93F7-D5B50256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030" y="2689327"/>
            <a:ext cx="814506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200">
                <a:solidFill>
                  <a:srgbClr val="2E3032"/>
                </a:solidFill>
                <a:latin typeface="+mj-lt"/>
                <a:ea typeface="+mn-ea"/>
                <a:sym charset="0" panose="020f0502020204030204" pitchFamily="34" typeface="Calibri"/>
              </a:rPr>
              <a:t>DISPLAY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2" name="矩形 21">
            <a:extLst>
              <a:ext uri="{FF2B5EF4-FFF2-40B4-BE49-F238E27FC236}">
                <a16:creationId xmlns:a16="http://schemas.microsoft.com/office/drawing/2014/main" id="{B2BDF05C-7900-40DA-9434-AEF499C09E44}"/>
              </a:ext>
            </a:extLst>
          </p:cNvPr>
          <p:cNvSpPr/>
          <p:nvPr/>
        </p:nvSpPr>
        <p:spPr>
          <a:xfrm>
            <a:off x="2698377" y="2966326"/>
            <a:ext cx="168781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90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cxnSp>
        <p:nvCxn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23" name="直接连接符 22">
            <a:extLst>
              <a:ext uri="{FF2B5EF4-FFF2-40B4-BE49-F238E27FC236}">
                <a16:creationId xmlns:a16="http://schemas.microsoft.com/office/drawing/2014/main" id="{A896A6A2-F74D-438A-B957-08485553C0ED}"/>
              </a:ext>
            </a:extLst>
          </p:cNvPr>
          <p:cNvCxnSpPr/>
          <p:nvPr/>
        </p:nvCxnSpPr>
        <p:spPr>
          <a:xfrm>
            <a:off x="3449029" y="2982952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4" name="文本框 33">
            <a:extLst>
              <a:ext uri="{FF2B5EF4-FFF2-40B4-BE49-F238E27FC236}">
                <a16:creationId xmlns:a16="http://schemas.microsoft.com/office/drawing/2014/main" id="{038100FA-1003-4DAE-BBA9-AA06EF0F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623" y="2672701"/>
            <a:ext cx="814506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200">
                <a:solidFill>
                  <a:srgbClr val="2E3032"/>
                </a:solidFill>
                <a:latin typeface="+mj-lt"/>
                <a:ea typeface="+mn-ea"/>
                <a:sym charset="0" panose="020f0502020204030204" pitchFamily="34" typeface="Calibri"/>
              </a:rPr>
              <a:t>DISPLAY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5" name="矩形 34">
            <a:extLst>
              <a:ext uri="{FF2B5EF4-FFF2-40B4-BE49-F238E27FC236}">
                <a16:creationId xmlns:a16="http://schemas.microsoft.com/office/drawing/2014/main" id="{EF8A6673-1629-4904-AD60-9F052457A0C4}"/>
              </a:ext>
            </a:extLst>
          </p:cNvPr>
          <p:cNvSpPr/>
          <p:nvPr/>
        </p:nvSpPr>
        <p:spPr>
          <a:xfrm>
            <a:off x="5007971" y="2949700"/>
            <a:ext cx="168781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90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cxnSp>
        <p:nvCxn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6" name="直接连接符 35">
            <a:extLst>
              <a:ext uri="{FF2B5EF4-FFF2-40B4-BE49-F238E27FC236}">
                <a16:creationId xmlns:a16="http://schemas.microsoft.com/office/drawing/2014/main" id="{16565C07-A2C0-41A4-9DBD-9FE139F062C4}"/>
              </a:ext>
            </a:extLst>
          </p:cNvPr>
          <p:cNvCxnSpPr/>
          <p:nvPr/>
        </p:nvCxnSpPr>
        <p:spPr>
          <a:xfrm>
            <a:off x="5758623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7" name="文本框 36">
            <a:extLst>
              <a:ext uri="{FF2B5EF4-FFF2-40B4-BE49-F238E27FC236}">
                <a16:creationId xmlns:a16="http://schemas.microsoft.com/office/drawing/2014/main" id="{8733B4B4-CD24-4EE7-BF8C-9C898858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289" y="2672701"/>
            <a:ext cx="814506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200">
                <a:solidFill>
                  <a:srgbClr val="2E3032"/>
                </a:solidFill>
                <a:latin typeface="+mj-lt"/>
                <a:ea typeface="+mn-ea"/>
                <a:sym charset="0" panose="020f0502020204030204" pitchFamily="34" typeface="Calibri"/>
              </a:rPr>
              <a:t>DISPLAY</a:t>
            </a:r>
          </a:p>
        </p:txBody>
      </p:sp>
      <p:sp>
        <p:nv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8" name="矩形 37">
            <a:extLst>
              <a:ext uri="{FF2B5EF4-FFF2-40B4-BE49-F238E27FC236}">
                <a16:creationId xmlns:a16="http://schemas.microsoft.com/office/drawing/2014/main" id="{66E95F76-89FE-4E97-986D-29D7AE879D09}"/>
              </a:ext>
            </a:extLst>
          </p:cNvPr>
          <p:cNvSpPr/>
          <p:nvPr/>
        </p:nvSpPr>
        <p:spPr>
          <a:xfrm>
            <a:off x="7409638" y="2949700"/>
            <a:ext cx="168781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900">
                <a:solidFill>
                  <a:srgbClr val="2E3032"/>
                </a:solidFill>
                <a:ea charset="-122" panose="020b0503020204020204" pitchFamily="34" typeface="微软雅黑"/>
                <a:cs charset="0" panose="020b0604020202020204" pitchFamily="34" typeface="Arial"/>
                <a:sym charset="0" panose="020f0502020204030204" pitchFamily="34" typeface="Calibri"/>
              </a:rPr>
              <a:t>Lorem ipsum dolor sit amet, consectetuer adipiscing elit. Aenean commodo ligula eget dolor. </a:t>
            </a:r>
          </a:p>
        </p:txBody>
      </p:sp>
      <p:cxnSp>
        <p:nvCxnSpPr>
          <p:cNvPr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 id="39" name="直接连接符 38">
            <a:extLst>
              <a:ext uri="{FF2B5EF4-FFF2-40B4-BE49-F238E27FC236}">
                <a16:creationId xmlns:a16="http://schemas.microsoft.com/office/drawing/2014/main" id="{E2FE9838-86DB-45D3-93AB-D3128A594974}"/>
              </a:ext>
            </a:extLst>
          </p:cNvPr>
          <p:cNvCxnSpPr/>
          <p:nvPr/>
        </p:nvCxnSpPr>
        <p:spPr>
          <a:xfrm>
            <a:off x="8160289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9507799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藕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6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华文细黑">
      <a:majorFont>
        <a:latin typeface="华文细黑"/>
        <a:ea typeface="华文细黑"/>
        <a:cs typeface="Arial"/>
      </a:majorFont>
      <a:minorFont>
        <a:latin typeface="Calibri Light"/>
        <a:ea typeface="微软雅黑 Light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(16:9)</PresentationFormat>
  <Paragraphs>114</Paragraphs>
  <Slides>20</Slides>
  <Notes>0</Notes>
  <TotalTime>133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0">
      <vt:lpstr>Arial</vt:lpstr>
      <vt:lpstr>华文细黑</vt:lpstr>
      <vt:lpstr>Calibri Light</vt:lpstr>
      <vt:lpstr>微软雅黑 Light</vt:lpstr>
      <vt:lpstr>Calibri</vt:lpstr>
      <vt:lpstr>微软雅黑</vt:lpstr>
      <vt:lpstr>Gill Sans</vt:lpstr>
      <vt:lpstr>方正宋刻本秀楷简体</vt:lpstr>
      <vt:lpstr>方正兰亭黑_GBK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2018-05-21T13:45:59Z</dcterms:created>
  <cp:lastModifiedBy>kan</cp:lastModifiedBy>
  <dcterms:modified xsi:type="dcterms:W3CDTF">2021-08-20T10:51:03Z</dcterms:modified>
  <cp:revision>5</cp:revision>
  <dc:title>PowerPoint 演示文稿</dc:title>
</cp:coreProperties>
</file>